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108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8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of Arrows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FAE3455-E645-4840-898E-F95F2B993D8C}"/>
              </a:ext>
            </a:extLst>
          </p:cNvPr>
          <p:cNvSpPr/>
          <p:nvPr/>
        </p:nvSpPr>
        <p:spPr>
          <a:xfrm rot="16200000" flipV="1">
            <a:off x="2341622" y="2354535"/>
            <a:ext cx="5150408" cy="2752344"/>
          </a:xfrm>
          <a:custGeom>
            <a:avLst/>
            <a:gdLst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2047875 w 5150408"/>
              <a:gd name="connsiteY6" fmla="*/ 806662 h 2748976"/>
              <a:gd name="connsiteX7" fmla="*/ 0 w 5150408"/>
              <a:gd name="connsiteY7" fmla="*/ 805397 h 2748976"/>
              <a:gd name="connsiteX8" fmla="*/ 0 w 5150408"/>
              <a:gd name="connsiteY8" fmla="*/ 300 h 2748976"/>
              <a:gd name="connsiteX9" fmla="*/ 2047875 w 5150408"/>
              <a:gd name="connsiteY9" fmla="*/ 0 h 2748976"/>
              <a:gd name="connsiteX10" fmla="*/ 2047875 w 5150408"/>
              <a:gd name="connsiteY10" fmla="*/ 456 h 2748976"/>
              <a:gd name="connsiteX11" fmla="*/ 2170188 w 5150408"/>
              <a:gd name="connsiteY11" fmla="*/ 1 h 2748976"/>
              <a:gd name="connsiteX12" fmla="*/ 4695436 w 5150408"/>
              <a:gd name="connsiteY12" fmla="*/ 1983066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0 w 5150408"/>
              <a:gd name="connsiteY6" fmla="*/ 805397 h 2748976"/>
              <a:gd name="connsiteX7" fmla="*/ 0 w 5150408"/>
              <a:gd name="connsiteY7" fmla="*/ 300 h 2748976"/>
              <a:gd name="connsiteX8" fmla="*/ 2047875 w 5150408"/>
              <a:gd name="connsiteY8" fmla="*/ 0 h 2748976"/>
              <a:gd name="connsiteX9" fmla="*/ 2047875 w 5150408"/>
              <a:gd name="connsiteY9" fmla="*/ 456 h 2748976"/>
              <a:gd name="connsiteX10" fmla="*/ 2170188 w 5150408"/>
              <a:gd name="connsiteY10" fmla="*/ 1 h 2748976"/>
              <a:gd name="connsiteX11" fmla="*/ 4695436 w 5150408"/>
              <a:gd name="connsiteY11" fmla="*/ 1983066 h 2748976"/>
              <a:gd name="connsiteX12" fmla="*/ 5150408 w 5150408"/>
              <a:gd name="connsiteY12" fmla="*/ 1983065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0 w 5150408"/>
              <a:gd name="connsiteY5" fmla="*/ 805397 h 2748976"/>
              <a:gd name="connsiteX6" fmla="*/ 0 w 5150408"/>
              <a:gd name="connsiteY6" fmla="*/ 300 h 2748976"/>
              <a:gd name="connsiteX7" fmla="*/ 2047875 w 5150408"/>
              <a:gd name="connsiteY7" fmla="*/ 0 h 2748976"/>
              <a:gd name="connsiteX8" fmla="*/ 2047875 w 5150408"/>
              <a:gd name="connsiteY8" fmla="*/ 456 h 2748976"/>
              <a:gd name="connsiteX9" fmla="*/ 2170188 w 5150408"/>
              <a:gd name="connsiteY9" fmla="*/ 1 h 2748976"/>
              <a:gd name="connsiteX10" fmla="*/ 4695436 w 5150408"/>
              <a:gd name="connsiteY10" fmla="*/ 1983066 h 2748976"/>
              <a:gd name="connsiteX11" fmla="*/ 5150408 w 5150408"/>
              <a:gd name="connsiteY11" fmla="*/ 1983065 h 274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0408" h="2748976">
                <a:moveTo>
                  <a:pt x="5150408" y="1983065"/>
                </a:moveTo>
                <a:lnTo>
                  <a:pt x="4400972" y="2748976"/>
                </a:lnTo>
                <a:lnTo>
                  <a:pt x="3394665" y="1983065"/>
                </a:lnTo>
                <a:lnTo>
                  <a:pt x="3840570" y="1983065"/>
                </a:lnTo>
                <a:cubicBezTo>
                  <a:pt x="3545103" y="1293482"/>
                  <a:pt x="2888749" y="849952"/>
                  <a:pt x="2167853" y="807433"/>
                </a:cubicBezTo>
                <a:lnTo>
                  <a:pt x="0" y="805397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3331257" y="48724"/>
                  <a:pt x="4361712" y="831717"/>
                  <a:pt x="4695436" y="1983066"/>
                </a:cubicBezTo>
                <a:lnTo>
                  <a:pt x="5150408" y="19830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FE40F9F-4612-4134-9C16-5017F1A79C56}"/>
              </a:ext>
            </a:extLst>
          </p:cNvPr>
          <p:cNvSpPr/>
          <p:nvPr/>
        </p:nvSpPr>
        <p:spPr>
          <a:xfrm rot="16200000">
            <a:off x="4636051" y="4369563"/>
            <a:ext cx="2923271" cy="390625"/>
          </a:xfrm>
          <a:custGeom>
            <a:avLst/>
            <a:gdLst>
              <a:gd name="connsiteX0" fmla="*/ 2923271 w 2923271"/>
              <a:gd name="connsiteY0" fmla="*/ 140887 h 390625"/>
              <a:gd name="connsiteX1" fmla="*/ 2728254 w 2923271"/>
              <a:gd name="connsiteY1" fmla="*/ 221917 h 390625"/>
              <a:gd name="connsiteX2" fmla="*/ 1890788 w 2923271"/>
              <a:gd name="connsiteY2" fmla="*/ 390624 h 390625"/>
              <a:gd name="connsiteX3" fmla="*/ 1768475 w 2923271"/>
              <a:gd name="connsiteY3" fmla="*/ 390169 h 390625"/>
              <a:gd name="connsiteX4" fmla="*/ 1768475 w 2923271"/>
              <a:gd name="connsiteY4" fmla="*/ 390625 h 390625"/>
              <a:gd name="connsiteX5" fmla="*/ 0 w 2923271"/>
              <a:gd name="connsiteY5" fmla="*/ 390366 h 390625"/>
              <a:gd name="connsiteX6" fmla="*/ 0 w 2923271"/>
              <a:gd name="connsiteY6" fmla="*/ 300 h 390625"/>
              <a:gd name="connsiteX7" fmla="*/ 2047875 w 2923271"/>
              <a:gd name="connsiteY7" fmla="*/ 0 h 390625"/>
              <a:gd name="connsiteX8" fmla="*/ 2047875 w 2923271"/>
              <a:gd name="connsiteY8" fmla="*/ 456 h 390625"/>
              <a:gd name="connsiteX9" fmla="*/ 2170188 w 2923271"/>
              <a:gd name="connsiteY9" fmla="*/ 1 h 390625"/>
              <a:gd name="connsiteX10" fmla="*/ 2805782 w 2923271"/>
              <a:gd name="connsiteY10" fmla="*/ 102439 h 3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271" h="390625">
                <a:moveTo>
                  <a:pt x="2923271" y="140887"/>
                </a:moveTo>
                <a:lnTo>
                  <a:pt x="2728254" y="221917"/>
                </a:lnTo>
                <a:cubicBezTo>
                  <a:pt x="2463159" y="320285"/>
                  <a:pt x="2181055" y="378429"/>
                  <a:pt x="1890788" y="390624"/>
                </a:cubicBezTo>
                <a:lnTo>
                  <a:pt x="1768475" y="390169"/>
                </a:lnTo>
                <a:lnTo>
                  <a:pt x="1768475" y="390625"/>
                </a:lnTo>
                <a:lnTo>
                  <a:pt x="0" y="390366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2387889" y="9137"/>
                  <a:pt x="2600997" y="44087"/>
                  <a:pt x="2805782" y="102439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F593685-0A05-43CC-8860-4C415D03224D}"/>
              </a:ext>
            </a:extLst>
          </p:cNvPr>
          <p:cNvSpPr/>
          <p:nvPr/>
        </p:nvSpPr>
        <p:spPr>
          <a:xfrm rot="16200000">
            <a:off x="4701656" y="2356219"/>
            <a:ext cx="5150408" cy="2748976"/>
          </a:xfrm>
          <a:custGeom>
            <a:avLst/>
            <a:gdLst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2047875 w 5150408"/>
              <a:gd name="connsiteY6" fmla="*/ 806662 h 2748976"/>
              <a:gd name="connsiteX7" fmla="*/ 0 w 5150408"/>
              <a:gd name="connsiteY7" fmla="*/ 805397 h 2748976"/>
              <a:gd name="connsiteX8" fmla="*/ 0 w 5150408"/>
              <a:gd name="connsiteY8" fmla="*/ 300 h 2748976"/>
              <a:gd name="connsiteX9" fmla="*/ 2047875 w 5150408"/>
              <a:gd name="connsiteY9" fmla="*/ 0 h 2748976"/>
              <a:gd name="connsiteX10" fmla="*/ 2047875 w 5150408"/>
              <a:gd name="connsiteY10" fmla="*/ 456 h 2748976"/>
              <a:gd name="connsiteX11" fmla="*/ 2170188 w 5150408"/>
              <a:gd name="connsiteY11" fmla="*/ 1 h 2748976"/>
              <a:gd name="connsiteX12" fmla="*/ 4695436 w 5150408"/>
              <a:gd name="connsiteY12" fmla="*/ 1983066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0 w 5150408"/>
              <a:gd name="connsiteY6" fmla="*/ 805397 h 2748976"/>
              <a:gd name="connsiteX7" fmla="*/ 0 w 5150408"/>
              <a:gd name="connsiteY7" fmla="*/ 300 h 2748976"/>
              <a:gd name="connsiteX8" fmla="*/ 2047875 w 5150408"/>
              <a:gd name="connsiteY8" fmla="*/ 0 h 2748976"/>
              <a:gd name="connsiteX9" fmla="*/ 2047875 w 5150408"/>
              <a:gd name="connsiteY9" fmla="*/ 456 h 2748976"/>
              <a:gd name="connsiteX10" fmla="*/ 2170188 w 5150408"/>
              <a:gd name="connsiteY10" fmla="*/ 1 h 2748976"/>
              <a:gd name="connsiteX11" fmla="*/ 4695436 w 5150408"/>
              <a:gd name="connsiteY11" fmla="*/ 1983066 h 2748976"/>
              <a:gd name="connsiteX12" fmla="*/ 5150408 w 5150408"/>
              <a:gd name="connsiteY12" fmla="*/ 1983065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0 w 5150408"/>
              <a:gd name="connsiteY5" fmla="*/ 805397 h 2748976"/>
              <a:gd name="connsiteX6" fmla="*/ 0 w 5150408"/>
              <a:gd name="connsiteY6" fmla="*/ 300 h 2748976"/>
              <a:gd name="connsiteX7" fmla="*/ 2047875 w 5150408"/>
              <a:gd name="connsiteY7" fmla="*/ 0 h 2748976"/>
              <a:gd name="connsiteX8" fmla="*/ 2047875 w 5150408"/>
              <a:gd name="connsiteY8" fmla="*/ 456 h 2748976"/>
              <a:gd name="connsiteX9" fmla="*/ 2170188 w 5150408"/>
              <a:gd name="connsiteY9" fmla="*/ 1 h 2748976"/>
              <a:gd name="connsiteX10" fmla="*/ 4695436 w 5150408"/>
              <a:gd name="connsiteY10" fmla="*/ 1983066 h 2748976"/>
              <a:gd name="connsiteX11" fmla="*/ 5150408 w 5150408"/>
              <a:gd name="connsiteY11" fmla="*/ 1983065 h 274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0408" h="2748976">
                <a:moveTo>
                  <a:pt x="5150408" y="1983065"/>
                </a:moveTo>
                <a:lnTo>
                  <a:pt x="4400972" y="2748976"/>
                </a:lnTo>
                <a:lnTo>
                  <a:pt x="3394665" y="1983065"/>
                </a:lnTo>
                <a:lnTo>
                  <a:pt x="3840570" y="1983065"/>
                </a:lnTo>
                <a:cubicBezTo>
                  <a:pt x="3545103" y="1293482"/>
                  <a:pt x="2888749" y="849952"/>
                  <a:pt x="2167853" y="807433"/>
                </a:cubicBezTo>
                <a:lnTo>
                  <a:pt x="0" y="805397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3331257" y="48724"/>
                  <a:pt x="4361712" y="831717"/>
                  <a:pt x="4695436" y="1983066"/>
                </a:cubicBezTo>
                <a:lnTo>
                  <a:pt x="5150408" y="19830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82BD2A6-3F3C-4D0C-AC8F-3E6B652D5BF0}"/>
              </a:ext>
            </a:extLst>
          </p:cNvPr>
          <p:cNvSpPr/>
          <p:nvPr/>
        </p:nvSpPr>
        <p:spPr>
          <a:xfrm rot="16200000">
            <a:off x="5117840" y="4427940"/>
            <a:ext cx="1958692" cy="1238450"/>
          </a:xfrm>
          <a:custGeom>
            <a:avLst/>
            <a:gdLst>
              <a:gd name="connsiteX0" fmla="*/ 1958692 w 1958692"/>
              <a:gd name="connsiteY0" fmla="*/ 0 h 1238450"/>
              <a:gd name="connsiteX1" fmla="*/ 1856880 w 1958692"/>
              <a:gd name="connsiteY1" fmla="*/ 100084 h 1238450"/>
              <a:gd name="connsiteX2" fmla="*/ 1523809 w 1958692"/>
              <a:gd name="connsiteY2" fmla="*/ 359541 h 1238450"/>
              <a:gd name="connsiteX3" fmla="*/ 1417220 w 1958692"/>
              <a:gd name="connsiteY3" fmla="*/ 424462 h 1238450"/>
              <a:gd name="connsiteX4" fmla="*/ 1417221 w 1958692"/>
              <a:gd name="connsiteY4" fmla="*/ 424462 h 1238450"/>
              <a:gd name="connsiteX5" fmla="*/ 1343560 w 1958692"/>
              <a:gd name="connsiteY5" fmla="*/ 469327 h 1238450"/>
              <a:gd name="connsiteX6" fmla="*/ 1343530 w 1958692"/>
              <a:gd name="connsiteY6" fmla="*/ 469342 h 1238450"/>
              <a:gd name="connsiteX7" fmla="*/ 1155274 w 1958692"/>
              <a:gd name="connsiteY7" fmla="*/ 565102 h 1238450"/>
              <a:gd name="connsiteX8" fmla="*/ 1127404 w 1958692"/>
              <a:gd name="connsiteY8" fmla="*/ 576682 h 1238450"/>
              <a:gd name="connsiteX9" fmla="*/ 1107044 w 1958692"/>
              <a:gd name="connsiteY9" fmla="*/ 586794 h 1238450"/>
              <a:gd name="connsiteX10" fmla="*/ 1057726 w 1958692"/>
              <a:gd name="connsiteY10" fmla="*/ 605634 h 1238450"/>
              <a:gd name="connsiteX11" fmla="*/ 1024100 w 1958692"/>
              <a:gd name="connsiteY11" fmla="*/ 619605 h 1238450"/>
              <a:gd name="connsiteX12" fmla="*/ 1155273 w 1958692"/>
              <a:gd name="connsiteY12" fmla="*/ 674042 h 1238450"/>
              <a:gd name="connsiteX13" fmla="*/ 1856879 w 1958692"/>
              <a:gd name="connsiteY13" fmla="*/ 1138490 h 1238450"/>
              <a:gd name="connsiteX14" fmla="*/ 1958689 w 1958692"/>
              <a:gd name="connsiteY14" fmla="*/ 1238450 h 1238450"/>
              <a:gd name="connsiteX15" fmla="*/ 1888452 w 1958692"/>
              <a:gd name="connsiteY15" fmla="*/ 1231845 h 1238450"/>
              <a:gd name="connsiteX16" fmla="*/ 7323 w 1958692"/>
              <a:gd name="connsiteY16" fmla="*/ 1230078 h 1238450"/>
              <a:gd name="connsiteX17" fmla="*/ 0 w 1958692"/>
              <a:gd name="connsiteY17" fmla="*/ 1229963 h 1238450"/>
              <a:gd name="connsiteX18" fmla="*/ 0 w 1958692"/>
              <a:gd name="connsiteY18" fmla="*/ 814582 h 1238450"/>
              <a:gd name="connsiteX19" fmla="*/ 0 w 1958692"/>
              <a:gd name="connsiteY19" fmla="*/ 424867 h 1238450"/>
              <a:gd name="connsiteX20" fmla="*/ 0 w 1958692"/>
              <a:gd name="connsiteY20" fmla="*/ 424669 h 1238450"/>
              <a:gd name="connsiteX21" fmla="*/ 1 w 1958692"/>
              <a:gd name="connsiteY21" fmla="*/ 424669 h 1238450"/>
              <a:gd name="connsiteX22" fmla="*/ 1 w 1958692"/>
              <a:gd name="connsiteY22" fmla="*/ 8498 h 1238450"/>
              <a:gd name="connsiteX23" fmla="*/ 7435 w 1958692"/>
              <a:gd name="connsiteY23" fmla="*/ 8382 h 1238450"/>
              <a:gd name="connsiteX24" fmla="*/ 1888454 w 1958692"/>
              <a:gd name="connsiteY24" fmla="*/ 6613 h 12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8692" h="1238450">
                <a:moveTo>
                  <a:pt x="1958692" y="0"/>
                </a:moveTo>
                <a:lnTo>
                  <a:pt x="1856880" y="100084"/>
                </a:lnTo>
                <a:cubicBezTo>
                  <a:pt x="1752504" y="195075"/>
                  <a:pt x="1641112" y="281799"/>
                  <a:pt x="1523809" y="359541"/>
                </a:cubicBezTo>
                <a:lnTo>
                  <a:pt x="1417220" y="424462"/>
                </a:lnTo>
                <a:lnTo>
                  <a:pt x="1417221" y="424462"/>
                </a:lnTo>
                <a:lnTo>
                  <a:pt x="1343560" y="469327"/>
                </a:lnTo>
                <a:lnTo>
                  <a:pt x="1343530" y="469342"/>
                </a:lnTo>
                <a:lnTo>
                  <a:pt x="1155274" y="565102"/>
                </a:lnTo>
                <a:lnTo>
                  <a:pt x="1127404" y="576682"/>
                </a:lnTo>
                <a:lnTo>
                  <a:pt x="1107044" y="586794"/>
                </a:lnTo>
                <a:lnTo>
                  <a:pt x="1057726" y="605634"/>
                </a:lnTo>
                <a:lnTo>
                  <a:pt x="1024100" y="619605"/>
                </a:lnTo>
                <a:lnTo>
                  <a:pt x="1155273" y="674042"/>
                </a:lnTo>
                <a:cubicBezTo>
                  <a:pt x="1411311" y="792019"/>
                  <a:pt x="1648128" y="948741"/>
                  <a:pt x="1856879" y="1138490"/>
                </a:cubicBezTo>
                <a:lnTo>
                  <a:pt x="1958689" y="1238450"/>
                </a:lnTo>
                <a:lnTo>
                  <a:pt x="1888452" y="1231845"/>
                </a:lnTo>
                <a:lnTo>
                  <a:pt x="7323" y="1230078"/>
                </a:lnTo>
                <a:lnTo>
                  <a:pt x="0" y="1229963"/>
                </a:lnTo>
                <a:lnTo>
                  <a:pt x="0" y="814582"/>
                </a:lnTo>
                <a:lnTo>
                  <a:pt x="0" y="424867"/>
                </a:lnTo>
                <a:lnTo>
                  <a:pt x="0" y="424669"/>
                </a:lnTo>
                <a:lnTo>
                  <a:pt x="1" y="424669"/>
                </a:lnTo>
                <a:lnTo>
                  <a:pt x="1" y="8498"/>
                </a:lnTo>
                <a:lnTo>
                  <a:pt x="7435" y="8382"/>
                </a:lnTo>
                <a:lnTo>
                  <a:pt x="1888454" y="661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460C5E-A3FE-42D8-9139-587CCC3713CE}"/>
              </a:ext>
            </a:extLst>
          </p:cNvPr>
          <p:cNvSpPr/>
          <p:nvPr/>
        </p:nvSpPr>
        <p:spPr>
          <a:xfrm rot="16200000" flipV="1">
            <a:off x="3365561" y="3378472"/>
            <a:ext cx="3102533" cy="2752344"/>
          </a:xfrm>
          <a:custGeom>
            <a:avLst/>
            <a:gdLst>
              <a:gd name="connsiteX0" fmla="*/ 2544724 w 2544724"/>
              <a:gd name="connsiteY0" fmla="*/ 1626526 h 2254732"/>
              <a:gd name="connsiteX1" fmla="*/ 1930030 w 2544724"/>
              <a:gd name="connsiteY1" fmla="*/ 2254732 h 2254732"/>
              <a:gd name="connsiteX2" fmla="*/ 1104649 w 2544724"/>
              <a:gd name="connsiteY2" fmla="*/ 1626526 h 2254732"/>
              <a:gd name="connsiteX3" fmla="*/ 1470384 w 2544724"/>
              <a:gd name="connsiteY3" fmla="*/ 1626526 h 2254732"/>
              <a:gd name="connsiteX4" fmla="*/ 98407 w 2544724"/>
              <a:gd name="connsiteY4" fmla="*/ 662262 h 2254732"/>
              <a:gd name="connsiteX5" fmla="*/ 0 w 2544724"/>
              <a:gd name="connsiteY5" fmla="*/ 660720 h 2254732"/>
              <a:gd name="connsiteX6" fmla="*/ 0 w 2544724"/>
              <a:gd name="connsiteY6" fmla="*/ 373 h 2254732"/>
              <a:gd name="connsiteX7" fmla="*/ 100322 w 2544724"/>
              <a:gd name="connsiteY7" fmla="*/ 0 h 2254732"/>
              <a:gd name="connsiteX8" fmla="*/ 2171552 w 2544724"/>
              <a:gd name="connsiteY8" fmla="*/ 1626527 h 225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724" h="2254732">
                <a:moveTo>
                  <a:pt x="2544724" y="1626526"/>
                </a:moveTo>
                <a:lnTo>
                  <a:pt x="1930030" y="2254732"/>
                </a:lnTo>
                <a:lnTo>
                  <a:pt x="1104649" y="1626526"/>
                </a:lnTo>
                <a:lnTo>
                  <a:pt x="1470384" y="1626526"/>
                </a:lnTo>
                <a:cubicBezTo>
                  <a:pt x="1228039" y="1060924"/>
                  <a:pt x="689692" y="697137"/>
                  <a:pt x="98407" y="662262"/>
                </a:cubicBezTo>
                <a:lnTo>
                  <a:pt x="0" y="660720"/>
                </a:lnTo>
                <a:lnTo>
                  <a:pt x="0" y="373"/>
                </a:lnTo>
                <a:lnTo>
                  <a:pt x="100322" y="0"/>
                </a:lnTo>
                <a:cubicBezTo>
                  <a:pt x="1052641" y="39963"/>
                  <a:pt x="1897829" y="682180"/>
                  <a:pt x="2171552" y="162652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BE80161-88CF-407B-BD8C-B7B3187D36F4}"/>
              </a:ext>
            </a:extLst>
          </p:cNvPr>
          <p:cNvSpPr/>
          <p:nvPr/>
        </p:nvSpPr>
        <p:spPr>
          <a:xfrm rot="16200000">
            <a:off x="5725593" y="3380157"/>
            <a:ext cx="3102533" cy="2748974"/>
          </a:xfrm>
          <a:custGeom>
            <a:avLst/>
            <a:gdLst>
              <a:gd name="connsiteX0" fmla="*/ 2544724 w 2544724"/>
              <a:gd name="connsiteY0" fmla="*/ 1626526 h 2254732"/>
              <a:gd name="connsiteX1" fmla="*/ 1930030 w 2544724"/>
              <a:gd name="connsiteY1" fmla="*/ 2254732 h 2254732"/>
              <a:gd name="connsiteX2" fmla="*/ 1104649 w 2544724"/>
              <a:gd name="connsiteY2" fmla="*/ 1626526 h 2254732"/>
              <a:gd name="connsiteX3" fmla="*/ 1470384 w 2544724"/>
              <a:gd name="connsiteY3" fmla="*/ 1626526 h 2254732"/>
              <a:gd name="connsiteX4" fmla="*/ 98407 w 2544724"/>
              <a:gd name="connsiteY4" fmla="*/ 662262 h 2254732"/>
              <a:gd name="connsiteX5" fmla="*/ 0 w 2544724"/>
              <a:gd name="connsiteY5" fmla="*/ 660720 h 2254732"/>
              <a:gd name="connsiteX6" fmla="*/ 0 w 2544724"/>
              <a:gd name="connsiteY6" fmla="*/ 373 h 2254732"/>
              <a:gd name="connsiteX7" fmla="*/ 100322 w 2544724"/>
              <a:gd name="connsiteY7" fmla="*/ 0 h 2254732"/>
              <a:gd name="connsiteX8" fmla="*/ 2171552 w 2544724"/>
              <a:gd name="connsiteY8" fmla="*/ 1626527 h 225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724" h="2254732">
                <a:moveTo>
                  <a:pt x="2544724" y="1626526"/>
                </a:moveTo>
                <a:lnTo>
                  <a:pt x="1930030" y="2254732"/>
                </a:lnTo>
                <a:lnTo>
                  <a:pt x="1104649" y="1626526"/>
                </a:lnTo>
                <a:lnTo>
                  <a:pt x="1470384" y="1626526"/>
                </a:lnTo>
                <a:cubicBezTo>
                  <a:pt x="1228039" y="1060924"/>
                  <a:pt x="689692" y="697137"/>
                  <a:pt x="98407" y="662262"/>
                </a:cubicBezTo>
                <a:lnTo>
                  <a:pt x="0" y="660720"/>
                </a:lnTo>
                <a:lnTo>
                  <a:pt x="0" y="373"/>
                </a:lnTo>
                <a:lnTo>
                  <a:pt x="100322" y="0"/>
                </a:lnTo>
                <a:cubicBezTo>
                  <a:pt x="1052641" y="39963"/>
                  <a:pt x="1897829" y="682180"/>
                  <a:pt x="2171552" y="16265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747458-428B-41A8-A9C0-160C5BFCDCEF}"/>
              </a:ext>
            </a:extLst>
          </p:cNvPr>
          <p:cNvGrpSpPr/>
          <p:nvPr/>
        </p:nvGrpSpPr>
        <p:grpSpPr>
          <a:xfrm>
            <a:off x="8927481" y="3296259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D48C19-6F47-4F64-9343-B933600FE2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DB967-675E-466D-BC1D-18F71DA8D6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40CAC-353A-4026-AA7C-CC33278252E9}"/>
              </a:ext>
            </a:extLst>
          </p:cNvPr>
          <p:cNvGrpSpPr/>
          <p:nvPr/>
        </p:nvGrpSpPr>
        <p:grpSpPr>
          <a:xfrm>
            <a:off x="338440" y="3296259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CBA17C-EC43-4801-BF0A-B7D435A11E8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7BCE6F-E3A9-43E0-9A70-CDFD252134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DB6695-4B34-4975-9D73-9A0C112C76F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6F1978A-6F54-46E7-AB7A-250D44462C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89B72A-1DF6-46AF-BBC8-CE1AFA4216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483C93-391E-4911-8B09-FEC0B1CBBEC8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82DA3CF-1F7F-4B51-AAB7-1A9A6F818E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B160AB-99A6-4674-9F9A-FC8414DBB6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aphic 22" descr="Lightbulb">
            <a:extLst>
              <a:ext uri="{FF2B5EF4-FFF2-40B4-BE49-F238E27FC236}">
                <a16:creationId xmlns:a16="http://schemas.microsoft.com/office/drawing/2014/main" id="{73628609-26C6-459A-BE94-670EBE2D5693}"/>
              </a:ext>
            </a:extLst>
          </p:cNvPr>
          <p:cNvGrpSpPr/>
          <p:nvPr/>
        </p:nvGrpSpPr>
        <p:grpSpPr>
          <a:xfrm>
            <a:off x="564721" y="1237712"/>
            <a:ext cx="470540" cy="470540"/>
            <a:chOff x="564721" y="1237712"/>
            <a:chExt cx="470540" cy="47054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7B48523-1242-4AEB-A9AD-76493C65F919}"/>
                </a:ext>
              </a:extLst>
            </p:cNvPr>
            <p:cNvSpPr/>
            <p:nvPr/>
          </p:nvSpPr>
          <p:spPr>
            <a:xfrm>
              <a:off x="736272" y="1551405"/>
              <a:ext cx="127437" cy="29408"/>
            </a:xfrm>
            <a:custGeom>
              <a:avLst/>
              <a:gdLst>
                <a:gd name="connsiteX0" fmla="*/ 14704 w 127437"/>
                <a:gd name="connsiteY0" fmla="*/ 0 h 29408"/>
                <a:gd name="connsiteX1" fmla="*/ 112734 w 127437"/>
                <a:gd name="connsiteY1" fmla="*/ 0 h 29408"/>
                <a:gd name="connsiteX2" fmla="*/ 127438 w 127437"/>
                <a:gd name="connsiteY2" fmla="*/ 14704 h 29408"/>
                <a:gd name="connsiteX3" fmla="*/ 112734 w 127437"/>
                <a:gd name="connsiteY3" fmla="*/ 29409 h 29408"/>
                <a:gd name="connsiteX4" fmla="*/ 14704 w 127437"/>
                <a:gd name="connsiteY4" fmla="*/ 29409 h 29408"/>
                <a:gd name="connsiteX5" fmla="*/ 0 w 127437"/>
                <a:gd name="connsiteY5" fmla="*/ 14704 h 29408"/>
                <a:gd name="connsiteX6" fmla="*/ 14704 w 127437"/>
                <a:gd name="connsiteY6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7" h="29408">
                  <a:moveTo>
                    <a:pt x="14704" y="0"/>
                  </a:moveTo>
                  <a:lnTo>
                    <a:pt x="112734" y="0"/>
                  </a:lnTo>
                  <a:cubicBezTo>
                    <a:pt x="121066" y="0"/>
                    <a:pt x="127438" y="6372"/>
                    <a:pt x="127438" y="14704"/>
                  </a:cubicBezTo>
                  <a:cubicBezTo>
                    <a:pt x="127438" y="23037"/>
                    <a:pt x="121066" y="29409"/>
                    <a:pt x="112734" y="29409"/>
                  </a:cubicBezTo>
                  <a:lnTo>
                    <a:pt x="14704" y="29409"/>
                  </a:lnTo>
                  <a:cubicBezTo>
                    <a:pt x="6372" y="29409"/>
                    <a:pt x="0" y="23037"/>
                    <a:pt x="0" y="14704"/>
                  </a:cubicBezTo>
                  <a:cubicBezTo>
                    <a:pt x="0" y="6372"/>
                    <a:pt x="6372" y="0"/>
                    <a:pt x="14704" y="0"/>
                  </a:cubicBez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3929B6-D410-415E-934F-D86586A547D5}"/>
                </a:ext>
              </a:extLst>
            </p:cNvPr>
            <p:cNvSpPr/>
            <p:nvPr/>
          </p:nvSpPr>
          <p:spPr>
            <a:xfrm>
              <a:off x="736272" y="1600419"/>
              <a:ext cx="127437" cy="29408"/>
            </a:xfrm>
            <a:custGeom>
              <a:avLst/>
              <a:gdLst>
                <a:gd name="connsiteX0" fmla="*/ 14704 w 127437"/>
                <a:gd name="connsiteY0" fmla="*/ 0 h 29408"/>
                <a:gd name="connsiteX1" fmla="*/ 112734 w 127437"/>
                <a:gd name="connsiteY1" fmla="*/ 0 h 29408"/>
                <a:gd name="connsiteX2" fmla="*/ 127438 w 127437"/>
                <a:gd name="connsiteY2" fmla="*/ 14704 h 29408"/>
                <a:gd name="connsiteX3" fmla="*/ 112734 w 127437"/>
                <a:gd name="connsiteY3" fmla="*/ 29409 h 29408"/>
                <a:gd name="connsiteX4" fmla="*/ 14704 w 127437"/>
                <a:gd name="connsiteY4" fmla="*/ 29409 h 29408"/>
                <a:gd name="connsiteX5" fmla="*/ 0 w 127437"/>
                <a:gd name="connsiteY5" fmla="*/ 14704 h 29408"/>
                <a:gd name="connsiteX6" fmla="*/ 14704 w 127437"/>
                <a:gd name="connsiteY6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7" h="29408">
                  <a:moveTo>
                    <a:pt x="14704" y="0"/>
                  </a:moveTo>
                  <a:lnTo>
                    <a:pt x="112734" y="0"/>
                  </a:lnTo>
                  <a:cubicBezTo>
                    <a:pt x="121066" y="0"/>
                    <a:pt x="127438" y="6372"/>
                    <a:pt x="127438" y="14704"/>
                  </a:cubicBezTo>
                  <a:cubicBezTo>
                    <a:pt x="127438" y="23037"/>
                    <a:pt x="121066" y="29409"/>
                    <a:pt x="112734" y="29409"/>
                  </a:cubicBezTo>
                  <a:lnTo>
                    <a:pt x="14704" y="29409"/>
                  </a:lnTo>
                  <a:cubicBezTo>
                    <a:pt x="6372" y="29409"/>
                    <a:pt x="0" y="23037"/>
                    <a:pt x="0" y="14704"/>
                  </a:cubicBezTo>
                  <a:cubicBezTo>
                    <a:pt x="0" y="6372"/>
                    <a:pt x="6372" y="0"/>
                    <a:pt x="14704" y="0"/>
                  </a:cubicBez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8AACACB-8DAA-4812-B846-A78CA720FB88}"/>
                </a:ext>
              </a:extLst>
            </p:cNvPr>
            <p:cNvSpPr/>
            <p:nvPr/>
          </p:nvSpPr>
          <p:spPr>
            <a:xfrm>
              <a:off x="768131" y="1649434"/>
              <a:ext cx="63718" cy="29408"/>
            </a:xfrm>
            <a:custGeom>
              <a:avLst/>
              <a:gdLst>
                <a:gd name="connsiteX0" fmla="*/ 0 w 63718"/>
                <a:gd name="connsiteY0" fmla="*/ 0 h 29408"/>
                <a:gd name="connsiteX1" fmla="*/ 31859 w 63718"/>
                <a:gd name="connsiteY1" fmla="*/ 29409 h 29408"/>
                <a:gd name="connsiteX2" fmla="*/ 63719 w 63718"/>
                <a:gd name="connsiteY2" fmla="*/ 0 h 29408"/>
                <a:gd name="connsiteX3" fmla="*/ 0 w 63718"/>
                <a:gd name="connsiteY3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18" h="29408">
                  <a:moveTo>
                    <a:pt x="0" y="0"/>
                  </a:moveTo>
                  <a:cubicBezTo>
                    <a:pt x="1470" y="16665"/>
                    <a:pt x="15195" y="29409"/>
                    <a:pt x="31859" y="29409"/>
                  </a:cubicBezTo>
                  <a:cubicBezTo>
                    <a:pt x="48524" y="29409"/>
                    <a:pt x="62249" y="16665"/>
                    <a:pt x="637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B1F6DE1-2B26-49EC-9F2E-4AE7B2D9640F}"/>
                </a:ext>
              </a:extLst>
            </p:cNvPr>
            <p:cNvSpPr/>
            <p:nvPr/>
          </p:nvSpPr>
          <p:spPr>
            <a:xfrm>
              <a:off x="672553" y="1267120"/>
              <a:ext cx="254875" cy="264678"/>
            </a:xfrm>
            <a:custGeom>
              <a:avLst/>
              <a:gdLst>
                <a:gd name="connsiteX0" fmla="*/ 127438 w 254875"/>
                <a:gd name="connsiteY0" fmla="*/ 0 h 264678"/>
                <a:gd name="connsiteX1" fmla="*/ 127438 w 254875"/>
                <a:gd name="connsiteY1" fmla="*/ 0 h 264678"/>
                <a:gd name="connsiteX2" fmla="*/ 127438 w 254875"/>
                <a:gd name="connsiteY2" fmla="*/ 0 h 264678"/>
                <a:gd name="connsiteX3" fmla="*/ 0 w 254875"/>
                <a:gd name="connsiteY3" fmla="*/ 125967 h 264678"/>
                <a:gd name="connsiteX4" fmla="*/ 0 w 254875"/>
                <a:gd name="connsiteY4" fmla="*/ 130379 h 264678"/>
                <a:gd name="connsiteX5" fmla="*/ 8823 w 254875"/>
                <a:gd name="connsiteY5" fmla="*/ 174492 h 264678"/>
                <a:gd name="connsiteX6" fmla="*/ 30879 w 254875"/>
                <a:gd name="connsiteY6" fmla="*/ 210763 h 264678"/>
                <a:gd name="connsiteX7" fmla="*/ 60778 w 254875"/>
                <a:gd name="connsiteY7" fmla="*/ 259287 h 264678"/>
                <a:gd name="connsiteX8" fmla="*/ 69601 w 254875"/>
                <a:gd name="connsiteY8" fmla="*/ 264679 h 264678"/>
                <a:gd name="connsiteX9" fmla="*/ 185275 w 254875"/>
                <a:gd name="connsiteY9" fmla="*/ 264679 h 264678"/>
                <a:gd name="connsiteX10" fmla="*/ 194098 w 254875"/>
                <a:gd name="connsiteY10" fmla="*/ 259287 h 264678"/>
                <a:gd name="connsiteX11" fmla="*/ 223997 w 254875"/>
                <a:gd name="connsiteY11" fmla="*/ 210763 h 264678"/>
                <a:gd name="connsiteX12" fmla="*/ 246053 w 254875"/>
                <a:gd name="connsiteY12" fmla="*/ 174492 h 264678"/>
                <a:gd name="connsiteX13" fmla="*/ 254876 w 254875"/>
                <a:gd name="connsiteY13" fmla="*/ 130379 h 264678"/>
                <a:gd name="connsiteX14" fmla="*/ 254876 w 254875"/>
                <a:gd name="connsiteY14" fmla="*/ 125967 h 264678"/>
                <a:gd name="connsiteX15" fmla="*/ 127438 w 254875"/>
                <a:gd name="connsiteY15" fmla="*/ 0 h 264678"/>
                <a:gd name="connsiteX16" fmla="*/ 225467 w 254875"/>
                <a:gd name="connsiteY16" fmla="*/ 129889 h 264678"/>
                <a:gd name="connsiteX17" fmla="*/ 218605 w 254875"/>
                <a:gd name="connsiteY17" fmla="*/ 164199 h 264678"/>
                <a:gd name="connsiteX18" fmla="*/ 201940 w 254875"/>
                <a:gd name="connsiteY18" fmla="*/ 191157 h 264678"/>
                <a:gd name="connsiteX19" fmla="*/ 173512 w 254875"/>
                <a:gd name="connsiteY19" fmla="*/ 235270 h 264678"/>
                <a:gd name="connsiteX20" fmla="*/ 127438 w 254875"/>
                <a:gd name="connsiteY20" fmla="*/ 235270 h 264678"/>
                <a:gd name="connsiteX21" fmla="*/ 81854 w 254875"/>
                <a:gd name="connsiteY21" fmla="*/ 235270 h 264678"/>
                <a:gd name="connsiteX22" fmla="*/ 53426 w 254875"/>
                <a:gd name="connsiteY22" fmla="*/ 191157 h 264678"/>
                <a:gd name="connsiteX23" fmla="*/ 36761 w 254875"/>
                <a:gd name="connsiteY23" fmla="*/ 164199 h 264678"/>
                <a:gd name="connsiteX24" fmla="*/ 29899 w 254875"/>
                <a:gd name="connsiteY24" fmla="*/ 129889 h 264678"/>
                <a:gd name="connsiteX25" fmla="*/ 29899 w 254875"/>
                <a:gd name="connsiteY25" fmla="*/ 125967 h 264678"/>
                <a:gd name="connsiteX26" fmla="*/ 127928 w 254875"/>
                <a:gd name="connsiteY26" fmla="*/ 28919 h 264678"/>
                <a:gd name="connsiteX27" fmla="*/ 127928 w 254875"/>
                <a:gd name="connsiteY27" fmla="*/ 28919 h 264678"/>
                <a:gd name="connsiteX28" fmla="*/ 127928 w 254875"/>
                <a:gd name="connsiteY28" fmla="*/ 28919 h 264678"/>
                <a:gd name="connsiteX29" fmla="*/ 127928 w 254875"/>
                <a:gd name="connsiteY29" fmla="*/ 28919 h 264678"/>
                <a:gd name="connsiteX30" fmla="*/ 127928 w 254875"/>
                <a:gd name="connsiteY30" fmla="*/ 28919 h 264678"/>
                <a:gd name="connsiteX31" fmla="*/ 127928 w 254875"/>
                <a:gd name="connsiteY31" fmla="*/ 28919 h 264678"/>
                <a:gd name="connsiteX32" fmla="*/ 127928 w 254875"/>
                <a:gd name="connsiteY32" fmla="*/ 28919 h 264678"/>
                <a:gd name="connsiteX33" fmla="*/ 225957 w 254875"/>
                <a:gd name="connsiteY33" fmla="*/ 125967 h 264678"/>
                <a:gd name="connsiteX34" fmla="*/ 225957 w 254875"/>
                <a:gd name="connsiteY34" fmla="*/ 129889 h 26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4875" h="264678">
                  <a:moveTo>
                    <a:pt x="127438" y="0"/>
                  </a:moveTo>
                  <a:cubicBezTo>
                    <a:pt x="127438" y="0"/>
                    <a:pt x="127438" y="0"/>
                    <a:pt x="127438" y="0"/>
                  </a:cubicBezTo>
                  <a:cubicBezTo>
                    <a:pt x="127438" y="0"/>
                    <a:pt x="127438" y="0"/>
                    <a:pt x="127438" y="0"/>
                  </a:cubicBezTo>
                  <a:cubicBezTo>
                    <a:pt x="57837" y="490"/>
                    <a:pt x="1470" y="56367"/>
                    <a:pt x="0" y="125967"/>
                  </a:cubicBezTo>
                  <a:lnTo>
                    <a:pt x="0" y="130379"/>
                  </a:lnTo>
                  <a:cubicBezTo>
                    <a:pt x="490" y="145573"/>
                    <a:pt x="3431" y="160278"/>
                    <a:pt x="8823" y="174492"/>
                  </a:cubicBezTo>
                  <a:cubicBezTo>
                    <a:pt x="14214" y="187726"/>
                    <a:pt x="21566" y="199980"/>
                    <a:pt x="30879" y="210763"/>
                  </a:cubicBezTo>
                  <a:cubicBezTo>
                    <a:pt x="42643" y="223507"/>
                    <a:pt x="55386" y="248504"/>
                    <a:pt x="60778" y="259287"/>
                  </a:cubicBezTo>
                  <a:cubicBezTo>
                    <a:pt x="62249" y="262718"/>
                    <a:pt x="65680" y="264679"/>
                    <a:pt x="69601" y="264679"/>
                  </a:cubicBezTo>
                  <a:lnTo>
                    <a:pt x="185275" y="264679"/>
                  </a:lnTo>
                  <a:cubicBezTo>
                    <a:pt x="189196" y="264679"/>
                    <a:pt x="192627" y="262718"/>
                    <a:pt x="194098" y="259287"/>
                  </a:cubicBezTo>
                  <a:cubicBezTo>
                    <a:pt x="199489" y="248504"/>
                    <a:pt x="212233" y="223507"/>
                    <a:pt x="223997" y="210763"/>
                  </a:cubicBezTo>
                  <a:cubicBezTo>
                    <a:pt x="233309" y="199980"/>
                    <a:pt x="241152" y="187726"/>
                    <a:pt x="246053" y="174492"/>
                  </a:cubicBezTo>
                  <a:cubicBezTo>
                    <a:pt x="251445" y="160278"/>
                    <a:pt x="254386" y="145573"/>
                    <a:pt x="254876" y="130379"/>
                  </a:cubicBezTo>
                  <a:lnTo>
                    <a:pt x="254876" y="125967"/>
                  </a:lnTo>
                  <a:cubicBezTo>
                    <a:pt x="253405" y="56367"/>
                    <a:pt x="197039" y="490"/>
                    <a:pt x="127438" y="0"/>
                  </a:cubicBezTo>
                  <a:close/>
                  <a:moveTo>
                    <a:pt x="225467" y="129889"/>
                  </a:moveTo>
                  <a:cubicBezTo>
                    <a:pt x="224977" y="141652"/>
                    <a:pt x="222526" y="153416"/>
                    <a:pt x="218605" y="164199"/>
                  </a:cubicBezTo>
                  <a:cubicBezTo>
                    <a:pt x="214684" y="174002"/>
                    <a:pt x="209292" y="183315"/>
                    <a:pt x="201940" y="191157"/>
                  </a:cubicBezTo>
                  <a:cubicBezTo>
                    <a:pt x="190667" y="204881"/>
                    <a:pt x="180864" y="219585"/>
                    <a:pt x="173512" y="235270"/>
                  </a:cubicBezTo>
                  <a:lnTo>
                    <a:pt x="127438" y="235270"/>
                  </a:lnTo>
                  <a:lnTo>
                    <a:pt x="81854" y="235270"/>
                  </a:lnTo>
                  <a:cubicBezTo>
                    <a:pt x="74012" y="219585"/>
                    <a:pt x="64209" y="204881"/>
                    <a:pt x="53426" y="191157"/>
                  </a:cubicBezTo>
                  <a:cubicBezTo>
                    <a:pt x="46564" y="183315"/>
                    <a:pt x="40682" y="174002"/>
                    <a:pt x="36761" y="164199"/>
                  </a:cubicBezTo>
                  <a:cubicBezTo>
                    <a:pt x="32350" y="153416"/>
                    <a:pt x="30389" y="141652"/>
                    <a:pt x="29899" y="129889"/>
                  </a:cubicBezTo>
                  <a:lnTo>
                    <a:pt x="29899" y="125967"/>
                  </a:lnTo>
                  <a:cubicBezTo>
                    <a:pt x="30879" y="72542"/>
                    <a:pt x="74502" y="29409"/>
                    <a:pt x="127928" y="28919"/>
                  </a:cubicBezTo>
                  <a:lnTo>
                    <a:pt x="127928" y="28919"/>
                  </a:lnTo>
                  <a:lnTo>
                    <a:pt x="127928" y="28919"/>
                  </a:lnTo>
                  <a:cubicBezTo>
                    <a:pt x="127928" y="28919"/>
                    <a:pt x="127928" y="28919"/>
                    <a:pt x="127928" y="28919"/>
                  </a:cubicBezTo>
                  <a:cubicBezTo>
                    <a:pt x="127928" y="28919"/>
                    <a:pt x="127928" y="28919"/>
                    <a:pt x="127928" y="28919"/>
                  </a:cubicBezTo>
                  <a:lnTo>
                    <a:pt x="127928" y="28919"/>
                  </a:lnTo>
                  <a:lnTo>
                    <a:pt x="127928" y="28919"/>
                  </a:lnTo>
                  <a:cubicBezTo>
                    <a:pt x="181354" y="29409"/>
                    <a:pt x="224977" y="72051"/>
                    <a:pt x="225957" y="125967"/>
                  </a:cubicBezTo>
                  <a:lnTo>
                    <a:pt x="225957" y="129889"/>
                  </a:ln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23" descr="Rocket">
            <a:extLst>
              <a:ext uri="{FF2B5EF4-FFF2-40B4-BE49-F238E27FC236}">
                <a16:creationId xmlns:a16="http://schemas.microsoft.com/office/drawing/2014/main" id="{EBC5E323-C2F2-4217-80BD-B9588826FC63}"/>
              </a:ext>
            </a:extLst>
          </p:cNvPr>
          <p:cNvGrpSpPr/>
          <p:nvPr/>
        </p:nvGrpSpPr>
        <p:grpSpPr>
          <a:xfrm>
            <a:off x="564721" y="3291821"/>
            <a:ext cx="470540" cy="470540"/>
            <a:chOff x="564721" y="3291821"/>
            <a:chExt cx="470540" cy="47054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2E61BA7-E294-470F-BA0D-F82EEF6291E5}"/>
                </a:ext>
              </a:extLst>
            </p:cNvPr>
            <p:cNvSpPr/>
            <p:nvPr/>
          </p:nvSpPr>
          <p:spPr>
            <a:xfrm>
              <a:off x="907332" y="3330398"/>
              <a:ext cx="89922" cy="86409"/>
            </a:xfrm>
            <a:custGeom>
              <a:avLst/>
              <a:gdLst>
                <a:gd name="connsiteX0" fmla="*/ 87736 w 89922"/>
                <a:gd name="connsiteY0" fmla="*/ 2595 h 86409"/>
                <a:gd name="connsiteX1" fmla="*/ 0 w 89922"/>
                <a:gd name="connsiteY1" fmla="*/ 13378 h 86409"/>
                <a:gd name="connsiteX2" fmla="*/ 40192 w 89922"/>
                <a:gd name="connsiteY2" fmla="*/ 45237 h 86409"/>
                <a:gd name="connsiteX3" fmla="*/ 72542 w 89922"/>
                <a:gd name="connsiteY3" fmla="*/ 86410 h 86409"/>
                <a:gd name="connsiteX4" fmla="*/ 87736 w 89922"/>
                <a:gd name="connsiteY4" fmla="*/ 2595 h 8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922" h="86409">
                  <a:moveTo>
                    <a:pt x="87736" y="2595"/>
                  </a:moveTo>
                  <a:cubicBezTo>
                    <a:pt x="80874" y="-4267"/>
                    <a:pt x="36761" y="3575"/>
                    <a:pt x="0" y="13378"/>
                  </a:cubicBezTo>
                  <a:cubicBezTo>
                    <a:pt x="13234" y="21220"/>
                    <a:pt x="26958" y="32003"/>
                    <a:pt x="40192" y="45237"/>
                  </a:cubicBezTo>
                  <a:cubicBezTo>
                    <a:pt x="53916" y="58961"/>
                    <a:pt x="64699" y="72686"/>
                    <a:pt x="72542" y="86410"/>
                  </a:cubicBezTo>
                  <a:cubicBezTo>
                    <a:pt x="82344" y="48668"/>
                    <a:pt x="95088" y="9457"/>
                    <a:pt x="87736" y="259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F21DC7E-6AA1-4029-8064-FC48DBD6E45A}"/>
                </a:ext>
              </a:extLst>
            </p:cNvPr>
            <p:cNvSpPr/>
            <p:nvPr/>
          </p:nvSpPr>
          <p:spPr>
            <a:xfrm>
              <a:off x="602495" y="3465148"/>
              <a:ext cx="119562" cy="114358"/>
            </a:xfrm>
            <a:custGeom>
              <a:avLst/>
              <a:gdLst>
                <a:gd name="connsiteX0" fmla="*/ 119563 w 119562"/>
                <a:gd name="connsiteY0" fmla="*/ 7536 h 114358"/>
                <a:gd name="connsiteX1" fmla="*/ 102898 w 119562"/>
                <a:gd name="connsiteY1" fmla="*/ 1164 h 114358"/>
                <a:gd name="connsiteX2" fmla="*/ 83292 w 119562"/>
                <a:gd name="connsiteY2" fmla="*/ 5085 h 114358"/>
                <a:gd name="connsiteX3" fmla="*/ 5359 w 119562"/>
                <a:gd name="connsiteY3" fmla="*/ 83019 h 114358"/>
                <a:gd name="connsiteX4" fmla="*/ 22023 w 119562"/>
                <a:gd name="connsiteY4" fmla="*/ 113898 h 114358"/>
                <a:gd name="connsiteX5" fmla="*/ 87213 w 119562"/>
                <a:gd name="connsiteY5" fmla="*/ 99193 h 114358"/>
                <a:gd name="connsiteX6" fmla="*/ 119563 w 119562"/>
                <a:gd name="connsiteY6" fmla="*/ 7536 h 11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62" h="114358">
                  <a:moveTo>
                    <a:pt x="119563" y="7536"/>
                  </a:moveTo>
                  <a:lnTo>
                    <a:pt x="102898" y="1164"/>
                  </a:lnTo>
                  <a:cubicBezTo>
                    <a:pt x="96036" y="-1287"/>
                    <a:pt x="88683" y="184"/>
                    <a:pt x="83292" y="5085"/>
                  </a:cubicBezTo>
                  <a:lnTo>
                    <a:pt x="5359" y="83019"/>
                  </a:lnTo>
                  <a:cubicBezTo>
                    <a:pt x="-7385" y="95762"/>
                    <a:pt x="4378" y="117819"/>
                    <a:pt x="22023" y="113898"/>
                  </a:cubicBezTo>
                  <a:lnTo>
                    <a:pt x="87213" y="99193"/>
                  </a:lnTo>
                  <a:cubicBezTo>
                    <a:pt x="92604" y="74686"/>
                    <a:pt x="101427" y="41846"/>
                    <a:pt x="119563" y="753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6D60071-33EB-4969-855A-843C5020DD6F}"/>
                </a:ext>
              </a:extLst>
            </p:cNvPr>
            <p:cNvSpPr/>
            <p:nvPr/>
          </p:nvSpPr>
          <p:spPr>
            <a:xfrm>
              <a:off x="746586" y="3600612"/>
              <a:ext cx="114584" cy="123208"/>
            </a:xfrm>
            <a:custGeom>
              <a:avLst/>
              <a:gdLst>
                <a:gd name="connsiteX0" fmla="*/ 105360 w 114584"/>
                <a:gd name="connsiteY0" fmla="*/ 0 h 123208"/>
                <a:gd name="connsiteX1" fmla="*/ 15664 w 114584"/>
                <a:gd name="connsiteY1" fmla="*/ 31369 h 123208"/>
                <a:gd name="connsiteX2" fmla="*/ 469 w 114584"/>
                <a:gd name="connsiteY2" fmla="*/ 100970 h 123208"/>
                <a:gd name="connsiteX3" fmla="*/ 31348 w 114584"/>
                <a:gd name="connsiteY3" fmla="*/ 117635 h 123208"/>
                <a:gd name="connsiteX4" fmla="*/ 109282 w 114584"/>
                <a:gd name="connsiteY4" fmla="*/ 39702 h 123208"/>
                <a:gd name="connsiteX5" fmla="*/ 113203 w 114584"/>
                <a:gd name="connsiteY5" fmla="*/ 20096 h 123208"/>
                <a:gd name="connsiteX6" fmla="*/ 105360 w 114584"/>
                <a:gd name="connsiteY6" fmla="*/ 0 h 12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584" h="123208">
                  <a:moveTo>
                    <a:pt x="105360" y="0"/>
                  </a:moveTo>
                  <a:cubicBezTo>
                    <a:pt x="72521" y="17155"/>
                    <a:pt x="41151" y="26468"/>
                    <a:pt x="15664" y="31369"/>
                  </a:cubicBezTo>
                  <a:lnTo>
                    <a:pt x="469" y="100970"/>
                  </a:lnTo>
                  <a:cubicBezTo>
                    <a:pt x="-3452" y="118615"/>
                    <a:pt x="18114" y="130869"/>
                    <a:pt x="31348" y="117635"/>
                  </a:cubicBezTo>
                  <a:lnTo>
                    <a:pt x="109282" y="39702"/>
                  </a:lnTo>
                  <a:cubicBezTo>
                    <a:pt x="114183" y="34800"/>
                    <a:pt x="116144" y="26958"/>
                    <a:pt x="113203" y="20096"/>
                  </a:cubicBezTo>
                  <a:lnTo>
                    <a:pt x="10536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143A09-B63E-41A9-B6E1-D376A92CAF5E}"/>
                </a:ext>
              </a:extLst>
            </p:cNvPr>
            <p:cNvSpPr/>
            <p:nvPr/>
          </p:nvSpPr>
          <p:spPr>
            <a:xfrm>
              <a:off x="706863" y="3352599"/>
              <a:ext cx="263698" cy="263208"/>
            </a:xfrm>
            <a:custGeom>
              <a:avLst/>
              <a:gdLst>
                <a:gd name="connsiteX0" fmla="*/ 174002 w 263698"/>
                <a:gd name="connsiteY0" fmla="*/ 0 h 263208"/>
                <a:gd name="connsiteX1" fmla="*/ 80384 w 263698"/>
                <a:gd name="connsiteY1" fmla="*/ 63719 h 263208"/>
                <a:gd name="connsiteX2" fmla="*/ 0 w 263698"/>
                <a:gd name="connsiteY2" fmla="*/ 232819 h 263208"/>
                <a:gd name="connsiteX3" fmla="*/ 30389 w 263698"/>
                <a:gd name="connsiteY3" fmla="*/ 263208 h 263208"/>
                <a:gd name="connsiteX4" fmla="*/ 199980 w 263698"/>
                <a:gd name="connsiteY4" fmla="*/ 183315 h 263208"/>
                <a:gd name="connsiteX5" fmla="*/ 263698 w 263698"/>
                <a:gd name="connsiteY5" fmla="*/ 90187 h 263208"/>
                <a:gd name="connsiteX6" fmla="*/ 226447 w 263698"/>
                <a:gd name="connsiteY6" fmla="*/ 36271 h 263208"/>
                <a:gd name="connsiteX7" fmla="*/ 174002 w 263698"/>
                <a:gd name="connsiteY7" fmla="*/ 0 h 263208"/>
                <a:gd name="connsiteX8" fmla="*/ 198999 w 263698"/>
                <a:gd name="connsiteY8" fmla="*/ 105872 h 263208"/>
                <a:gd name="connsiteX9" fmla="*/ 157337 w 263698"/>
                <a:gd name="connsiteY9" fmla="*/ 105872 h 263208"/>
                <a:gd name="connsiteX10" fmla="*/ 157337 w 263698"/>
                <a:gd name="connsiteY10" fmla="*/ 64209 h 263208"/>
                <a:gd name="connsiteX11" fmla="*/ 198999 w 263698"/>
                <a:gd name="connsiteY11" fmla="*/ 64209 h 263208"/>
                <a:gd name="connsiteX12" fmla="*/ 198999 w 263698"/>
                <a:gd name="connsiteY12" fmla="*/ 105872 h 26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3698" h="263208">
                  <a:moveTo>
                    <a:pt x="174002" y="0"/>
                  </a:moveTo>
                  <a:cubicBezTo>
                    <a:pt x="145083" y="11764"/>
                    <a:pt x="112243" y="31859"/>
                    <a:pt x="80384" y="63719"/>
                  </a:cubicBezTo>
                  <a:cubicBezTo>
                    <a:pt x="22057" y="122046"/>
                    <a:pt x="4901" y="192627"/>
                    <a:pt x="0" y="232819"/>
                  </a:cubicBezTo>
                  <a:lnTo>
                    <a:pt x="30389" y="263208"/>
                  </a:lnTo>
                  <a:cubicBezTo>
                    <a:pt x="70581" y="258307"/>
                    <a:pt x="141652" y="241642"/>
                    <a:pt x="199980" y="183315"/>
                  </a:cubicBezTo>
                  <a:cubicBezTo>
                    <a:pt x="231839" y="151455"/>
                    <a:pt x="251935" y="119105"/>
                    <a:pt x="263698" y="90187"/>
                  </a:cubicBezTo>
                  <a:cubicBezTo>
                    <a:pt x="257327" y="74012"/>
                    <a:pt x="244583" y="54896"/>
                    <a:pt x="226447" y="36271"/>
                  </a:cubicBezTo>
                  <a:cubicBezTo>
                    <a:pt x="208802" y="19116"/>
                    <a:pt x="190177" y="6372"/>
                    <a:pt x="174002" y="0"/>
                  </a:cubicBezTo>
                  <a:close/>
                  <a:moveTo>
                    <a:pt x="198999" y="105872"/>
                  </a:moveTo>
                  <a:cubicBezTo>
                    <a:pt x="187726" y="117145"/>
                    <a:pt x="169100" y="117145"/>
                    <a:pt x="157337" y="105872"/>
                  </a:cubicBezTo>
                  <a:cubicBezTo>
                    <a:pt x="146063" y="94598"/>
                    <a:pt x="146063" y="75973"/>
                    <a:pt x="157337" y="64209"/>
                  </a:cubicBezTo>
                  <a:cubicBezTo>
                    <a:pt x="168610" y="52936"/>
                    <a:pt x="187236" y="52936"/>
                    <a:pt x="198999" y="64209"/>
                  </a:cubicBezTo>
                  <a:cubicBezTo>
                    <a:pt x="210273" y="75973"/>
                    <a:pt x="210273" y="94598"/>
                    <a:pt x="198999" y="10587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ECD6E69-F0C1-4CE4-A37F-C2AEA3DD4E58}"/>
                </a:ext>
              </a:extLst>
            </p:cNvPr>
            <p:cNvSpPr/>
            <p:nvPr/>
          </p:nvSpPr>
          <p:spPr>
            <a:xfrm>
              <a:off x="649132" y="3603727"/>
              <a:ext cx="69810" cy="69955"/>
            </a:xfrm>
            <a:custGeom>
              <a:avLst/>
              <a:gdLst>
                <a:gd name="connsiteX0" fmla="*/ 57240 w 69810"/>
                <a:gd name="connsiteY0" fmla="*/ 12570 h 69955"/>
                <a:gd name="connsiteX1" fmla="*/ 34203 w 69810"/>
                <a:gd name="connsiteY1" fmla="*/ 7669 h 69955"/>
                <a:gd name="connsiteX2" fmla="*/ 1364 w 69810"/>
                <a:gd name="connsiteY2" fmla="*/ 68447 h 69955"/>
                <a:gd name="connsiteX3" fmla="*/ 62142 w 69810"/>
                <a:gd name="connsiteY3" fmla="*/ 35607 h 69955"/>
                <a:gd name="connsiteX4" fmla="*/ 57240 w 69810"/>
                <a:gd name="connsiteY4" fmla="*/ 12570 h 6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10" h="69955">
                  <a:moveTo>
                    <a:pt x="57240" y="12570"/>
                  </a:moveTo>
                  <a:cubicBezTo>
                    <a:pt x="49398" y="4728"/>
                    <a:pt x="50378" y="-8506"/>
                    <a:pt x="34203" y="7669"/>
                  </a:cubicBezTo>
                  <a:cubicBezTo>
                    <a:pt x="18029" y="23844"/>
                    <a:pt x="-5989" y="60605"/>
                    <a:pt x="1364" y="68447"/>
                  </a:cubicBezTo>
                  <a:cubicBezTo>
                    <a:pt x="9206" y="76289"/>
                    <a:pt x="45967" y="51782"/>
                    <a:pt x="62142" y="35607"/>
                  </a:cubicBezTo>
                  <a:cubicBezTo>
                    <a:pt x="78317" y="18942"/>
                    <a:pt x="65083" y="19922"/>
                    <a:pt x="57240" y="1257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7" name="Graphic 20" descr="Users">
            <a:extLst>
              <a:ext uri="{FF2B5EF4-FFF2-40B4-BE49-F238E27FC236}">
                <a16:creationId xmlns:a16="http://schemas.microsoft.com/office/drawing/2014/main" id="{0C05A262-C61C-48D4-861B-D1B50D89600E}"/>
              </a:ext>
            </a:extLst>
          </p:cNvPr>
          <p:cNvGrpSpPr/>
          <p:nvPr/>
        </p:nvGrpSpPr>
        <p:grpSpPr>
          <a:xfrm>
            <a:off x="11169798" y="1347289"/>
            <a:ext cx="411722" cy="256836"/>
            <a:chOff x="11169798" y="1347289"/>
            <a:chExt cx="411722" cy="256836"/>
          </a:xfrm>
          <a:solidFill>
            <a:srgbClr val="13A1D9"/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7E2C52-52C3-4A55-812A-FCDD43A20DBC}"/>
                </a:ext>
              </a:extLst>
            </p:cNvPr>
            <p:cNvSpPr/>
            <p:nvPr/>
          </p:nvSpPr>
          <p:spPr>
            <a:xfrm>
              <a:off x="11213911" y="1347289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475A438-2401-485F-B7A2-036B880DABE7}"/>
                </a:ext>
              </a:extLst>
            </p:cNvPr>
            <p:cNvSpPr/>
            <p:nvPr/>
          </p:nvSpPr>
          <p:spPr>
            <a:xfrm>
              <a:off x="11449181" y="1347289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3CA6614-22E9-4547-9444-FD003E28F8B7}"/>
                </a:ext>
              </a:extLst>
            </p:cNvPr>
            <p:cNvSpPr/>
            <p:nvPr/>
          </p:nvSpPr>
          <p:spPr>
            <a:xfrm>
              <a:off x="11287433" y="1515899"/>
              <a:ext cx="176452" cy="88226"/>
            </a:xfrm>
            <a:custGeom>
              <a:avLst/>
              <a:gdLst>
                <a:gd name="connsiteX0" fmla="*/ 176453 w 176452"/>
                <a:gd name="connsiteY0" fmla="*/ 88226 h 88226"/>
                <a:gd name="connsiteX1" fmla="*/ 176453 w 176452"/>
                <a:gd name="connsiteY1" fmla="*/ 44113 h 88226"/>
                <a:gd name="connsiteX2" fmla="*/ 167630 w 176452"/>
                <a:gd name="connsiteY2" fmla="*/ 26468 h 88226"/>
                <a:gd name="connsiteX3" fmla="*/ 124497 w 176452"/>
                <a:gd name="connsiteY3" fmla="*/ 5882 h 88226"/>
                <a:gd name="connsiteX4" fmla="*/ 88226 w 176452"/>
                <a:gd name="connsiteY4" fmla="*/ 0 h 88226"/>
                <a:gd name="connsiteX5" fmla="*/ 51955 w 176452"/>
                <a:gd name="connsiteY5" fmla="*/ 5882 h 88226"/>
                <a:gd name="connsiteX6" fmla="*/ 8823 w 176452"/>
                <a:gd name="connsiteY6" fmla="*/ 26468 h 88226"/>
                <a:gd name="connsiteX7" fmla="*/ 0 w 176452"/>
                <a:gd name="connsiteY7" fmla="*/ 44113 h 88226"/>
                <a:gd name="connsiteX8" fmla="*/ 0 w 176452"/>
                <a:gd name="connsiteY8" fmla="*/ 88226 h 88226"/>
                <a:gd name="connsiteX9" fmla="*/ 176453 w 176452"/>
                <a:gd name="connsiteY9" fmla="*/ 88226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452" h="88226">
                  <a:moveTo>
                    <a:pt x="176453" y="88226"/>
                  </a:moveTo>
                  <a:lnTo>
                    <a:pt x="176453" y="44113"/>
                  </a:lnTo>
                  <a:cubicBezTo>
                    <a:pt x="176453" y="37251"/>
                    <a:pt x="173512" y="30389"/>
                    <a:pt x="167630" y="26468"/>
                  </a:cubicBezTo>
                  <a:cubicBezTo>
                    <a:pt x="155866" y="16665"/>
                    <a:pt x="140182" y="9803"/>
                    <a:pt x="124497" y="5882"/>
                  </a:cubicBezTo>
                  <a:cubicBezTo>
                    <a:pt x="113714" y="2941"/>
                    <a:pt x="100970" y="0"/>
                    <a:pt x="88226" y="0"/>
                  </a:cubicBezTo>
                  <a:cubicBezTo>
                    <a:pt x="76463" y="0"/>
                    <a:pt x="63719" y="1961"/>
                    <a:pt x="51955" y="5882"/>
                  </a:cubicBezTo>
                  <a:cubicBezTo>
                    <a:pt x="36271" y="9803"/>
                    <a:pt x="21566" y="17645"/>
                    <a:pt x="8823" y="26468"/>
                  </a:cubicBezTo>
                  <a:cubicBezTo>
                    <a:pt x="2941" y="31369"/>
                    <a:pt x="0" y="37251"/>
                    <a:pt x="0" y="44113"/>
                  </a:cubicBezTo>
                  <a:lnTo>
                    <a:pt x="0" y="88226"/>
                  </a:lnTo>
                  <a:lnTo>
                    <a:pt x="176453" y="8822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3C7ADB4-4D69-414F-883F-674158FE1347}"/>
                </a:ext>
              </a:extLst>
            </p:cNvPr>
            <p:cNvSpPr/>
            <p:nvPr/>
          </p:nvSpPr>
          <p:spPr>
            <a:xfrm>
              <a:off x="11331546" y="1415910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D55A610-0D2B-43EE-8426-A99BCE3B4899}"/>
                </a:ext>
              </a:extLst>
            </p:cNvPr>
            <p:cNvSpPr/>
            <p:nvPr/>
          </p:nvSpPr>
          <p:spPr>
            <a:xfrm>
              <a:off x="11421733" y="1447279"/>
              <a:ext cx="159787" cy="88226"/>
            </a:xfrm>
            <a:custGeom>
              <a:avLst/>
              <a:gdLst>
                <a:gd name="connsiteX0" fmla="*/ 150965 w 159787"/>
                <a:gd name="connsiteY0" fmla="*/ 26468 h 88226"/>
                <a:gd name="connsiteX1" fmla="*/ 107832 w 159787"/>
                <a:gd name="connsiteY1" fmla="*/ 5882 h 88226"/>
                <a:gd name="connsiteX2" fmla="*/ 71561 w 159787"/>
                <a:gd name="connsiteY2" fmla="*/ 0 h 88226"/>
                <a:gd name="connsiteX3" fmla="*/ 35290 w 159787"/>
                <a:gd name="connsiteY3" fmla="*/ 5882 h 88226"/>
                <a:gd name="connsiteX4" fmla="*/ 17645 w 159787"/>
                <a:gd name="connsiteY4" fmla="*/ 12744 h 88226"/>
                <a:gd name="connsiteX5" fmla="*/ 17645 w 159787"/>
                <a:gd name="connsiteY5" fmla="*/ 13724 h 88226"/>
                <a:gd name="connsiteX6" fmla="*/ 0 w 159787"/>
                <a:gd name="connsiteY6" fmla="*/ 56857 h 88226"/>
                <a:gd name="connsiteX7" fmla="*/ 45093 w 159787"/>
                <a:gd name="connsiteY7" fmla="*/ 79404 h 88226"/>
                <a:gd name="connsiteX8" fmla="*/ 52936 w 159787"/>
                <a:gd name="connsiteY8" fmla="*/ 88226 h 88226"/>
                <a:gd name="connsiteX9" fmla="*/ 159788 w 159787"/>
                <a:gd name="connsiteY9" fmla="*/ 88226 h 88226"/>
                <a:gd name="connsiteX10" fmla="*/ 159788 w 159787"/>
                <a:gd name="connsiteY10" fmla="*/ 44113 h 88226"/>
                <a:gd name="connsiteX11" fmla="*/ 150965 w 159787"/>
                <a:gd name="connsiteY11" fmla="*/ 26468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787" h="88226">
                  <a:moveTo>
                    <a:pt x="150965" y="26468"/>
                  </a:moveTo>
                  <a:cubicBezTo>
                    <a:pt x="139201" y="16665"/>
                    <a:pt x="123517" y="9803"/>
                    <a:pt x="107832" y="5882"/>
                  </a:cubicBezTo>
                  <a:cubicBezTo>
                    <a:pt x="97049" y="2941"/>
                    <a:pt x="84305" y="0"/>
                    <a:pt x="71561" y="0"/>
                  </a:cubicBezTo>
                  <a:cubicBezTo>
                    <a:pt x="59798" y="0"/>
                    <a:pt x="47054" y="1961"/>
                    <a:pt x="35290" y="5882"/>
                  </a:cubicBezTo>
                  <a:cubicBezTo>
                    <a:pt x="29409" y="7842"/>
                    <a:pt x="23527" y="9803"/>
                    <a:pt x="17645" y="12744"/>
                  </a:cubicBezTo>
                  <a:lnTo>
                    <a:pt x="17645" y="13724"/>
                  </a:lnTo>
                  <a:cubicBezTo>
                    <a:pt x="17645" y="30389"/>
                    <a:pt x="10783" y="46074"/>
                    <a:pt x="0" y="56857"/>
                  </a:cubicBezTo>
                  <a:cubicBezTo>
                    <a:pt x="18626" y="62739"/>
                    <a:pt x="33330" y="70581"/>
                    <a:pt x="45093" y="79404"/>
                  </a:cubicBezTo>
                  <a:cubicBezTo>
                    <a:pt x="48034" y="82345"/>
                    <a:pt x="50975" y="84305"/>
                    <a:pt x="52936" y="88226"/>
                  </a:cubicBezTo>
                  <a:lnTo>
                    <a:pt x="159788" y="88226"/>
                  </a:lnTo>
                  <a:lnTo>
                    <a:pt x="159788" y="44113"/>
                  </a:lnTo>
                  <a:cubicBezTo>
                    <a:pt x="159788" y="37251"/>
                    <a:pt x="156847" y="30389"/>
                    <a:pt x="150965" y="26468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8CD7465-89C4-415B-B48D-24A2F53268C3}"/>
                </a:ext>
              </a:extLst>
            </p:cNvPr>
            <p:cNvSpPr/>
            <p:nvPr/>
          </p:nvSpPr>
          <p:spPr>
            <a:xfrm>
              <a:off x="11169798" y="1447279"/>
              <a:ext cx="159787" cy="88226"/>
            </a:xfrm>
            <a:custGeom>
              <a:avLst/>
              <a:gdLst>
                <a:gd name="connsiteX0" fmla="*/ 114694 w 159787"/>
                <a:gd name="connsiteY0" fmla="*/ 79404 h 88226"/>
                <a:gd name="connsiteX1" fmla="*/ 114694 w 159787"/>
                <a:gd name="connsiteY1" fmla="*/ 79404 h 88226"/>
                <a:gd name="connsiteX2" fmla="*/ 159788 w 159787"/>
                <a:gd name="connsiteY2" fmla="*/ 56857 h 88226"/>
                <a:gd name="connsiteX3" fmla="*/ 142142 w 159787"/>
                <a:gd name="connsiteY3" fmla="*/ 13724 h 88226"/>
                <a:gd name="connsiteX4" fmla="*/ 142142 w 159787"/>
                <a:gd name="connsiteY4" fmla="*/ 11763 h 88226"/>
                <a:gd name="connsiteX5" fmla="*/ 124497 w 159787"/>
                <a:gd name="connsiteY5" fmla="*/ 5882 h 88226"/>
                <a:gd name="connsiteX6" fmla="*/ 88226 w 159787"/>
                <a:gd name="connsiteY6" fmla="*/ 0 h 88226"/>
                <a:gd name="connsiteX7" fmla="*/ 51955 w 159787"/>
                <a:gd name="connsiteY7" fmla="*/ 5882 h 88226"/>
                <a:gd name="connsiteX8" fmla="*/ 8823 w 159787"/>
                <a:gd name="connsiteY8" fmla="*/ 26468 h 88226"/>
                <a:gd name="connsiteX9" fmla="*/ 0 w 159787"/>
                <a:gd name="connsiteY9" fmla="*/ 44113 h 88226"/>
                <a:gd name="connsiteX10" fmla="*/ 0 w 159787"/>
                <a:gd name="connsiteY10" fmla="*/ 88226 h 88226"/>
                <a:gd name="connsiteX11" fmla="*/ 105872 w 159787"/>
                <a:gd name="connsiteY11" fmla="*/ 88226 h 88226"/>
                <a:gd name="connsiteX12" fmla="*/ 114694 w 159787"/>
                <a:gd name="connsiteY12" fmla="*/ 79404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787" h="88226">
                  <a:moveTo>
                    <a:pt x="114694" y="79404"/>
                  </a:moveTo>
                  <a:lnTo>
                    <a:pt x="114694" y="79404"/>
                  </a:lnTo>
                  <a:cubicBezTo>
                    <a:pt x="128418" y="69601"/>
                    <a:pt x="144103" y="61758"/>
                    <a:pt x="159788" y="56857"/>
                  </a:cubicBezTo>
                  <a:cubicBezTo>
                    <a:pt x="149004" y="45093"/>
                    <a:pt x="142142" y="30389"/>
                    <a:pt x="142142" y="13724"/>
                  </a:cubicBezTo>
                  <a:cubicBezTo>
                    <a:pt x="142142" y="12744"/>
                    <a:pt x="142142" y="12744"/>
                    <a:pt x="142142" y="11763"/>
                  </a:cubicBezTo>
                  <a:cubicBezTo>
                    <a:pt x="136261" y="9803"/>
                    <a:pt x="130379" y="6862"/>
                    <a:pt x="124497" y="5882"/>
                  </a:cubicBezTo>
                  <a:cubicBezTo>
                    <a:pt x="113714" y="2941"/>
                    <a:pt x="100970" y="0"/>
                    <a:pt x="88226" y="0"/>
                  </a:cubicBezTo>
                  <a:cubicBezTo>
                    <a:pt x="76463" y="0"/>
                    <a:pt x="63719" y="1961"/>
                    <a:pt x="51955" y="5882"/>
                  </a:cubicBezTo>
                  <a:cubicBezTo>
                    <a:pt x="36271" y="10783"/>
                    <a:pt x="21566" y="17645"/>
                    <a:pt x="8823" y="26468"/>
                  </a:cubicBezTo>
                  <a:cubicBezTo>
                    <a:pt x="2941" y="30389"/>
                    <a:pt x="0" y="37251"/>
                    <a:pt x="0" y="44113"/>
                  </a:cubicBezTo>
                  <a:lnTo>
                    <a:pt x="0" y="88226"/>
                  </a:lnTo>
                  <a:lnTo>
                    <a:pt x="105872" y="88226"/>
                  </a:lnTo>
                  <a:cubicBezTo>
                    <a:pt x="108812" y="84305"/>
                    <a:pt x="110773" y="82345"/>
                    <a:pt x="114694" y="79404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4" name="Graphic 21" descr="Puzzle">
            <a:extLst>
              <a:ext uri="{FF2B5EF4-FFF2-40B4-BE49-F238E27FC236}">
                <a16:creationId xmlns:a16="http://schemas.microsoft.com/office/drawing/2014/main" id="{344D3D7B-42E2-4476-99BD-D04D42D1DC7B}"/>
              </a:ext>
            </a:extLst>
          </p:cNvPr>
          <p:cNvSpPr/>
          <p:nvPr/>
        </p:nvSpPr>
        <p:spPr>
          <a:xfrm>
            <a:off x="11195950" y="3321229"/>
            <a:ext cx="392116" cy="392116"/>
          </a:xfrm>
          <a:custGeom>
            <a:avLst/>
            <a:gdLst>
              <a:gd name="connsiteX0" fmla="*/ 253405 w 392116"/>
              <a:gd name="connsiteY0" fmla="*/ 297519 h 392116"/>
              <a:gd name="connsiteX1" fmla="*/ 232329 w 392116"/>
              <a:gd name="connsiteY1" fmla="*/ 232819 h 392116"/>
              <a:gd name="connsiteX2" fmla="*/ 235760 w 392116"/>
              <a:gd name="connsiteY2" fmla="*/ 229388 h 392116"/>
              <a:gd name="connsiteX3" fmla="*/ 301440 w 392116"/>
              <a:gd name="connsiteY3" fmla="*/ 249484 h 392116"/>
              <a:gd name="connsiteX4" fmla="*/ 336240 w 392116"/>
              <a:gd name="connsiteY4" fmla="*/ 277423 h 392116"/>
              <a:gd name="connsiteX5" fmla="*/ 392117 w 392116"/>
              <a:gd name="connsiteY5" fmla="*/ 221546 h 392116"/>
              <a:gd name="connsiteX6" fmla="*/ 308792 w 392116"/>
              <a:gd name="connsiteY6" fmla="*/ 138221 h 392116"/>
              <a:gd name="connsiteX7" fmla="*/ 336730 w 392116"/>
              <a:gd name="connsiteY7" fmla="*/ 103421 h 392116"/>
              <a:gd name="connsiteX8" fmla="*/ 356826 w 392116"/>
              <a:gd name="connsiteY8" fmla="*/ 37741 h 392116"/>
              <a:gd name="connsiteX9" fmla="*/ 353395 w 392116"/>
              <a:gd name="connsiteY9" fmla="*/ 34310 h 392116"/>
              <a:gd name="connsiteX10" fmla="*/ 288696 w 392116"/>
              <a:gd name="connsiteY10" fmla="*/ 55386 h 392116"/>
              <a:gd name="connsiteX11" fmla="*/ 253896 w 392116"/>
              <a:gd name="connsiteY11" fmla="*/ 83325 h 392116"/>
              <a:gd name="connsiteX12" fmla="*/ 170571 w 392116"/>
              <a:gd name="connsiteY12" fmla="*/ 0 h 392116"/>
              <a:gd name="connsiteX13" fmla="*/ 114204 w 392116"/>
              <a:gd name="connsiteY13" fmla="*/ 55877 h 392116"/>
              <a:gd name="connsiteX14" fmla="*/ 142142 w 392116"/>
              <a:gd name="connsiteY14" fmla="*/ 90677 h 392116"/>
              <a:gd name="connsiteX15" fmla="*/ 163219 w 392116"/>
              <a:gd name="connsiteY15" fmla="*/ 155376 h 392116"/>
              <a:gd name="connsiteX16" fmla="*/ 159788 w 392116"/>
              <a:gd name="connsiteY16" fmla="*/ 158807 h 392116"/>
              <a:gd name="connsiteX17" fmla="*/ 94108 w 392116"/>
              <a:gd name="connsiteY17" fmla="*/ 138711 h 392116"/>
              <a:gd name="connsiteX18" fmla="*/ 59308 w 392116"/>
              <a:gd name="connsiteY18" fmla="*/ 110773 h 392116"/>
              <a:gd name="connsiteX19" fmla="*/ 0 w 392116"/>
              <a:gd name="connsiteY19" fmla="*/ 170571 h 392116"/>
              <a:gd name="connsiteX20" fmla="*/ 83325 w 392116"/>
              <a:gd name="connsiteY20" fmla="*/ 253896 h 392116"/>
              <a:gd name="connsiteX21" fmla="*/ 55386 w 392116"/>
              <a:gd name="connsiteY21" fmla="*/ 288696 h 392116"/>
              <a:gd name="connsiteX22" fmla="*/ 35291 w 392116"/>
              <a:gd name="connsiteY22" fmla="*/ 354375 h 392116"/>
              <a:gd name="connsiteX23" fmla="*/ 38722 w 392116"/>
              <a:gd name="connsiteY23" fmla="*/ 357806 h 392116"/>
              <a:gd name="connsiteX24" fmla="*/ 103421 w 392116"/>
              <a:gd name="connsiteY24" fmla="*/ 336730 h 392116"/>
              <a:gd name="connsiteX25" fmla="*/ 138221 w 392116"/>
              <a:gd name="connsiteY25" fmla="*/ 308792 h 392116"/>
              <a:gd name="connsiteX26" fmla="*/ 221546 w 392116"/>
              <a:gd name="connsiteY26" fmla="*/ 392117 h 392116"/>
              <a:gd name="connsiteX27" fmla="*/ 281344 w 392116"/>
              <a:gd name="connsiteY27" fmla="*/ 332319 h 392116"/>
              <a:gd name="connsiteX28" fmla="*/ 253405 w 392116"/>
              <a:gd name="connsiteY28" fmla="*/ 297519 h 39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2116" h="392116">
                <a:moveTo>
                  <a:pt x="253405" y="297519"/>
                </a:moveTo>
                <a:cubicBezTo>
                  <a:pt x="221056" y="298499"/>
                  <a:pt x="209292" y="256836"/>
                  <a:pt x="232329" y="232819"/>
                </a:cubicBezTo>
                <a:lnTo>
                  <a:pt x="235760" y="229388"/>
                </a:lnTo>
                <a:cubicBezTo>
                  <a:pt x="259777" y="206351"/>
                  <a:pt x="302420" y="217135"/>
                  <a:pt x="301440" y="249484"/>
                </a:cubicBezTo>
                <a:cubicBezTo>
                  <a:pt x="300950" y="268110"/>
                  <a:pt x="323006" y="290657"/>
                  <a:pt x="336240" y="277423"/>
                </a:cubicBezTo>
                <a:lnTo>
                  <a:pt x="392117" y="221546"/>
                </a:lnTo>
                <a:lnTo>
                  <a:pt x="308792" y="138221"/>
                </a:lnTo>
                <a:cubicBezTo>
                  <a:pt x="295558" y="124987"/>
                  <a:pt x="318105" y="102931"/>
                  <a:pt x="336730" y="103421"/>
                </a:cubicBezTo>
                <a:cubicBezTo>
                  <a:pt x="369080" y="104401"/>
                  <a:pt x="379863" y="61758"/>
                  <a:pt x="356826" y="37741"/>
                </a:cubicBezTo>
                <a:lnTo>
                  <a:pt x="353395" y="34310"/>
                </a:lnTo>
                <a:cubicBezTo>
                  <a:pt x="329378" y="11273"/>
                  <a:pt x="287716" y="23037"/>
                  <a:pt x="288696" y="55386"/>
                </a:cubicBezTo>
                <a:cubicBezTo>
                  <a:pt x="289186" y="74012"/>
                  <a:pt x="267129" y="96559"/>
                  <a:pt x="253896" y="83325"/>
                </a:cubicBezTo>
                <a:lnTo>
                  <a:pt x="170571" y="0"/>
                </a:lnTo>
                <a:lnTo>
                  <a:pt x="114204" y="55877"/>
                </a:lnTo>
                <a:cubicBezTo>
                  <a:pt x="100970" y="69111"/>
                  <a:pt x="123517" y="91167"/>
                  <a:pt x="142142" y="90677"/>
                </a:cubicBezTo>
                <a:cubicBezTo>
                  <a:pt x="174492" y="89697"/>
                  <a:pt x="186255" y="131359"/>
                  <a:pt x="163219" y="155376"/>
                </a:cubicBezTo>
                <a:lnTo>
                  <a:pt x="159788" y="158807"/>
                </a:lnTo>
                <a:cubicBezTo>
                  <a:pt x="135770" y="181844"/>
                  <a:pt x="93128" y="171061"/>
                  <a:pt x="94108" y="138711"/>
                </a:cubicBezTo>
                <a:cubicBezTo>
                  <a:pt x="94598" y="120086"/>
                  <a:pt x="72542" y="97539"/>
                  <a:pt x="59308" y="110773"/>
                </a:cubicBezTo>
                <a:lnTo>
                  <a:pt x="0" y="170571"/>
                </a:lnTo>
                <a:lnTo>
                  <a:pt x="83325" y="253896"/>
                </a:lnTo>
                <a:cubicBezTo>
                  <a:pt x="96559" y="267129"/>
                  <a:pt x="74012" y="289186"/>
                  <a:pt x="55386" y="288696"/>
                </a:cubicBezTo>
                <a:cubicBezTo>
                  <a:pt x="23037" y="287716"/>
                  <a:pt x="12254" y="330358"/>
                  <a:pt x="35291" y="354375"/>
                </a:cubicBezTo>
                <a:lnTo>
                  <a:pt x="38722" y="357806"/>
                </a:lnTo>
                <a:cubicBezTo>
                  <a:pt x="62739" y="380843"/>
                  <a:pt x="104401" y="369080"/>
                  <a:pt x="103421" y="336730"/>
                </a:cubicBezTo>
                <a:cubicBezTo>
                  <a:pt x="102931" y="318105"/>
                  <a:pt x="124987" y="295558"/>
                  <a:pt x="138221" y="308792"/>
                </a:cubicBezTo>
                <a:lnTo>
                  <a:pt x="221546" y="392117"/>
                </a:lnTo>
                <a:lnTo>
                  <a:pt x="281344" y="332319"/>
                </a:lnTo>
                <a:cubicBezTo>
                  <a:pt x="294578" y="319085"/>
                  <a:pt x="272521" y="297028"/>
                  <a:pt x="253405" y="297519"/>
                </a:cubicBezTo>
                <a:close/>
              </a:path>
            </a:pathLst>
          </a:custGeom>
          <a:solidFill>
            <a:schemeClr val="accent5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Jet of Arrows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FAE3455-E645-4840-898E-F95F2B993D8C}"/>
              </a:ext>
            </a:extLst>
          </p:cNvPr>
          <p:cNvSpPr/>
          <p:nvPr/>
        </p:nvSpPr>
        <p:spPr>
          <a:xfrm rot="16200000" flipV="1">
            <a:off x="2341622" y="2354535"/>
            <a:ext cx="5150408" cy="2752344"/>
          </a:xfrm>
          <a:custGeom>
            <a:avLst/>
            <a:gdLst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2047875 w 5150408"/>
              <a:gd name="connsiteY6" fmla="*/ 806662 h 2748976"/>
              <a:gd name="connsiteX7" fmla="*/ 0 w 5150408"/>
              <a:gd name="connsiteY7" fmla="*/ 805397 h 2748976"/>
              <a:gd name="connsiteX8" fmla="*/ 0 w 5150408"/>
              <a:gd name="connsiteY8" fmla="*/ 300 h 2748976"/>
              <a:gd name="connsiteX9" fmla="*/ 2047875 w 5150408"/>
              <a:gd name="connsiteY9" fmla="*/ 0 h 2748976"/>
              <a:gd name="connsiteX10" fmla="*/ 2047875 w 5150408"/>
              <a:gd name="connsiteY10" fmla="*/ 456 h 2748976"/>
              <a:gd name="connsiteX11" fmla="*/ 2170188 w 5150408"/>
              <a:gd name="connsiteY11" fmla="*/ 1 h 2748976"/>
              <a:gd name="connsiteX12" fmla="*/ 4695436 w 5150408"/>
              <a:gd name="connsiteY12" fmla="*/ 1983066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0 w 5150408"/>
              <a:gd name="connsiteY6" fmla="*/ 805397 h 2748976"/>
              <a:gd name="connsiteX7" fmla="*/ 0 w 5150408"/>
              <a:gd name="connsiteY7" fmla="*/ 300 h 2748976"/>
              <a:gd name="connsiteX8" fmla="*/ 2047875 w 5150408"/>
              <a:gd name="connsiteY8" fmla="*/ 0 h 2748976"/>
              <a:gd name="connsiteX9" fmla="*/ 2047875 w 5150408"/>
              <a:gd name="connsiteY9" fmla="*/ 456 h 2748976"/>
              <a:gd name="connsiteX10" fmla="*/ 2170188 w 5150408"/>
              <a:gd name="connsiteY10" fmla="*/ 1 h 2748976"/>
              <a:gd name="connsiteX11" fmla="*/ 4695436 w 5150408"/>
              <a:gd name="connsiteY11" fmla="*/ 1983066 h 2748976"/>
              <a:gd name="connsiteX12" fmla="*/ 5150408 w 5150408"/>
              <a:gd name="connsiteY12" fmla="*/ 1983065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0 w 5150408"/>
              <a:gd name="connsiteY5" fmla="*/ 805397 h 2748976"/>
              <a:gd name="connsiteX6" fmla="*/ 0 w 5150408"/>
              <a:gd name="connsiteY6" fmla="*/ 300 h 2748976"/>
              <a:gd name="connsiteX7" fmla="*/ 2047875 w 5150408"/>
              <a:gd name="connsiteY7" fmla="*/ 0 h 2748976"/>
              <a:gd name="connsiteX8" fmla="*/ 2047875 w 5150408"/>
              <a:gd name="connsiteY8" fmla="*/ 456 h 2748976"/>
              <a:gd name="connsiteX9" fmla="*/ 2170188 w 5150408"/>
              <a:gd name="connsiteY9" fmla="*/ 1 h 2748976"/>
              <a:gd name="connsiteX10" fmla="*/ 4695436 w 5150408"/>
              <a:gd name="connsiteY10" fmla="*/ 1983066 h 2748976"/>
              <a:gd name="connsiteX11" fmla="*/ 5150408 w 5150408"/>
              <a:gd name="connsiteY11" fmla="*/ 1983065 h 274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0408" h="2748976">
                <a:moveTo>
                  <a:pt x="5150408" y="1983065"/>
                </a:moveTo>
                <a:lnTo>
                  <a:pt x="4400972" y="2748976"/>
                </a:lnTo>
                <a:lnTo>
                  <a:pt x="3394665" y="1983065"/>
                </a:lnTo>
                <a:lnTo>
                  <a:pt x="3840570" y="1983065"/>
                </a:lnTo>
                <a:cubicBezTo>
                  <a:pt x="3545103" y="1293482"/>
                  <a:pt x="2888749" y="849952"/>
                  <a:pt x="2167853" y="807433"/>
                </a:cubicBezTo>
                <a:lnTo>
                  <a:pt x="0" y="805397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3331257" y="48724"/>
                  <a:pt x="4361712" y="831717"/>
                  <a:pt x="4695436" y="1983066"/>
                </a:cubicBezTo>
                <a:lnTo>
                  <a:pt x="5150408" y="19830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FE40F9F-4612-4134-9C16-5017F1A79C56}"/>
              </a:ext>
            </a:extLst>
          </p:cNvPr>
          <p:cNvSpPr/>
          <p:nvPr/>
        </p:nvSpPr>
        <p:spPr>
          <a:xfrm rot="16200000">
            <a:off x="4636051" y="4369563"/>
            <a:ext cx="2923271" cy="390625"/>
          </a:xfrm>
          <a:custGeom>
            <a:avLst/>
            <a:gdLst>
              <a:gd name="connsiteX0" fmla="*/ 2923271 w 2923271"/>
              <a:gd name="connsiteY0" fmla="*/ 140887 h 390625"/>
              <a:gd name="connsiteX1" fmla="*/ 2728254 w 2923271"/>
              <a:gd name="connsiteY1" fmla="*/ 221917 h 390625"/>
              <a:gd name="connsiteX2" fmla="*/ 1890788 w 2923271"/>
              <a:gd name="connsiteY2" fmla="*/ 390624 h 390625"/>
              <a:gd name="connsiteX3" fmla="*/ 1768475 w 2923271"/>
              <a:gd name="connsiteY3" fmla="*/ 390169 h 390625"/>
              <a:gd name="connsiteX4" fmla="*/ 1768475 w 2923271"/>
              <a:gd name="connsiteY4" fmla="*/ 390625 h 390625"/>
              <a:gd name="connsiteX5" fmla="*/ 0 w 2923271"/>
              <a:gd name="connsiteY5" fmla="*/ 390366 h 390625"/>
              <a:gd name="connsiteX6" fmla="*/ 0 w 2923271"/>
              <a:gd name="connsiteY6" fmla="*/ 300 h 390625"/>
              <a:gd name="connsiteX7" fmla="*/ 2047875 w 2923271"/>
              <a:gd name="connsiteY7" fmla="*/ 0 h 390625"/>
              <a:gd name="connsiteX8" fmla="*/ 2047875 w 2923271"/>
              <a:gd name="connsiteY8" fmla="*/ 456 h 390625"/>
              <a:gd name="connsiteX9" fmla="*/ 2170188 w 2923271"/>
              <a:gd name="connsiteY9" fmla="*/ 1 h 390625"/>
              <a:gd name="connsiteX10" fmla="*/ 2805782 w 2923271"/>
              <a:gd name="connsiteY10" fmla="*/ 102439 h 3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23271" h="390625">
                <a:moveTo>
                  <a:pt x="2923271" y="140887"/>
                </a:moveTo>
                <a:lnTo>
                  <a:pt x="2728254" y="221917"/>
                </a:lnTo>
                <a:cubicBezTo>
                  <a:pt x="2463159" y="320285"/>
                  <a:pt x="2181055" y="378429"/>
                  <a:pt x="1890788" y="390624"/>
                </a:cubicBezTo>
                <a:lnTo>
                  <a:pt x="1768475" y="390169"/>
                </a:lnTo>
                <a:lnTo>
                  <a:pt x="1768475" y="390625"/>
                </a:lnTo>
                <a:lnTo>
                  <a:pt x="0" y="390366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2387889" y="9137"/>
                  <a:pt x="2600997" y="44087"/>
                  <a:pt x="2805782" y="102439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F593685-0A05-43CC-8860-4C415D03224D}"/>
              </a:ext>
            </a:extLst>
          </p:cNvPr>
          <p:cNvSpPr/>
          <p:nvPr/>
        </p:nvSpPr>
        <p:spPr>
          <a:xfrm rot="16200000">
            <a:off x="4701656" y="2356219"/>
            <a:ext cx="5150408" cy="2748976"/>
          </a:xfrm>
          <a:custGeom>
            <a:avLst/>
            <a:gdLst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2047875 w 5150408"/>
              <a:gd name="connsiteY6" fmla="*/ 806662 h 2748976"/>
              <a:gd name="connsiteX7" fmla="*/ 0 w 5150408"/>
              <a:gd name="connsiteY7" fmla="*/ 805397 h 2748976"/>
              <a:gd name="connsiteX8" fmla="*/ 0 w 5150408"/>
              <a:gd name="connsiteY8" fmla="*/ 300 h 2748976"/>
              <a:gd name="connsiteX9" fmla="*/ 2047875 w 5150408"/>
              <a:gd name="connsiteY9" fmla="*/ 0 h 2748976"/>
              <a:gd name="connsiteX10" fmla="*/ 2047875 w 5150408"/>
              <a:gd name="connsiteY10" fmla="*/ 456 h 2748976"/>
              <a:gd name="connsiteX11" fmla="*/ 2170188 w 5150408"/>
              <a:gd name="connsiteY11" fmla="*/ 1 h 2748976"/>
              <a:gd name="connsiteX12" fmla="*/ 4695436 w 5150408"/>
              <a:gd name="connsiteY12" fmla="*/ 1983066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2047875 w 5150408"/>
              <a:gd name="connsiteY5" fmla="*/ 805552 h 2748976"/>
              <a:gd name="connsiteX6" fmla="*/ 0 w 5150408"/>
              <a:gd name="connsiteY6" fmla="*/ 805397 h 2748976"/>
              <a:gd name="connsiteX7" fmla="*/ 0 w 5150408"/>
              <a:gd name="connsiteY7" fmla="*/ 300 h 2748976"/>
              <a:gd name="connsiteX8" fmla="*/ 2047875 w 5150408"/>
              <a:gd name="connsiteY8" fmla="*/ 0 h 2748976"/>
              <a:gd name="connsiteX9" fmla="*/ 2047875 w 5150408"/>
              <a:gd name="connsiteY9" fmla="*/ 456 h 2748976"/>
              <a:gd name="connsiteX10" fmla="*/ 2170188 w 5150408"/>
              <a:gd name="connsiteY10" fmla="*/ 1 h 2748976"/>
              <a:gd name="connsiteX11" fmla="*/ 4695436 w 5150408"/>
              <a:gd name="connsiteY11" fmla="*/ 1983066 h 2748976"/>
              <a:gd name="connsiteX12" fmla="*/ 5150408 w 5150408"/>
              <a:gd name="connsiteY12" fmla="*/ 1983065 h 2748976"/>
              <a:gd name="connsiteX0" fmla="*/ 5150408 w 5150408"/>
              <a:gd name="connsiteY0" fmla="*/ 1983065 h 2748976"/>
              <a:gd name="connsiteX1" fmla="*/ 4400972 w 5150408"/>
              <a:gd name="connsiteY1" fmla="*/ 2748976 h 2748976"/>
              <a:gd name="connsiteX2" fmla="*/ 3394665 w 5150408"/>
              <a:gd name="connsiteY2" fmla="*/ 1983065 h 2748976"/>
              <a:gd name="connsiteX3" fmla="*/ 3840570 w 5150408"/>
              <a:gd name="connsiteY3" fmla="*/ 1983065 h 2748976"/>
              <a:gd name="connsiteX4" fmla="*/ 2167853 w 5150408"/>
              <a:gd name="connsiteY4" fmla="*/ 807433 h 2748976"/>
              <a:gd name="connsiteX5" fmla="*/ 0 w 5150408"/>
              <a:gd name="connsiteY5" fmla="*/ 805397 h 2748976"/>
              <a:gd name="connsiteX6" fmla="*/ 0 w 5150408"/>
              <a:gd name="connsiteY6" fmla="*/ 300 h 2748976"/>
              <a:gd name="connsiteX7" fmla="*/ 2047875 w 5150408"/>
              <a:gd name="connsiteY7" fmla="*/ 0 h 2748976"/>
              <a:gd name="connsiteX8" fmla="*/ 2047875 w 5150408"/>
              <a:gd name="connsiteY8" fmla="*/ 456 h 2748976"/>
              <a:gd name="connsiteX9" fmla="*/ 2170188 w 5150408"/>
              <a:gd name="connsiteY9" fmla="*/ 1 h 2748976"/>
              <a:gd name="connsiteX10" fmla="*/ 4695436 w 5150408"/>
              <a:gd name="connsiteY10" fmla="*/ 1983066 h 2748976"/>
              <a:gd name="connsiteX11" fmla="*/ 5150408 w 5150408"/>
              <a:gd name="connsiteY11" fmla="*/ 1983065 h 2748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0408" h="2748976">
                <a:moveTo>
                  <a:pt x="5150408" y="1983065"/>
                </a:moveTo>
                <a:lnTo>
                  <a:pt x="4400972" y="2748976"/>
                </a:lnTo>
                <a:lnTo>
                  <a:pt x="3394665" y="1983065"/>
                </a:lnTo>
                <a:lnTo>
                  <a:pt x="3840570" y="1983065"/>
                </a:lnTo>
                <a:cubicBezTo>
                  <a:pt x="3545103" y="1293482"/>
                  <a:pt x="2888749" y="849952"/>
                  <a:pt x="2167853" y="807433"/>
                </a:cubicBezTo>
                <a:lnTo>
                  <a:pt x="0" y="805397"/>
                </a:lnTo>
                <a:lnTo>
                  <a:pt x="0" y="300"/>
                </a:lnTo>
                <a:lnTo>
                  <a:pt x="2047875" y="0"/>
                </a:lnTo>
                <a:lnTo>
                  <a:pt x="2047875" y="456"/>
                </a:lnTo>
                <a:lnTo>
                  <a:pt x="2170188" y="1"/>
                </a:lnTo>
                <a:cubicBezTo>
                  <a:pt x="3331257" y="48724"/>
                  <a:pt x="4361712" y="831717"/>
                  <a:pt x="4695436" y="1983066"/>
                </a:cubicBezTo>
                <a:lnTo>
                  <a:pt x="5150408" y="19830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82BD2A6-3F3C-4D0C-AC8F-3E6B652D5BF0}"/>
              </a:ext>
            </a:extLst>
          </p:cNvPr>
          <p:cNvSpPr/>
          <p:nvPr/>
        </p:nvSpPr>
        <p:spPr>
          <a:xfrm rot="16200000">
            <a:off x="5117840" y="4427940"/>
            <a:ext cx="1958692" cy="1238450"/>
          </a:xfrm>
          <a:custGeom>
            <a:avLst/>
            <a:gdLst>
              <a:gd name="connsiteX0" fmla="*/ 1958692 w 1958692"/>
              <a:gd name="connsiteY0" fmla="*/ 0 h 1238450"/>
              <a:gd name="connsiteX1" fmla="*/ 1856880 w 1958692"/>
              <a:gd name="connsiteY1" fmla="*/ 100084 h 1238450"/>
              <a:gd name="connsiteX2" fmla="*/ 1523809 w 1958692"/>
              <a:gd name="connsiteY2" fmla="*/ 359541 h 1238450"/>
              <a:gd name="connsiteX3" fmla="*/ 1417220 w 1958692"/>
              <a:gd name="connsiteY3" fmla="*/ 424462 h 1238450"/>
              <a:gd name="connsiteX4" fmla="*/ 1417221 w 1958692"/>
              <a:gd name="connsiteY4" fmla="*/ 424462 h 1238450"/>
              <a:gd name="connsiteX5" fmla="*/ 1343560 w 1958692"/>
              <a:gd name="connsiteY5" fmla="*/ 469327 h 1238450"/>
              <a:gd name="connsiteX6" fmla="*/ 1343530 w 1958692"/>
              <a:gd name="connsiteY6" fmla="*/ 469342 h 1238450"/>
              <a:gd name="connsiteX7" fmla="*/ 1155274 w 1958692"/>
              <a:gd name="connsiteY7" fmla="*/ 565102 h 1238450"/>
              <a:gd name="connsiteX8" fmla="*/ 1127404 w 1958692"/>
              <a:gd name="connsiteY8" fmla="*/ 576682 h 1238450"/>
              <a:gd name="connsiteX9" fmla="*/ 1107044 w 1958692"/>
              <a:gd name="connsiteY9" fmla="*/ 586794 h 1238450"/>
              <a:gd name="connsiteX10" fmla="*/ 1057726 w 1958692"/>
              <a:gd name="connsiteY10" fmla="*/ 605634 h 1238450"/>
              <a:gd name="connsiteX11" fmla="*/ 1024100 w 1958692"/>
              <a:gd name="connsiteY11" fmla="*/ 619605 h 1238450"/>
              <a:gd name="connsiteX12" fmla="*/ 1155273 w 1958692"/>
              <a:gd name="connsiteY12" fmla="*/ 674042 h 1238450"/>
              <a:gd name="connsiteX13" fmla="*/ 1856879 w 1958692"/>
              <a:gd name="connsiteY13" fmla="*/ 1138490 h 1238450"/>
              <a:gd name="connsiteX14" fmla="*/ 1958689 w 1958692"/>
              <a:gd name="connsiteY14" fmla="*/ 1238450 h 1238450"/>
              <a:gd name="connsiteX15" fmla="*/ 1888452 w 1958692"/>
              <a:gd name="connsiteY15" fmla="*/ 1231845 h 1238450"/>
              <a:gd name="connsiteX16" fmla="*/ 7323 w 1958692"/>
              <a:gd name="connsiteY16" fmla="*/ 1230078 h 1238450"/>
              <a:gd name="connsiteX17" fmla="*/ 0 w 1958692"/>
              <a:gd name="connsiteY17" fmla="*/ 1229963 h 1238450"/>
              <a:gd name="connsiteX18" fmla="*/ 0 w 1958692"/>
              <a:gd name="connsiteY18" fmla="*/ 814582 h 1238450"/>
              <a:gd name="connsiteX19" fmla="*/ 0 w 1958692"/>
              <a:gd name="connsiteY19" fmla="*/ 424867 h 1238450"/>
              <a:gd name="connsiteX20" fmla="*/ 0 w 1958692"/>
              <a:gd name="connsiteY20" fmla="*/ 424669 h 1238450"/>
              <a:gd name="connsiteX21" fmla="*/ 1 w 1958692"/>
              <a:gd name="connsiteY21" fmla="*/ 424669 h 1238450"/>
              <a:gd name="connsiteX22" fmla="*/ 1 w 1958692"/>
              <a:gd name="connsiteY22" fmla="*/ 8498 h 1238450"/>
              <a:gd name="connsiteX23" fmla="*/ 7435 w 1958692"/>
              <a:gd name="connsiteY23" fmla="*/ 8382 h 1238450"/>
              <a:gd name="connsiteX24" fmla="*/ 1888454 w 1958692"/>
              <a:gd name="connsiteY24" fmla="*/ 6613 h 12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58692" h="1238450">
                <a:moveTo>
                  <a:pt x="1958692" y="0"/>
                </a:moveTo>
                <a:lnTo>
                  <a:pt x="1856880" y="100084"/>
                </a:lnTo>
                <a:cubicBezTo>
                  <a:pt x="1752504" y="195075"/>
                  <a:pt x="1641112" y="281799"/>
                  <a:pt x="1523809" y="359541"/>
                </a:cubicBezTo>
                <a:lnTo>
                  <a:pt x="1417220" y="424462"/>
                </a:lnTo>
                <a:lnTo>
                  <a:pt x="1417221" y="424462"/>
                </a:lnTo>
                <a:lnTo>
                  <a:pt x="1343560" y="469327"/>
                </a:lnTo>
                <a:lnTo>
                  <a:pt x="1343530" y="469342"/>
                </a:lnTo>
                <a:lnTo>
                  <a:pt x="1155274" y="565102"/>
                </a:lnTo>
                <a:lnTo>
                  <a:pt x="1127404" y="576682"/>
                </a:lnTo>
                <a:lnTo>
                  <a:pt x="1107044" y="586794"/>
                </a:lnTo>
                <a:lnTo>
                  <a:pt x="1057726" y="605634"/>
                </a:lnTo>
                <a:lnTo>
                  <a:pt x="1024100" y="619605"/>
                </a:lnTo>
                <a:lnTo>
                  <a:pt x="1155273" y="674042"/>
                </a:lnTo>
                <a:cubicBezTo>
                  <a:pt x="1411311" y="792019"/>
                  <a:pt x="1648128" y="948741"/>
                  <a:pt x="1856879" y="1138490"/>
                </a:cubicBezTo>
                <a:lnTo>
                  <a:pt x="1958689" y="1238450"/>
                </a:lnTo>
                <a:lnTo>
                  <a:pt x="1888452" y="1231845"/>
                </a:lnTo>
                <a:lnTo>
                  <a:pt x="7323" y="1230078"/>
                </a:lnTo>
                <a:lnTo>
                  <a:pt x="0" y="1229963"/>
                </a:lnTo>
                <a:lnTo>
                  <a:pt x="0" y="814582"/>
                </a:lnTo>
                <a:lnTo>
                  <a:pt x="0" y="424867"/>
                </a:lnTo>
                <a:lnTo>
                  <a:pt x="0" y="424669"/>
                </a:lnTo>
                <a:lnTo>
                  <a:pt x="1" y="424669"/>
                </a:lnTo>
                <a:lnTo>
                  <a:pt x="1" y="8498"/>
                </a:lnTo>
                <a:lnTo>
                  <a:pt x="7435" y="8382"/>
                </a:lnTo>
                <a:lnTo>
                  <a:pt x="1888454" y="661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460C5E-A3FE-42D8-9139-587CCC3713CE}"/>
              </a:ext>
            </a:extLst>
          </p:cNvPr>
          <p:cNvSpPr/>
          <p:nvPr/>
        </p:nvSpPr>
        <p:spPr>
          <a:xfrm rot="16200000" flipV="1">
            <a:off x="3365561" y="3378472"/>
            <a:ext cx="3102533" cy="2752344"/>
          </a:xfrm>
          <a:custGeom>
            <a:avLst/>
            <a:gdLst>
              <a:gd name="connsiteX0" fmla="*/ 2544724 w 2544724"/>
              <a:gd name="connsiteY0" fmla="*/ 1626526 h 2254732"/>
              <a:gd name="connsiteX1" fmla="*/ 1930030 w 2544724"/>
              <a:gd name="connsiteY1" fmla="*/ 2254732 h 2254732"/>
              <a:gd name="connsiteX2" fmla="*/ 1104649 w 2544724"/>
              <a:gd name="connsiteY2" fmla="*/ 1626526 h 2254732"/>
              <a:gd name="connsiteX3" fmla="*/ 1470384 w 2544724"/>
              <a:gd name="connsiteY3" fmla="*/ 1626526 h 2254732"/>
              <a:gd name="connsiteX4" fmla="*/ 98407 w 2544724"/>
              <a:gd name="connsiteY4" fmla="*/ 662262 h 2254732"/>
              <a:gd name="connsiteX5" fmla="*/ 0 w 2544724"/>
              <a:gd name="connsiteY5" fmla="*/ 660720 h 2254732"/>
              <a:gd name="connsiteX6" fmla="*/ 0 w 2544724"/>
              <a:gd name="connsiteY6" fmla="*/ 373 h 2254732"/>
              <a:gd name="connsiteX7" fmla="*/ 100322 w 2544724"/>
              <a:gd name="connsiteY7" fmla="*/ 0 h 2254732"/>
              <a:gd name="connsiteX8" fmla="*/ 2171552 w 2544724"/>
              <a:gd name="connsiteY8" fmla="*/ 1626527 h 225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724" h="2254732">
                <a:moveTo>
                  <a:pt x="2544724" y="1626526"/>
                </a:moveTo>
                <a:lnTo>
                  <a:pt x="1930030" y="2254732"/>
                </a:lnTo>
                <a:lnTo>
                  <a:pt x="1104649" y="1626526"/>
                </a:lnTo>
                <a:lnTo>
                  <a:pt x="1470384" y="1626526"/>
                </a:lnTo>
                <a:cubicBezTo>
                  <a:pt x="1228039" y="1060924"/>
                  <a:pt x="689692" y="697137"/>
                  <a:pt x="98407" y="662262"/>
                </a:cubicBezTo>
                <a:lnTo>
                  <a:pt x="0" y="660720"/>
                </a:lnTo>
                <a:lnTo>
                  <a:pt x="0" y="373"/>
                </a:lnTo>
                <a:lnTo>
                  <a:pt x="100322" y="0"/>
                </a:lnTo>
                <a:cubicBezTo>
                  <a:pt x="1052641" y="39963"/>
                  <a:pt x="1897829" y="682180"/>
                  <a:pt x="2171552" y="162652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BE80161-88CF-407B-BD8C-B7B3187D36F4}"/>
              </a:ext>
            </a:extLst>
          </p:cNvPr>
          <p:cNvSpPr/>
          <p:nvPr/>
        </p:nvSpPr>
        <p:spPr>
          <a:xfrm rot="16200000">
            <a:off x="5725593" y="3380157"/>
            <a:ext cx="3102533" cy="2748974"/>
          </a:xfrm>
          <a:custGeom>
            <a:avLst/>
            <a:gdLst>
              <a:gd name="connsiteX0" fmla="*/ 2544724 w 2544724"/>
              <a:gd name="connsiteY0" fmla="*/ 1626526 h 2254732"/>
              <a:gd name="connsiteX1" fmla="*/ 1930030 w 2544724"/>
              <a:gd name="connsiteY1" fmla="*/ 2254732 h 2254732"/>
              <a:gd name="connsiteX2" fmla="*/ 1104649 w 2544724"/>
              <a:gd name="connsiteY2" fmla="*/ 1626526 h 2254732"/>
              <a:gd name="connsiteX3" fmla="*/ 1470384 w 2544724"/>
              <a:gd name="connsiteY3" fmla="*/ 1626526 h 2254732"/>
              <a:gd name="connsiteX4" fmla="*/ 98407 w 2544724"/>
              <a:gd name="connsiteY4" fmla="*/ 662262 h 2254732"/>
              <a:gd name="connsiteX5" fmla="*/ 0 w 2544724"/>
              <a:gd name="connsiteY5" fmla="*/ 660720 h 2254732"/>
              <a:gd name="connsiteX6" fmla="*/ 0 w 2544724"/>
              <a:gd name="connsiteY6" fmla="*/ 373 h 2254732"/>
              <a:gd name="connsiteX7" fmla="*/ 100322 w 2544724"/>
              <a:gd name="connsiteY7" fmla="*/ 0 h 2254732"/>
              <a:gd name="connsiteX8" fmla="*/ 2171552 w 2544724"/>
              <a:gd name="connsiteY8" fmla="*/ 1626527 h 225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4724" h="2254732">
                <a:moveTo>
                  <a:pt x="2544724" y="1626526"/>
                </a:moveTo>
                <a:lnTo>
                  <a:pt x="1930030" y="2254732"/>
                </a:lnTo>
                <a:lnTo>
                  <a:pt x="1104649" y="1626526"/>
                </a:lnTo>
                <a:lnTo>
                  <a:pt x="1470384" y="1626526"/>
                </a:lnTo>
                <a:cubicBezTo>
                  <a:pt x="1228039" y="1060924"/>
                  <a:pt x="689692" y="697137"/>
                  <a:pt x="98407" y="662262"/>
                </a:cubicBezTo>
                <a:lnTo>
                  <a:pt x="0" y="660720"/>
                </a:lnTo>
                <a:lnTo>
                  <a:pt x="0" y="373"/>
                </a:lnTo>
                <a:lnTo>
                  <a:pt x="100322" y="0"/>
                </a:lnTo>
                <a:cubicBezTo>
                  <a:pt x="1052641" y="39963"/>
                  <a:pt x="1897829" y="682180"/>
                  <a:pt x="2171552" y="16265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747458-428B-41A8-A9C0-160C5BFCDCEF}"/>
              </a:ext>
            </a:extLst>
          </p:cNvPr>
          <p:cNvGrpSpPr/>
          <p:nvPr/>
        </p:nvGrpSpPr>
        <p:grpSpPr>
          <a:xfrm>
            <a:off x="8927481" y="3296259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D48C19-6F47-4F64-9343-B933600FE28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9CDB967-675E-466D-BC1D-18F71DA8D6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8A40CAC-353A-4026-AA7C-CC33278252E9}"/>
              </a:ext>
            </a:extLst>
          </p:cNvPr>
          <p:cNvGrpSpPr/>
          <p:nvPr/>
        </p:nvGrpSpPr>
        <p:grpSpPr>
          <a:xfrm>
            <a:off x="338440" y="3296259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CBA17C-EC43-4801-BF0A-B7D435A11E8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7BCE6F-E3A9-43E0-9A70-CDFD252134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DB6695-4B34-4975-9D73-9A0C112C76FE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6F1978A-6F54-46E7-AB7A-250D44462C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C89B72A-1DF6-46AF-BBC8-CE1AFA4216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7483C93-391E-4911-8B09-FEC0B1CBBEC8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82DA3CF-1F7F-4B51-AAB7-1A9A6F818E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5B160AB-99A6-4674-9F9A-FC8414DBB66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aphic 22" descr="Lightbulb">
            <a:extLst>
              <a:ext uri="{FF2B5EF4-FFF2-40B4-BE49-F238E27FC236}">
                <a16:creationId xmlns:a16="http://schemas.microsoft.com/office/drawing/2014/main" id="{73628609-26C6-459A-BE94-670EBE2D5693}"/>
              </a:ext>
            </a:extLst>
          </p:cNvPr>
          <p:cNvGrpSpPr/>
          <p:nvPr/>
        </p:nvGrpSpPr>
        <p:grpSpPr>
          <a:xfrm>
            <a:off x="564721" y="1237712"/>
            <a:ext cx="470540" cy="470540"/>
            <a:chOff x="564721" y="1237712"/>
            <a:chExt cx="470540" cy="47054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871636F-B856-4D17-9131-C769A181341E}"/>
                </a:ext>
              </a:extLst>
            </p:cNvPr>
            <p:cNvSpPr/>
            <p:nvPr/>
          </p:nvSpPr>
          <p:spPr>
            <a:xfrm>
              <a:off x="736272" y="1551405"/>
              <a:ext cx="127437" cy="29408"/>
            </a:xfrm>
            <a:custGeom>
              <a:avLst/>
              <a:gdLst>
                <a:gd name="connsiteX0" fmla="*/ 14704 w 127437"/>
                <a:gd name="connsiteY0" fmla="*/ 0 h 29408"/>
                <a:gd name="connsiteX1" fmla="*/ 112734 w 127437"/>
                <a:gd name="connsiteY1" fmla="*/ 0 h 29408"/>
                <a:gd name="connsiteX2" fmla="*/ 127438 w 127437"/>
                <a:gd name="connsiteY2" fmla="*/ 14704 h 29408"/>
                <a:gd name="connsiteX3" fmla="*/ 112734 w 127437"/>
                <a:gd name="connsiteY3" fmla="*/ 29409 h 29408"/>
                <a:gd name="connsiteX4" fmla="*/ 14704 w 127437"/>
                <a:gd name="connsiteY4" fmla="*/ 29409 h 29408"/>
                <a:gd name="connsiteX5" fmla="*/ 0 w 127437"/>
                <a:gd name="connsiteY5" fmla="*/ 14704 h 29408"/>
                <a:gd name="connsiteX6" fmla="*/ 14704 w 127437"/>
                <a:gd name="connsiteY6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7" h="29408">
                  <a:moveTo>
                    <a:pt x="14704" y="0"/>
                  </a:moveTo>
                  <a:lnTo>
                    <a:pt x="112734" y="0"/>
                  </a:lnTo>
                  <a:cubicBezTo>
                    <a:pt x="121066" y="0"/>
                    <a:pt x="127438" y="6372"/>
                    <a:pt x="127438" y="14704"/>
                  </a:cubicBezTo>
                  <a:cubicBezTo>
                    <a:pt x="127438" y="23037"/>
                    <a:pt x="121066" y="29409"/>
                    <a:pt x="112734" y="29409"/>
                  </a:cubicBezTo>
                  <a:lnTo>
                    <a:pt x="14704" y="29409"/>
                  </a:lnTo>
                  <a:cubicBezTo>
                    <a:pt x="6372" y="29409"/>
                    <a:pt x="0" y="23037"/>
                    <a:pt x="0" y="14704"/>
                  </a:cubicBezTo>
                  <a:cubicBezTo>
                    <a:pt x="0" y="6372"/>
                    <a:pt x="6372" y="0"/>
                    <a:pt x="14704" y="0"/>
                  </a:cubicBez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4963848-F9DD-4D7E-9857-2F0B1CE1126E}"/>
                </a:ext>
              </a:extLst>
            </p:cNvPr>
            <p:cNvSpPr/>
            <p:nvPr/>
          </p:nvSpPr>
          <p:spPr>
            <a:xfrm>
              <a:off x="736272" y="1600419"/>
              <a:ext cx="127437" cy="29408"/>
            </a:xfrm>
            <a:custGeom>
              <a:avLst/>
              <a:gdLst>
                <a:gd name="connsiteX0" fmla="*/ 14704 w 127437"/>
                <a:gd name="connsiteY0" fmla="*/ 0 h 29408"/>
                <a:gd name="connsiteX1" fmla="*/ 112734 w 127437"/>
                <a:gd name="connsiteY1" fmla="*/ 0 h 29408"/>
                <a:gd name="connsiteX2" fmla="*/ 127438 w 127437"/>
                <a:gd name="connsiteY2" fmla="*/ 14704 h 29408"/>
                <a:gd name="connsiteX3" fmla="*/ 112734 w 127437"/>
                <a:gd name="connsiteY3" fmla="*/ 29409 h 29408"/>
                <a:gd name="connsiteX4" fmla="*/ 14704 w 127437"/>
                <a:gd name="connsiteY4" fmla="*/ 29409 h 29408"/>
                <a:gd name="connsiteX5" fmla="*/ 0 w 127437"/>
                <a:gd name="connsiteY5" fmla="*/ 14704 h 29408"/>
                <a:gd name="connsiteX6" fmla="*/ 14704 w 127437"/>
                <a:gd name="connsiteY6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7" h="29408">
                  <a:moveTo>
                    <a:pt x="14704" y="0"/>
                  </a:moveTo>
                  <a:lnTo>
                    <a:pt x="112734" y="0"/>
                  </a:lnTo>
                  <a:cubicBezTo>
                    <a:pt x="121066" y="0"/>
                    <a:pt x="127438" y="6372"/>
                    <a:pt x="127438" y="14704"/>
                  </a:cubicBezTo>
                  <a:cubicBezTo>
                    <a:pt x="127438" y="23037"/>
                    <a:pt x="121066" y="29409"/>
                    <a:pt x="112734" y="29409"/>
                  </a:cubicBezTo>
                  <a:lnTo>
                    <a:pt x="14704" y="29409"/>
                  </a:lnTo>
                  <a:cubicBezTo>
                    <a:pt x="6372" y="29409"/>
                    <a:pt x="0" y="23037"/>
                    <a:pt x="0" y="14704"/>
                  </a:cubicBezTo>
                  <a:cubicBezTo>
                    <a:pt x="0" y="6372"/>
                    <a:pt x="6372" y="0"/>
                    <a:pt x="14704" y="0"/>
                  </a:cubicBez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CD7A46-B5D7-42C4-8802-410525524A5B}"/>
                </a:ext>
              </a:extLst>
            </p:cNvPr>
            <p:cNvSpPr/>
            <p:nvPr/>
          </p:nvSpPr>
          <p:spPr>
            <a:xfrm>
              <a:off x="768131" y="1649434"/>
              <a:ext cx="63718" cy="29408"/>
            </a:xfrm>
            <a:custGeom>
              <a:avLst/>
              <a:gdLst>
                <a:gd name="connsiteX0" fmla="*/ 0 w 63718"/>
                <a:gd name="connsiteY0" fmla="*/ 0 h 29408"/>
                <a:gd name="connsiteX1" fmla="*/ 31859 w 63718"/>
                <a:gd name="connsiteY1" fmla="*/ 29409 h 29408"/>
                <a:gd name="connsiteX2" fmla="*/ 63719 w 63718"/>
                <a:gd name="connsiteY2" fmla="*/ 0 h 29408"/>
                <a:gd name="connsiteX3" fmla="*/ 0 w 63718"/>
                <a:gd name="connsiteY3" fmla="*/ 0 h 29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718" h="29408">
                  <a:moveTo>
                    <a:pt x="0" y="0"/>
                  </a:moveTo>
                  <a:cubicBezTo>
                    <a:pt x="1470" y="16665"/>
                    <a:pt x="15195" y="29409"/>
                    <a:pt x="31859" y="29409"/>
                  </a:cubicBezTo>
                  <a:cubicBezTo>
                    <a:pt x="48524" y="29409"/>
                    <a:pt x="62249" y="16665"/>
                    <a:pt x="637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C58603C-7885-4E45-BFA2-5F4495CBFD2A}"/>
                </a:ext>
              </a:extLst>
            </p:cNvPr>
            <p:cNvSpPr/>
            <p:nvPr/>
          </p:nvSpPr>
          <p:spPr>
            <a:xfrm>
              <a:off x="672553" y="1267120"/>
              <a:ext cx="254875" cy="264678"/>
            </a:xfrm>
            <a:custGeom>
              <a:avLst/>
              <a:gdLst>
                <a:gd name="connsiteX0" fmla="*/ 127438 w 254875"/>
                <a:gd name="connsiteY0" fmla="*/ 0 h 264678"/>
                <a:gd name="connsiteX1" fmla="*/ 127438 w 254875"/>
                <a:gd name="connsiteY1" fmla="*/ 0 h 264678"/>
                <a:gd name="connsiteX2" fmla="*/ 127438 w 254875"/>
                <a:gd name="connsiteY2" fmla="*/ 0 h 264678"/>
                <a:gd name="connsiteX3" fmla="*/ 0 w 254875"/>
                <a:gd name="connsiteY3" fmla="*/ 125967 h 264678"/>
                <a:gd name="connsiteX4" fmla="*/ 0 w 254875"/>
                <a:gd name="connsiteY4" fmla="*/ 130379 h 264678"/>
                <a:gd name="connsiteX5" fmla="*/ 8823 w 254875"/>
                <a:gd name="connsiteY5" fmla="*/ 174492 h 264678"/>
                <a:gd name="connsiteX6" fmla="*/ 30879 w 254875"/>
                <a:gd name="connsiteY6" fmla="*/ 210763 h 264678"/>
                <a:gd name="connsiteX7" fmla="*/ 60778 w 254875"/>
                <a:gd name="connsiteY7" fmla="*/ 259287 h 264678"/>
                <a:gd name="connsiteX8" fmla="*/ 69601 w 254875"/>
                <a:gd name="connsiteY8" fmla="*/ 264679 h 264678"/>
                <a:gd name="connsiteX9" fmla="*/ 185275 w 254875"/>
                <a:gd name="connsiteY9" fmla="*/ 264679 h 264678"/>
                <a:gd name="connsiteX10" fmla="*/ 194098 w 254875"/>
                <a:gd name="connsiteY10" fmla="*/ 259287 h 264678"/>
                <a:gd name="connsiteX11" fmla="*/ 223997 w 254875"/>
                <a:gd name="connsiteY11" fmla="*/ 210763 h 264678"/>
                <a:gd name="connsiteX12" fmla="*/ 246053 w 254875"/>
                <a:gd name="connsiteY12" fmla="*/ 174492 h 264678"/>
                <a:gd name="connsiteX13" fmla="*/ 254876 w 254875"/>
                <a:gd name="connsiteY13" fmla="*/ 130379 h 264678"/>
                <a:gd name="connsiteX14" fmla="*/ 254876 w 254875"/>
                <a:gd name="connsiteY14" fmla="*/ 125967 h 264678"/>
                <a:gd name="connsiteX15" fmla="*/ 127438 w 254875"/>
                <a:gd name="connsiteY15" fmla="*/ 0 h 264678"/>
                <a:gd name="connsiteX16" fmla="*/ 225467 w 254875"/>
                <a:gd name="connsiteY16" fmla="*/ 129889 h 264678"/>
                <a:gd name="connsiteX17" fmla="*/ 218605 w 254875"/>
                <a:gd name="connsiteY17" fmla="*/ 164199 h 264678"/>
                <a:gd name="connsiteX18" fmla="*/ 201940 w 254875"/>
                <a:gd name="connsiteY18" fmla="*/ 191157 h 264678"/>
                <a:gd name="connsiteX19" fmla="*/ 173512 w 254875"/>
                <a:gd name="connsiteY19" fmla="*/ 235270 h 264678"/>
                <a:gd name="connsiteX20" fmla="*/ 127438 w 254875"/>
                <a:gd name="connsiteY20" fmla="*/ 235270 h 264678"/>
                <a:gd name="connsiteX21" fmla="*/ 81854 w 254875"/>
                <a:gd name="connsiteY21" fmla="*/ 235270 h 264678"/>
                <a:gd name="connsiteX22" fmla="*/ 53426 w 254875"/>
                <a:gd name="connsiteY22" fmla="*/ 191157 h 264678"/>
                <a:gd name="connsiteX23" fmla="*/ 36761 w 254875"/>
                <a:gd name="connsiteY23" fmla="*/ 164199 h 264678"/>
                <a:gd name="connsiteX24" fmla="*/ 29899 w 254875"/>
                <a:gd name="connsiteY24" fmla="*/ 129889 h 264678"/>
                <a:gd name="connsiteX25" fmla="*/ 29899 w 254875"/>
                <a:gd name="connsiteY25" fmla="*/ 125967 h 264678"/>
                <a:gd name="connsiteX26" fmla="*/ 127928 w 254875"/>
                <a:gd name="connsiteY26" fmla="*/ 28919 h 264678"/>
                <a:gd name="connsiteX27" fmla="*/ 127928 w 254875"/>
                <a:gd name="connsiteY27" fmla="*/ 28919 h 264678"/>
                <a:gd name="connsiteX28" fmla="*/ 127928 w 254875"/>
                <a:gd name="connsiteY28" fmla="*/ 28919 h 264678"/>
                <a:gd name="connsiteX29" fmla="*/ 127928 w 254875"/>
                <a:gd name="connsiteY29" fmla="*/ 28919 h 264678"/>
                <a:gd name="connsiteX30" fmla="*/ 127928 w 254875"/>
                <a:gd name="connsiteY30" fmla="*/ 28919 h 264678"/>
                <a:gd name="connsiteX31" fmla="*/ 127928 w 254875"/>
                <a:gd name="connsiteY31" fmla="*/ 28919 h 264678"/>
                <a:gd name="connsiteX32" fmla="*/ 127928 w 254875"/>
                <a:gd name="connsiteY32" fmla="*/ 28919 h 264678"/>
                <a:gd name="connsiteX33" fmla="*/ 225957 w 254875"/>
                <a:gd name="connsiteY33" fmla="*/ 125967 h 264678"/>
                <a:gd name="connsiteX34" fmla="*/ 225957 w 254875"/>
                <a:gd name="connsiteY34" fmla="*/ 129889 h 26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4875" h="264678">
                  <a:moveTo>
                    <a:pt x="127438" y="0"/>
                  </a:moveTo>
                  <a:cubicBezTo>
                    <a:pt x="127438" y="0"/>
                    <a:pt x="127438" y="0"/>
                    <a:pt x="127438" y="0"/>
                  </a:cubicBezTo>
                  <a:cubicBezTo>
                    <a:pt x="127438" y="0"/>
                    <a:pt x="127438" y="0"/>
                    <a:pt x="127438" y="0"/>
                  </a:cubicBezTo>
                  <a:cubicBezTo>
                    <a:pt x="57837" y="490"/>
                    <a:pt x="1470" y="56367"/>
                    <a:pt x="0" y="125967"/>
                  </a:cubicBezTo>
                  <a:lnTo>
                    <a:pt x="0" y="130379"/>
                  </a:lnTo>
                  <a:cubicBezTo>
                    <a:pt x="490" y="145573"/>
                    <a:pt x="3431" y="160278"/>
                    <a:pt x="8823" y="174492"/>
                  </a:cubicBezTo>
                  <a:cubicBezTo>
                    <a:pt x="14214" y="187726"/>
                    <a:pt x="21566" y="199980"/>
                    <a:pt x="30879" y="210763"/>
                  </a:cubicBezTo>
                  <a:cubicBezTo>
                    <a:pt x="42643" y="223507"/>
                    <a:pt x="55386" y="248504"/>
                    <a:pt x="60778" y="259287"/>
                  </a:cubicBezTo>
                  <a:cubicBezTo>
                    <a:pt x="62249" y="262718"/>
                    <a:pt x="65680" y="264679"/>
                    <a:pt x="69601" y="264679"/>
                  </a:cubicBezTo>
                  <a:lnTo>
                    <a:pt x="185275" y="264679"/>
                  </a:lnTo>
                  <a:cubicBezTo>
                    <a:pt x="189196" y="264679"/>
                    <a:pt x="192627" y="262718"/>
                    <a:pt x="194098" y="259287"/>
                  </a:cubicBezTo>
                  <a:cubicBezTo>
                    <a:pt x="199489" y="248504"/>
                    <a:pt x="212233" y="223507"/>
                    <a:pt x="223997" y="210763"/>
                  </a:cubicBezTo>
                  <a:cubicBezTo>
                    <a:pt x="233309" y="199980"/>
                    <a:pt x="241152" y="187726"/>
                    <a:pt x="246053" y="174492"/>
                  </a:cubicBezTo>
                  <a:cubicBezTo>
                    <a:pt x="251445" y="160278"/>
                    <a:pt x="254386" y="145573"/>
                    <a:pt x="254876" y="130379"/>
                  </a:cubicBezTo>
                  <a:lnTo>
                    <a:pt x="254876" y="125967"/>
                  </a:lnTo>
                  <a:cubicBezTo>
                    <a:pt x="253405" y="56367"/>
                    <a:pt x="197039" y="490"/>
                    <a:pt x="127438" y="0"/>
                  </a:cubicBezTo>
                  <a:close/>
                  <a:moveTo>
                    <a:pt x="225467" y="129889"/>
                  </a:moveTo>
                  <a:cubicBezTo>
                    <a:pt x="224977" y="141652"/>
                    <a:pt x="222526" y="153416"/>
                    <a:pt x="218605" y="164199"/>
                  </a:cubicBezTo>
                  <a:cubicBezTo>
                    <a:pt x="214684" y="174002"/>
                    <a:pt x="209292" y="183315"/>
                    <a:pt x="201940" y="191157"/>
                  </a:cubicBezTo>
                  <a:cubicBezTo>
                    <a:pt x="190667" y="204881"/>
                    <a:pt x="180864" y="219585"/>
                    <a:pt x="173512" y="235270"/>
                  </a:cubicBezTo>
                  <a:lnTo>
                    <a:pt x="127438" y="235270"/>
                  </a:lnTo>
                  <a:lnTo>
                    <a:pt x="81854" y="235270"/>
                  </a:lnTo>
                  <a:cubicBezTo>
                    <a:pt x="74012" y="219585"/>
                    <a:pt x="64209" y="204881"/>
                    <a:pt x="53426" y="191157"/>
                  </a:cubicBezTo>
                  <a:cubicBezTo>
                    <a:pt x="46564" y="183315"/>
                    <a:pt x="40682" y="174002"/>
                    <a:pt x="36761" y="164199"/>
                  </a:cubicBezTo>
                  <a:cubicBezTo>
                    <a:pt x="32350" y="153416"/>
                    <a:pt x="30389" y="141652"/>
                    <a:pt x="29899" y="129889"/>
                  </a:cubicBezTo>
                  <a:lnTo>
                    <a:pt x="29899" y="125967"/>
                  </a:lnTo>
                  <a:cubicBezTo>
                    <a:pt x="30879" y="72542"/>
                    <a:pt x="74502" y="29409"/>
                    <a:pt x="127928" y="28919"/>
                  </a:cubicBezTo>
                  <a:lnTo>
                    <a:pt x="127928" y="28919"/>
                  </a:lnTo>
                  <a:lnTo>
                    <a:pt x="127928" y="28919"/>
                  </a:lnTo>
                  <a:cubicBezTo>
                    <a:pt x="127928" y="28919"/>
                    <a:pt x="127928" y="28919"/>
                    <a:pt x="127928" y="28919"/>
                  </a:cubicBezTo>
                  <a:cubicBezTo>
                    <a:pt x="127928" y="28919"/>
                    <a:pt x="127928" y="28919"/>
                    <a:pt x="127928" y="28919"/>
                  </a:cubicBezTo>
                  <a:lnTo>
                    <a:pt x="127928" y="28919"/>
                  </a:lnTo>
                  <a:lnTo>
                    <a:pt x="127928" y="28919"/>
                  </a:lnTo>
                  <a:cubicBezTo>
                    <a:pt x="181354" y="29409"/>
                    <a:pt x="224977" y="72051"/>
                    <a:pt x="225957" y="125967"/>
                  </a:cubicBezTo>
                  <a:lnTo>
                    <a:pt x="225957" y="129889"/>
                  </a:lnTo>
                  <a:close/>
                </a:path>
              </a:pathLst>
            </a:custGeom>
            <a:solidFill>
              <a:schemeClr val="accent2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3" descr="Rocket">
            <a:extLst>
              <a:ext uri="{FF2B5EF4-FFF2-40B4-BE49-F238E27FC236}">
                <a16:creationId xmlns:a16="http://schemas.microsoft.com/office/drawing/2014/main" id="{EBC5E323-C2F2-4217-80BD-B9588826FC63}"/>
              </a:ext>
            </a:extLst>
          </p:cNvPr>
          <p:cNvGrpSpPr/>
          <p:nvPr/>
        </p:nvGrpSpPr>
        <p:grpSpPr>
          <a:xfrm>
            <a:off x="564721" y="3291821"/>
            <a:ext cx="470540" cy="470540"/>
            <a:chOff x="564721" y="3291821"/>
            <a:chExt cx="470540" cy="47054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C3AED05-F07D-4E39-A0C6-D689ED789EA4}"/>
                </a:ext>
              </a:extLst>
            </p:cNvPr>
            <p:cNvSpPr/>
            <p:nvPr/>
          </p:nvSpPr>
          <p:spPr>
            <a:xfrm>
              <a:off x="907332" y="3330398"/>
              <a:ext cx="89922" cy="86409"/>
            </a:xfrm>
            <a:custGeom>
              <a:avLst/>
              <a:gdLst>
                <a:gd name="connsiteX0" fmla="*/ 87736 w 89922"/>
                <a:gd name="connsiteY0" fmla="*/ 2595 h 86409"/>
                <a:gd name="connsiteX1" fmla="*/ 0 w 89922"/>
                <a:gd name="connsiteY1" fmla="*/ 13378 h 86409"/>
                <a:gd name="connsiteX2" fmla="*/ 40192 w 89922"/>
                <a:gd name="connsiteY2" fmla="*/ 45237 h 86409"/>
                <a:gd name="connsiteX3" fmla="*/ 72542 w 89922"/>
                <a:gd name="connsiteY3" fmla="*/ 86410 h 86409"/>
                <a:gd name="connsiteX4" fmla="*/ 87736 w 89922"/>
                <a:gd name="connsiteY4" fmla="*/ 2595 h 86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922" h="86409">
                  <a:moveTo>
                    <a:pt x="87736" y="2595"/>
                  </a:moveTo>
                  <a:cubicBezTo>
                    <a:pt x="80874" y="-4267"/>
                    <a:pt x="36761" y="3575"/>
                    <a:pt x="0" y="13378"/>
                  </a:cubicBezTo>
                  <a:cubicBezTo>
                    <a:pt x="13234" y="21220"/>
                    <a:pt x="26958" y="32003"/>
                    <a:pt x="40192" y="45237"/>
                  </a:cubicBezTo>
                  <a:cubicBezTo>
                    <a:pt x="53916" y="58961"/>
                    <a:pt x="64699" y="72686"/>
                    <a:pt x="72542" y="86410"/>
                  </a:cubicBezTo>
                  <a:cubicBezTo>
                    <a:pt x="82344" y="48668"/>
                    <a:pt x="95088" y="9457"/>
                    <a:pt x="87736" y="2595"/>
                  </a:cubicBezTo>
                  <a:close/>
                </a:path>
              </a:pathLst>
            </a:custGeom>
            <a:solidFill>
              <a:schemeClr val="accent6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D23D672-73E0-42CC-ACAC-6CE9EB55A5F0}"/>
                </a:ext>
              </a:extLst>
            </p:cNvPr>
            <p:cNvSpPr/>
            <p:nvPr/>
          </p:nvSpPr>
          <p:spPr>
            <a:xfrm>
              <a:off x="602495" y="3465148"/>
              <a:ext cx="119562" cy="114358"/>
            </a:xfrm>
            <a:custGeom>
              <a:avLst/>
              <a:gdLst>
                <a:gd name="connsiteX0" fmla="*/ 119563 w 119562"/>
                <a:gd name="connsiteY0" fmla="*/ 7536 h 114358"/>
                <a:gd name="connsiteX1" fmla="*/ 102898 w 119562"/>
                <a:gd name="connsiteY1" fmla="*/ 1164 h 114358"/>
                <a:gd name="connsiteX2" fmla="*/ 83292 w 119562"/>
                <a:gd name="connsiteY2" fmla="*/ 5085 h 114358"/>
                <a:gd name="connsiteX3" fmla="*/ 5359 w 119562"/>
                <a:gd name="connsiteY3" fmla="*/ 83019 h 114358"/>
                <a:gd name="connsiteX4" fmla="*/ 22023 w 119562"/>
                <a:gd name="connsiteY4" fmla="*/ 113898 h 114358"/>
                <a:gd name="connsiteX5" fmla="*/ 87213 w 119562"/>
                <a:gd name="connsiteY5" fmla="*/ 99193 h 114358"/>
                <a:gd name="connsiteX6" fmla="*/ 119563 w 119562"/>
                <a:gd name="connsiteY6" fmla="*/ 7536 h 114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562" h="114358">
                  <a:moveTo>
                    <a:pt x="119563" y="7536"/>
                  </a:moveTo>
                  <a:lnTo>
                    <a:pt x="102898" y="1164"/>
                  </a:lnTo>
                  <a:cubicBezTo>
                    <a:pt x="96036" y="-1287"/>
                    <a:pt x="88683" y="184"/>
                    <a:pt x="83292" y="5085"/>
                  </a:cubicBezTo>
                  <a:lnTo>
                    <a:pt x="5359" y="83019"/>
                  </a:lnTo>
                  <a:cubicBezTo>
                    <a:pt x="-7385" y="95762"/>
                    <a:pt x="4378" y="117819"/>
                    <a:pt x="22023" y="113898"/>
                  </a:cubicBezTo>
                  <a:lnTo>
                    <a:pt x="87213" y="99193"/>
                  </a:lnTo>
                  <a:cubicBezTo>
                    <a:pt x="92604" y="74686"/>
                    <a:pt x="101427" y="41846"/>
                    <a:pt x="119563" y="7536"/>
                  </a:cubicBezTo>
                  <a:close/>
                </a:path>
              </a:pathLst>
            </a:custGeom>
            <a:solidFill>
              <a:schemeClr val="accent6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A5AE263-4481-4502-A7AB-1A04FE5E29E0}"/>
                </a:ext>
              </a:extLst>
            </p:cNvPr>
            <p:cNvSpPr/>
            <p:nvPr/>
          </p:nvSpPr>
          <p:spPr>
            <a:xfrm>
              <a:off x="746586" y="3600612"/>
              <a:ext cx="114584" cy="123208"/>
            </a:xfrm>
            <a:custGeom>
              <a:avLst/>
              <a:gdLst>
                <a:gd name="connsiteX0" fmla="*/ 105360 w 114584"/>
                <a:gd name="connsiteY0" fmla="*/ 0 h 123208"/>
                <a:gd name="connsiteX1" fmla="*/ 15664 w 114584"/>
                <a:gd name="connsiteY1" fmla="*/ 31369 h 123208"/>
                <a:gd name="connsiteX2" fmla="*/ 469 w 114584"/>
                <a:gd name="connsiteY2" fmla="*/ 100970 h 123208"/>
                <a:gd name="connsiteX3" fmla="*/ 31348 w 114584"/>
                <a:gd name="connsiteY3" fmla="*/ 117635 h 123208"/>
                <a:gd name="connsiteX4" fmla="*/ 109282 w 114584"/>
                <a:gd name="connsiteY4" fmla="*/ 39702 h 123208"/>
                <a:gd name="connsiteX5" fmla="*/ 113203 w 114584"/>
                <a:gd name="connsiteY5" fmla="*/ 20096 h 123208"/>
                <a:gd name="connsiteX6" fmla="*/ 105360 w 114584"/>
                <a:gd name="connsiteY6" fmla="*/ 0 h 12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584" h="123208">
                  <a:moveTo>
                    <a:pt x="105360" y="0"/>
                  </a:moveTo>
                  <a:cubicBezTo>
                    <a:pt x="72521" y="17155"/>
                    <a:pt x="41151" y="26468"/>
                    <a:pt x="15664" y="31369"/>
                  </a:cubicBezTo>
                  <a:lnTo>
                    <a:pt x="469" y="100970"/>
                  </a:lnTo>
                  <a:cubicBezTo>
                    <a:pt x="-3452" y="118615"/>
                    <a:pt x="18114" y="130869"/>
                    <a:pt x="31348" y="117635"/>
                  </a:cubicBezTo>
                  <a:lnTo>
                    <a:pt x="109282" y="39702"/>
                  </a:lnTo>
                  <a:cubicBezTo>
                    <a:pt x="114183" y="34800"/>
                    <a:pt x="116144" y="26958"/>
                    <a:pt x="113203" y="20096"/>
                  </a:cubicBezTo>
                  <a:lnTo>
                    <a:pt x="105360" y="0"/>
                  </a:lnTo>
                  <a:close/>
                </a:path>
              </a:pathLst>
            </a:custGeom>
            <a:solidFill>
              <a:schemeClr val="accent6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5DF4092-E829-42E6-8239-714EC19FD217}"/>
                </a:ext>
              </a:extLst>
            </p:cNvPr>
            <p:cNvSpPr/>
            <p:nvPr/>
          </p:nvSpPr>
          <p:spPr>
            <a:xfrm>
              <a:off x="706863" y="3352599"/>
              <a:ext cx="263698" cy="263208"/>
            </a:xfrm>
            <a:custGeom>
              <a:avLst/>
              <a:gdLst>
                <a:gd name="connsiteX0" fmla="*/ 174002 w 263698"/>
                <a:gd name="connsiteY0" fmla="*/ 0 h 263208"/>
                <a:gd name="connsiteX1" fmla="*/ 80384 w 263698"/>
                <a:gd name="connsiteY1" fmla="*/ 63719 h 263208"/>
                <a:gd name="connsiteX2" fmla="*/ 0 w 263698"/>
                <a:gd name="connsiteY2" fmla="*/ 232819 h 263208"/>
                <a:gd name="connsiteX3" fmla="*/ 30389 w 263698"/>
                <a:gd name="connsiteY3" fmla="*/ 263208 h 263208"/>
                <a:gd name="connsiteX4" fmla="*/ 199980 w 263698"/>
                <a:gd name="connsiteY4" fmla="*/ 183315 h 263208"/>
                <a:gd name="connsiteX5" fmla="*/ 263698 w 263698"/>
                <a:gd name="connsiteY5" fmla="*/ 90187 h 263208"/>
                <a:gd name="connsiteX6" fmla="*/ 226447 w 263698"/>
                <a:gd name="connsiteY6" fmla="*/ 36271 h 263208"/>
                <a:gd name="connsiteX7" fmla="*/ 174002 w 263698"/>
                <a:gd name="connsiteY7" fmla="*/ 0 h 263208"/>
                <a:gd name="connsiteX8" fmla="*/ 198999 w 263698"/>
                <a:gd name="connsiteY8" fmla="*/ 105872 h 263208"/>
                <a:gd name="connsiteX9" fmla="*/ 157337 w 263698"/>
                <a:gd name="connsiteY9" fmla="*/ 105872 h 263208"/>
                <a:gd name="connsiteX10" fmla="*/ 157337 w 263698"/>
                <a:gd name="connsiteY10" fmla="*/ 64209 h 263208"/>
                <a:gd name="connsiteX11" fmla="*/ 198999 w 263698"/>
                <a:gd name="connsiteY11" fmla="*/ 64209 h 263208"/>
                <a:gd name="connsiteX12" fmla="*/ 198999 w 263698"/>
                <a:gd name="connsiteY12" fmla="*/ 105872 h 263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3698" h="263208">
                  <a:moveTo>
                    <a:pt x="174002" y="0"/>
                  </a:moveTo>
                  <a:cubicBezTo>
                    <a:pt x="145083" y="11764"/>
                    <a:pt x="112243" y="31859"/>
                    <a:pt x="80384" y="63719"/>
                  </a:cubicBezTo>
                  <a:cubicBezTo>
                    <a:pt x="22057" y="122046"/>
                    <a:pt x="4901" y="192627"/>
                    <a:pt x="0" y="232819"/>
                  </a:cubicBezTo>
                  <a:lnTo>
                    <a:pt x="30389" y="263208"/>
                  </a:lnTo>
                  <a:cubicBezTo>
                    <a:pt x="70581" y="258307"/>
                    <a:pt x="141652" y="241642"/>
                    <a:pt x="199980" y="183315"/>
                  </a:cubicBezTo>
                  <a:cubicBezTo>
                    <a:pt x="231839" y="151455"/>
                    <a:pt x="251935" y="119105"/>
                    <a:pt x="263698" y="90187"/>
                  </a:cubicBezTo>
                  <a:cubicBezTo>
                    <a:pt x="257327" y="74012"/>
                    <a:pt x="244583" y="54896"/>
                    <a:pt x="226447" y="36271"/>
                  </a:cubicBezTo>
                  <a:cubicBezTo>
                    <a:pt x="208802" y="19116"/>
                    <a:pt x="190177" y="6372"/>
                    <a:pt x="174002" y="0"/>
                  </a:cubicBezTo>
                  <a:close/>
                  <a:moveTo>
                    <a:pt x="198999" y="105872"/>
                  </a:moveTo>
                  <a:cubicBezTo>
                    <a:pt x="187726" y="117145"/>
                    <a:pt x="169100" y="117145"/>
                    <a:pt x="157337" y="105872"/>
                  </a:cubicBezTo>
                  <a:cubicBezTo>
                    <a:pt x="146063" y="94598"/>
                    <a:pt x="146063" y="75973"/>
                    <a:pt x="157337" y="64209"/>
                  </a:cubicBezTo>
                  <a:cubicBezTo>
                    <a:pt x="168610" y="52936"/>
                    <a:pt x="187236" y="52936"/>
                    <a:pt x="198999" y="64209"/>
                  </a:cubicBezTo>
                  <a:cubicBezTo>
                    <a:pt x="210273" y="75973"/>
                    <a:pt x="210273" y="94598"/>
                    <a:pt x="198999" y="105872"/>
                  </a:cubicBezTo>
                  <a:close/>
                </a:path>
              </a:pathLst>
            </a:custGeom>
            <a:solidFill>
              <a:schemeClr val="accent6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F66F81B-6803-40ED-96CC-5A3F3A78CD02}"/>
                </a:ext>
              </a:extLst>
            </p:cNvPr>
            <p:cNvSpPr/>
            <p:nvPr/>
          </p:nvSpPr>
          <p:spPr>
            <a:xfrm>
              <a:off x="649132" y="3603727"/>
              <a:ext cx="69810" cy="69955"/>
            </a:xfrm>
            <a:custGeom>
              <a:avLst/>
              <a:gdLst>
                <a:gd name="connsiteX0" fmla="*/ 57240 w 69810"/>
                <a:gd name="connsiteY0" fmla="*/ 12570 h 69955"/>
                <a:gd name="connsiteX1" fmla="*/ 34203 w 69810"/>
                <a:gd name="connsiteY1" fmla="*/ 7669 h 69955"/>
                <a:gd name="connsiteX2" fmla="*/ 1364 w 69810"/>
                <a:gd name="connsiteY2" fmla="*/ 68447 h 69955"/>
                <a:gd name="connsiteX3" fmla="*/ 62142 w 69810"/>
                <a:gd name="connsiteY3" fmla="*/ 35607 h 69955"/>
                <a:gd name="connsiteX4" fmla="*/ 57240 w 69810"/>
                <a:gd name="connsiteY4" fmla="*/ 12570 h 6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10" h="69955">
                  <a:moveTo>
                    <a:pt x="57240" y="12570"/>
                  </a:moveTo>
                  <a:cubicBezTo>
                    <a:pt x="49398" y="4728"/>
                    <a:pt x="50378" y="-8506"/>
                    <a:pt x="34203" y="7669"/>
                  </a:cubicBezTo>
                  <a:cubicBezTo>
                    <a:pt x="18029" y="23844"/>
                    <a:pt x="-5989" y="60605"/>
                    <a:pt x="1364" y="68447"/>
                  </a:cubicBezTo>
                  <a:cubicBezTo>
                    <a:pt x="9206" y="76289"/>
                    <a:pt x="45967" y="51782"/>
                    <a:pt x="62142" y="35607"/>
                  </a:cubicBezTo>
                  <a:cubicBezTo>
                    <a:pt x="78317" y="18942"/>
                    <a:pt x="65083" y="19922"/>
                    <a:pt x="57240" y="12570"/>
                  </a:cubicBezTo>
                  <a:close/>
                </a:path>
              </a:pathLst>
            </a:custGeom>
            <a:solidFill>
              <a:schemeClr val="accent6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6" name="Graphic 20" descr="Users">
            <a:extLst>
              <a:ext uri="{FF2B5EF4-FFF2-40B4-BE49-F238E27FC236}">
                <a16:creationId xmlns:a16="http://schemas.microsoft.com/office/drawing/2014/main" id="{0C05A262-C61C-48D4-861B-D1B50D89600E}"/>
              </a:ext>
            </a:extLst>
          </p:cNvPr>
          <p:cNvGrpSpPr/>
          <p:nvPr/>
        </p:nvGrpSpPr>
        <p:grpSpPr>
          <a:xfrm>
            <a:off x="11169798" y="1347289"/>
            <a:ext cx="411722" cy="256836"/>
            <a:chOff x="11169798" y="1347289"/>
            <a:chExt cx="411722" cy="256836"/>
          </a:xfrm>
          <a:solidFill>
            <a:srgbClr val="4CC1EF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DBD725-A479-47FC-9FC4-48C1DAD7D7BE}"/>
                </a:ext>
              </a:extLst>
            </p:cNvPr>
            <p:cNvSpPr/>
            <p:nvPr/>
          </p:nvSpPr>
          <p:spPr>
            <a:xfrm>
              <a:off x="11213911" y="1347289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360CD4-7A22-4960-AC89-285FEA01B5C6}"/>
                </a:ext>
              </a:extLst>
            </p:cNvPr>
            <p:cNvSpPr/>
            <p:nvPr/>
          </p:nvSpPr>
          <p:spPr>
            <a:xfrm>
              <a:off x="11449181" y="1347289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F00B5E6-BD89-4752-B7D0-7C32F168727F}"/>
                </a:ext>
              </a:extLst>
            </p:cNvPr>
            <p:cNvSpPr/>
            <p:nvPr/>
          </p:nvSpPr>
          <p:spPr>
            <a:xfrm>
              <a:off x="11287433" y="1515899"/>
              <a:ext cx="176452" cy="88226"/>
            </a:xfrm>
            <a:custGeom>
              <a:avLst/>
              <a:gdLst>
                <a:gd name="connsiteX0" fmla="*/ 176453 w 176452"/>
                <a:gd name="connsiteY0" fmla="*/ 88226 h 88226"/>
                <a:gd name="connsiteX1" fmla="*/ 176453 w 176452"/>
                <a:gd name="connsiteY1" fmla="*/ 44113 h 88226"/>
                <a:gd name="connsiteX2" fmla="*/ 167630 w 176452"/>
                <a:gd name="connsiteY2" fmla="*/ 26468 h 88226"/>
                <a:gd name="connsiteX3" fmla="*/ 124497 w 176452"/>
                <a:gd name="connsiteY3" fmla="*/ 5882 h 88226"/>
                <a:gd name="connsiteX4" fmla="*/ 88226 w 176452"/>
                <a:gd name="connsiteY4" fmla="*/ 0 h 88226"/>
                <a:gd name="connsiteX5" fmla="*/ 51955 w 176452"/>
                <a:gd name="connsiteY5" fmla="*/ 5882 h 88226"/>
                <a:gd name="connsiteX6" fmla="*/ 8823 w 176452"/>
                <a:gd name="connsiteY6" fmla="*/ 26468 h 88226"/>
                <a:gd name="connsiteX7" fmla="*/ 0 w 176452"/>
                <a:gd name="connsiteY7" fmla="*/ 44113 h 88226"/>
                <a:gd name="connsiteX8" fmla="*/ 0 w 176452"/>
                <a:gd name="connsiteY8" fmla="*/ 88226 h 88226"/>
                <a:gd name="connsiteX9" fmla="*/ 176453 w 176452"/>
                <a:gd name="connsiteY9" fmla="*/ 88226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6452" h="88226">
                  <a:moveTo>
                    <a:pt x="176453" y="88226"/>
                  </a:moveTo>
                  <a:lnTo>
                    <a:pt x="176453" y="44113"/>
                  </a:lnTo>
                  <a:cubicBezTo>
                    <a:pt x="176453" y="37251"/>
                    <a:pt x="173512" y="30389"/>
                    <a:pt x="167630" y="26468"/>
                  </a:cubicBezTo>
                  <a:cubicBezTo>
                    <a:pt x="155866" y="16665"/>
                    <a:pt x="140182" y="9803"/>
                    <a:pt x="124497" y="5882"/>
                  </a:cubicBezTo>
                  <a:cubicBezTo>
                    <a:pt x="113714" y="2941"/>
                    <a:pt x="100970" y="0"/>
                    <a:pt x="88226" y="0"/>
                  </a:cubicBezTo>
                  <a:cubicBezTo>
                    <a:pt x="76463" y="0"/>
                    <a:pt x="63719" y="1961"/>
                    <a:pt x="51955" y="5882"/>
                  </a:cubicBezTo>
                  <a:cubicBezTo>
                    <a:pt x="36271" y="9803"/>
                    <a:pt x="21566" y="17645"/>
                    <a:pt x="8823" y="26468"/>
                  </a:cubicBezTo>
                  <a:cubicBezTo>
                    <a:pt x="2941" y="31369"/>
                    <a:pt x="0" y="37251"/>
                    <a:pt x="0" y="44113"/>
                  </a:cubicBezTo>
                  <a:lnTo>
                    <a:pt x="0" y="88226"/>
                  </a:lnTo>
                  <a:lnTo>
                    <a:pt x="176453" y="88226"/>
                  </a:ln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07F3228-F3BA-430D-86C3-7D4BF54C4528}"/>
                </a:ext>
              </a:extLst>
            </p:cNvPr>
            <p:cNvSpPr/>
            <p:nvPr/>
          </p:nvSpPr>
          <p:spPr>
            <a:xfrm>
              <a:off x="11331546" y="1415910"/>
              <a:ext cx="88226" cy="88226"/>
            </a:xfrm>
            <a:custGeom>
              <a:avLst/>
              <a:gdLst>
                <a:gd name="connsiteX0" fmla="*/ 88226 w 88226"/>
                <a:gd name="connsiteY0" fmla="*/ 44113 h 88226"/>
                <a:gd name="connsiteX1" fmla="*/ 44113 w 88226"/>
                <a:gd name="connsiteY1" fmla="*/ 88226 h 88226"/>
                <a:gd name="connsiteX2" fmla="*/ 0 w 88226"/>
                <a:gd name="connsiteY2" fmla="*/ 44113 h 88226"/>
                <a:gd name="connsiteX3" fmla="*/ 44113 w 88226"/>
                <a:gd name="connsiteY3" fmla="*/ 0 h 88226"/>
                <a:gd name="connsiteX4" fmla="*/ 88226 w 88226"/>
                <a:gd name="connsiteY4" fmla="*/ 44113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226" h="88226">
                  <a:moveTo>
                    <a:pt x="88226" y="44113"/>
                  </a:moveTo>
                  <a:cubicBezTo>
                    <a:pt x="88226" y="68476"/>
                    <a:pt x="68476" y="88226"/>
                    <a:pt x="44113" y="88226"/>
                  </a:cubicBezTo>
                  <a:cubicBezTo>
                    <a:pt x="19750" y="88226"/>
                    <a:pt x="0" y="68476"/>
                    <a:pt x="0" y="44113"/>
                  </a:cubicBezTo>
                  <a:cubicBezTo>
                    <a:pt x="0" y="19750"/>
                    <a:pt x="19750" y="0"/>
                    <a:pt x="44113" y="0"/>
                  </a:cubicBezTo>
                  <a:cubicBezTo>
                    <a:pt x="68476" y="0"/>
                    <a:pt x="88226" y="19750"/>
                    <a:pt x="88226" y="44113"/>
                  </a:cubicBez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78C4EDA-4EF1-4702-B137-E9162542E2EE}"/>
                </a:ext>
              </a:extLst>
            </p:cNvPr>
            <p:cNvSpPr/>
            <p:nvPr/>
          </p:nvSpPr>
          <p:spPr>
            <a:xfrm>
              <a:off x="11421733" y="1447279"/>
              <a:ext cx="159787" cy="88226"/>
            </a:xfrm>
            <a:custGeom>
              <a:avLst/>
              <a:gdLst>
                <a:gd name="connsiteX0" fmla="*/ 150965 w 159787"/>
                <a:gd name="connsiteY0" fmla="*/ 26468 h 88226"/>
                <a:gd name="connsiteX1" fmla="*/ 107832 w 159787"/>
                <a:gd name="connsiteY1" fmla="*/ 5882 h 88226"/>
                <a:gd name="connsiteX2" fmla="*/ 71561 w 159787"/>
                <a:gd name="connsiteY2" fmla="*/ 0 h 88226"/>
                <a:gd name="connsiteX3" fmla="*/ 35290 w 159787"/>
                <a:gd name="connsiteY3" fmla="*/ 5882 h 88226"/>
                <a:gd name="connsiteX4" fmla="*/ 17645 w 159787"/>
                <a:gd name="connsiteY4" fmla="*/ 12744 h 88226"/>
                <a:gd name="connsiteX5" fmla="*/ 17645 w 159787"/>
                <a:gd name="connsiteY5" fmla="*/ 13724 h 88226"/>
                <a:gd name="connsiteX6" fmla="*/ 0 w 159787"/>
                <a:gd name="connsiteY6" fmla="*/ 56857 h 88226"/>
                <a:gd name="connsiteX7" fmla="*/ 45093 w 159787"/>
                <a:gd name="connsiteY7" fmla="*/ 79404 h 88226"/>
                <a:gd name="connsiteX8" fmla="*/ 52936 w 159787"/>
                <a:gd name="connsiteY8" fmla="*/ 88226 h 88226"/>
                <a:gd name="connsiteX9" fmla="*/ 159788 w 159787"/>
                <a:gd name="connsiteY9" fmla="*/ 88226 h 88226"/>
                <a:gd name="connsiteX10" fmla="*/ 159788 w 159787"/>
                <a:gd name="connsiteY10" fmla="*/ 44113 h 88226"/>
                <a:gd name="connsiteX11" fmla="*/ 150965 w 159787"/>
                <a:gd name="connsiteY11" fmla="*/ 26468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9787" h="88226">
                  <a:moveTo>
                    <a:pt x="150965" y="26468"/>
                  </a:moveTo>
                  <a:cubicBezTo>
                    <a:pt x="139201" y="16665"/>
                    <a:pt x="123517" y="9803"/>
                    <a:pt x="107832" y="5882"/>
                  </a:cubicBezTo>
                  <a:cubicBezTo>
                    <a:pt x="97049" y="2941"/>
                    <a:pt x="84305" y="0"/>
                    <a:pt x="71561" y="0"/>
                  </a:cubicBezTo>
                  <a:cubicBezTo>
                    <a:pt x="59798" y="0"/>
                    <a:pt x="47054" y="1961"/>
                    <a:pt x="35290" y="5882"/>
                  </a:cubicBezTo>
                  <a:cubicBezTo>
                    <a:pt x="29409" y="7842"/>
                    <a:pt x="23527" y="9803"/>
                    <a:pt x="17645" y="12744"/>
                  </a:cubicBezTo>
                  <a:lnTo>
                    <a:pt x="17645" y="13724"/>
                  </a:lnTo>
                  <a:cubicBezTo>
                    <a:pt x="17645" y="30389"/>
                    <a:pt x="10783" y="46074"/>
                    <a:pt x="0" y="56857"/>
                  </a:cubicBezTo>
                  <a:cubicBezTo>
                    <a:pt x="18626" y="62739"/>
                    <a:pt x="33330" y="70581"/>
                    <a:pt x="45093" y="79404"/>
                  </a:cubicBezTo>
                  <a:cubicBezTo>
                    <a:pt x="48034" y="82345"/>
                    <a:pt x="50975" y="84305"/>
                    <a:pt x="52936" y="88226"/>
                  </a:cubicBezTo>
                  <a:lnTo>
                    <a:pt x="159788" y="88226"/>
                  </a:lnTo>
                  <a:lnTo>
                    <a:pt x="159788" y="44113"/>
                  </a:lnTo>
                  <a:cubicBezTo>
                    <a:pt x="159788" y="37251"/>
                    <a:pt x="156847" y="30389"/>
                    <a:pt x="150965" y="26468"/>
                  </a:cubicBez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E342604C-88C7-4CDE-9D44-ED30BB58B24E}"/>
                </a:ext>
              </a:extLst>
            </p:cNvPr>
            <p:cNvSpPr/>
            <p:nvPr/>
          </p:nvSpPr>
          <p:spPr>
            <a:xfrm>
              <a:off x="11169798" y="1447279"/>
              <a:ext cx="159787" cy="88226"/>
            </a:xfrm>
            <a:custGeom>
              <a:avLst/>
              <a:gdLst>
                <a:gd name="connsiteX0" fmla="*/ 114694 w 159787"/>
                <a:gd name="connsiteY0" fmla="*/ 79404 h 88226"/>
                <a:gd name="connsiteX1" fmla="*/ 114694 w 159787"/>
                <a:gd name="connsiteY1" fmla="*/ 79404 h 88226"/>
                <a:gd name="connsiteX2" fmla="*/ 159788 w 159787"/>
                <a:gd name="connsiteY2" fmla="*/ 56857 h 88226"/>
                <a:gd name="connsiteX3" fmla="*/ 142142 w 159787"/>
                <a:gd name="connsiteY3" fmla="*/ 13724 h 88226"/>
                <a:gd name="connsiteX4" fmla="*/ 142142 w 159787"/>
                <a:gd name="connsiteY4" fmla="*/ 11763 h 88226"/>
                <a:gd name="connsiteX5" fmla="*/ 124497 w 159787"/>
                <a:gd name="connsiteY5" fmla="*/ 5882 h 88226"/>
                <a:gd name="connsiteX6" fmla="*/ 88226 w 159787"/>
                <a:gd name="connsiteY6" fmla="*/ 0 h 88226"/>
                <a:gd name="connsiteX7" fmla="*/ 51955 w 159787"/>
                <a:gd name="connsiteY7" fmla="*/ 5882 h 88226"/>
                <a:gd name="connsiteX8" fmla="*/ 8823 w 159787"/>
                <a:gd name="connsiteY8" fmla="*/ 26468 h 88226"/>
                <a:gd name="connsiteX9" fmla="*/ 0 w 159787"/>
                <a:gd name="connsiteY9" fmla="*/ 44113 h 88226"/>
                <a:gd name="connsiteX10" fmla="*/ 0 w 159787"/>
                <a:gd name="connsiteY10" fmla="*/ 88226 h 88226"/>
                <a:gd name="connsiteX11" fmla="*/ 105872 w 159787"/>
                <a:gd name="connsiteY11" fmla="*/ 88226 h 88226"/>
                <a:gd name="connsiteX12" fmla="*/ 114694 w 159787"/>
                <a:gd name="connsiteY12" fmla="*/ 79404 h 8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9787" h="88226">
                  <a:moveTo>
                    <a:pt x="114694" y="79404"/>
                  </a:moveTo>
                  <a:lnTo>
                    <a:pt x="114694" y="79404"/>
                  </a:lnTo>
                  <a:cubicBezTo>
                    <a:pt x="128418" y="69601"/>
                    <a:pt x="144103" y="61758"/>
                    <a:pt x="159788" y="56857"/>
                  </a:cubicBezTo>
                  <a:cubicBezTo>
                    <a:pt x="149004" y="45093"/>
                    <a:pt x="142142" y="30389"/>
                    <a:pt x="142142" y="13724"/>
                  </a:cubicBezTo>
                  <a:cubicBezTo>
                    <a:pt x="142142" y="12744"/>
                    <a:pt x="142142" y="12744"/>
                    <a:pt x="142142" y="11763"/>
                  </a:cubicBezTo>
                  <a:cubicBezTo>
                    <a:pt x="136261" y="9803"/>
                    <a:pt x="130379" y="6862"/>
                    <a:pt x="124497" y="5882"/>
                  </a:cubicBezTo>
                  <a:cubicBezTo>
                    <a:pt x="113714" y="2941"/>
                    <a:pt x="100970" y="0"/>
                    <a:pt x="88226" y="0"/>
                  </a:cubicBezTo>
                  <a:cubicBezTo>
                    <a:pt x="76463" y="0"/>
                    <a:pt x="63719" y="1961"/>
                    <a:pt x="51955" y="5882"/>
                  </a:cubicBezTo>
                  <a:cubicBezTo>
                    <a:pt x="36271" y="10783"/>
                    <a:pt x="21566" y="17645"/>
                    <a:pt x="8823" y="26468"/>
                  </a:cubicBezTo>
                  <a:cubicBezTo>
                    <a:pt x="2941" y="30389"/>
                    <a:pt x="0" y="37251"/>
                    <a:pt x="0" y="44113"/>
                  </a:cubicBezTo>
                  <a:lnTo>
                    <a:pt x="0" y="88226"/>
                  </a:lnTo>
                  <a:lnTo>
                    <a:pt x="105872" y="88226"/>
                  </a:lnTo>
                  <a:cubicBezTo>
                    <a:pt x="108812" y="84305"/>
                    <a:pt x="110773" y="82345"/>
                    <a:pt x="114694" y="79404"/>
                  </a:cubicBezTo>
                  <a:close/>
                </a:path>
              </a:pathLst>
            </a:custGeom>
            <a:solidFill>
              <a:schemeClr val="accent3"/>
            </a:solidFill>
            <a:ln w="48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Graphic 21" descr="Puzzle">
            <a:extLst>
              <a:ext uri="{FF2B5EF4-FFF2-40B4-BE49-F238E27FC236}">
                <a16:creationId xmlns:a16="http://schemas.microsoft.com/office/drawing/2014/main" id="{344D3D7B-42E2-4476-99BD-D04D42D1DC7B}"/>
              </a:ext>
            </a:extLst>
          </p:cNvPr>
          <p:cNvSpPr/>
          <p:nvPr/>
        </p:nvSpPr>
        <p:spPr>
          <a:xfrm>
            <a:off x="11195950" y="3321229"/>
            <a:ext cx="392116" cy="392116"/>
          </a:xfrm>
          <a:custGeom>
            <a:avLst/>
            <a:gdLst>
              <a:gd name="connsiteX0" fmla="*/ 253405 w 392116"/>
              <a:gd name="connsiteY0" fmla="*/ 297519 h 392116"/>
              <a:gd name="connsiteX1" fmla="*/ 232329 w 392116"/>
              <a:gd name="connsiteY1" fmla="*/ 232819 h 392116"/>
              <a:gd name="connsiteX2" fmla="*/ 235760 w 392116"/>
              <a:gd name="connsiteY2" fmla="*/ 229388 h 392116"/>
              <a:gd name="connsiteX3" fmla="*/ 301440 w 392116"/>
              <a:gd name="connsiteY3" fmla="*/ 249484 h 392116"/>
              <a:gd name="connsiteX4" fmla="*/ 336240 w 392116"/>
              <a:gd name="connsiteY4" fmla="*/ 277423 h 392116"/>
              <a:gd name="connsiteX5" fmla="*/ 392117 w 392116"/>
              <a:gd name="connsiteY5" fmla="*/ 221546 h 392116"/>
              <a:gd name="connsiteX6" fmla="*/ 308792 w 392116"/>
              <a:gd name="connsiteY6" fmla="*/ 138221 h 392116"/>
              <a:gd name="connsiteX7" fmla="*/ 336730 w 392116"/>
              <a:gd name="connsiteY7" fmla="*/ 103421 h 392116"/>
              <a:gd name="connsiteX8" fmla="*/ 356826 w 392116"/>
              <a:gd name="connsiteY8" fmla="*/ 37741 h 392116"/>
              <a:gd name="connsiteX9" fmla="*/ 353395 w 392116"/>
              <a:gd name="connsiteY9" fmla="*/ 34310 h 392116"/>
              <a:gd name="connsiteX10" fmla="*/ 288696 w 392116"/>
              <a:gd name="connsiteY10" fmla="*/ 55386 h 392116"/>
              <a:gd name="connsiteX11" fmla="*/ 253896 w 392116"/>
              <a:gd name="connsiteY11" fmla="*/ 83325 h 392116"/>
              <a:gd name="connsiteX12" fmla="*/ 170571 w 392116"/>
              <a:gd name="connsiteY12" fmla="*/ 0 h 392116"/>
              <a:gd name="connsiteX13" fmla="*/ 114204 w 392116"/>
              <a:gd name="connsiteY13" fmla="*/ 55877 h 392116"/>
              <a:gd name="connsiteX14" fmla="*/ 142142 w 392116"/>
              <a:gd name="connsiteY14" fmla="*/ 90677 h 392116"/>
              <a:gd name="connsiteX15" fmla="*/ 163219 w 392116"/>
              <a:gd name="connsiteY15" fmla="*/ 155376 h 392116"/>
              <a:gd name="connsiteX16" fmla="*/ 159788 w 392116"/>
              <a:gd name="connsiteY16" fmla="*/ 158807 h 392116"/>
              <a:gd name="connsiteX17" fmla="*/ 94108 w 392116"/>
              <a:gd name="connsiteY17" fmla="*/ 138711 h 392116"/>
              <a:gd name="connsiteX18" fmla="*/ 59308 w 392116"/>
              <a:gd name="connsiteY18" fmla="*/ 110773 h 392116"/>
              <a:gd name="connsiteX19" fmla="*/ 0 w 392116"/>
              <a:gd name="connsiteY19" fmla="*/ 170571 h 392116"/>
              <a:gd name="connsiteX20" fmla="*/ 83325 w 392116"/>
              <a:gd name="connsiteY20" fmla="*/ 253896 h 392116"/>
              <a:gd name="connsiteX21" fmla="*/ 55386 w 392116"/>
              <a:gd name="connsiteY21" fmla="*/ 288696 h 392116"/>
              <a:gd name="connsiteX22" fmla="*/ 35291 w 392116"/>
              <a:gd name="connsiteY22" fmla="*/ 354375 h 392116"/>
              <a:gd name="connsiteX23" fmla="*/ 38722 w 392116"/>
              <a:gd name="connsiteY23" fmla="*/ 357806 h 392116"/>
              <a:gd name="connsiteX24" fmla="*/ 103421 w 392116"/>
              <a:gd name="connsiteY24" fmla="*/ 336730 h 392116"/>
              <a:gd name="connsiteX25" fmla="*/ 138221 w 392116"/>
              <a:gd name="connsiteY25" fmla="*/ 308792 h 392116"/>
              <a:gd name="connsiteX26" fmla="*/ 221546 w 392116"/>
              <a:gd name="connsiteY26" fmla="*/ 392117 h 392116"/>
              <a:gd name="connsiteX27" fmla="*/ 281344 w 392116"/>
              <a:gd name="connsiteY27" fmla="*/ 332319 h 392116"/>
              <a:gd name="connsiteX28" fmla="*/ 253405 w 392116"/>
              <a:gd name="connsiteY28" fmla="*/ 297519 h 392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92116" h="392116">
                <a:moveTo>
                  <a:pt x="253405" y="297519"/>
                </a:moveTo>
                <a:cubicBezTo>
                  <a:pt x="221056" y="298499"/>
                  <a:pt x="209292" y="256836"/>
                  <a:pt x="232329" y="232819"/>
                </a:cubicBezTo>
                <a:lnTo>
                  <a:pt x="235760" y="229388"/>
                </a:lnTo>
                <a:cubicBezTo>
                  <a:pt x="259777" y="206351"/>
                  <a:pt x="302420" y="217135"/>
                  <a:pt x="301440" y="249484"/>
                </a:cubicBezTo>
                <a:cubicBezTo>
                  <a:pt x="300950" y="268110"/>
                  <a:pt x="323006" y="290657"/>
                  <a:pt x="336240" y="277423"/>
                </a:cubicBezTo>
                <a:lnTo>
                  <a:pt x="392117" y="221546"/>
                </a:lnTo>
                <a:lnTo>
                  <a:pt x="308792" y="138221"/>
                </a:lnTo>
                <a:cubicBezTo>
                  <a:pt x="295558" y="124987"/>
                  <a:pt x="318105" y="102931"/>
                  <a:pt x="336730" y="103421"/>
                </a:cubicBezTo>
                <a:cubicBezTo>
                  <a:pt x="369080" y="104401"/>
                  <a:pt x="379863" y="61758"/>
                  <a:pt x="356826" y="37741"/>
                </a:cubicBezTo>
                <a:lnTo>
                  <a:pt x="353395" y="34310"/>
                </a:lnTo>
                <a:cubicBezTo>
                  <a:pt x="329378" y="11273"/>
                  <a:pt x="287716" y="23037"/>
                  <a:pt x="288696" y="55386"/>
                </a:cubicBezTo>
                <a:cubicBezTo>
                  <a:pt x="289186" y="74012"/>
                  <a:pt x="267129" y="96559"/>
                  <a:pt x="253896" y="83325"/>
                </a:cubicBezTo>
                <a:lnTo>
                  <a:pt x="170571" y="0"/>
                </a:lnTo>
                <a:lnTo>
                  <a:pt x="114204" y="55877"/>
                </a:lnTo>
                <a:cubicBezTo>
                  <a:pt x="100970" y="69111"/>
                  <a:pt x="123517" y="91167"/>
                  <a:pt x="142142" y="90677"/>
                </a:cubicBezTo>
                <a:cubicBezTo>
                  <a:pt x="174492" y="89697"/>
                  <a:pt x="186255" y="131359"/>
                  <a:pt x="163219" y="155376"/>
                </a:cubicBezTo>
                <a:lnTo>
                  <a:pt x="159788" y="158807"/>
                </a:lnTo>
                <a:cubicBezTo>
                  <a:pt x="135770" y="181844"/>
                  <a:pt x="93128" y="171061"/>
                  <a:pt x="94108" y="138711"/>
                </a:cubicBezTo>
                <a:cubicBezTo>
                  <a:pt x="94598" y="120086"/>
                  <a:pt x="72542" y="97539"/>
                  <a:pt x="59308" y="110773"/>
                </a:cubicBezTo>
                <a:lnTo>
                  <a:pt x="0" y="170571"/>
                </a:lnTo>
                <a:lnTo>
                  <a:pt x="83325" y="253896"/>
                </a:lnTo>
                <a:cubicBezTo>
                  <a:pt x="96559" y="267129"/>
                  <a:pt x="74012" y="289186"/>
                  <a:pt x="55386" y="288696"/>
                </a:cubicBezTo>
                <a:cubicBezTo>
                  <a:pt x="23037" y="287716"/>
                  <a:pt x="12254" y="330358"/>
                  <a:pt x="35291" y="354375"/>
                </a:cubicBezTo>
                <a:lnTo>
                  <a:pt x="38722" y="357806"/>
                </a:lnTo>
                <a:cubicBezTo>
                  <a:pt x="62739" y="380843"/>
                  <a:pt x="104401" y="369080"/>
                  <a:pt x="103421" y="336730"/>
                </a:cubicBezTo>
                <a:cubicBezTo>
                  <a:pt x="102931" y="318105"/>
                  <a:pt x="124987" y="295558"/>
                  <a:pt x="138221" y="308792"/>
                </a:cubicBezTo>
                <a:lnTo>
                  <a:pt x="221546" y="392117"/>
                </a:lnTo>
                <a:lnTo>
                  <a:pt x="281344" y="332319"/>
                </a:lnTo>
                <a:cubicBezTo>
                  <a:pt x="294578" y="319085"/>
                  <a:pt x="272521" y="297028"/>
                  <a:pt x="253405" y="297519"/>
                </a:cubicBezTo>
                <a:close/>
              </a:path>
            </a:pathLst>
          </a:custGeom>
          <a:solidFill>
            <a:schemeClr val="accent5"/>
          </a:solidFill>
          <a:ln w="486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Jet of Arrows – Slide Template</vt:lpstr>
      <vt:lpstr>Jet of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of Arrows</dc:title>
  <dc:creator>PresentationGO.com</dc:creator>
  <dc:description>© Copyright PresentationGO.com</dc:description>
  <dcterms:created xsi:type="dcterms:W3CDTF">2014-11-26T05:14:11Z</dcterms:created>
  <dcterms:modified xsi:type="dcterms:W3CDTF">2020-07-02T04:28:46Z</dcterms:modified>
  <cp:category>Graphics &amp; Metaphors</cp:category>
</cp:coreProperties>
</file>