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87" d="100"/>
          <a:sy n="87" d="100"/>
        </p:scale>
        <p:origin x="108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08702258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August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18718705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August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072900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942064"/>
              </p:ext>
            </p:extLst>
          </p:nvPr>
        </p:nvGraphicFramePr>
        <p:xfrm>
          <a:off x="283635" y="876725"/>
          <a:ext cx="8564031" cy="4803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63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3997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99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99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99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99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99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7031</TotalTime>
  <Words>111</Words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July</vt:lpstr>
      <vt:lpstr>July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2016-02-25T19:27:44Z</dcterms:modified>
</cp:coreProperties>
</file>