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87" d="100"/>
          <a:sy n="87" d="100"/>
        </p:scale>
        <p:origin x="108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20689527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July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42906479"/>
              </p:ext>
            </p:extLst>
          </p:nvPr>
        </p:nvGraphicFramePr>
        <p:xfrm>
          <a:off x="6478439" y="5667555"/>
          <a:ext cx="2369227" cy="11694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July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35164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31010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7026</TotalTime>
  <Words>109</Words>
  <PresentationFormat>On-screen Show (4:3)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June</vt:lpstr>
      <vt:lpstr>June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2016-02-25T19:22:21Z</dcterms:modified>
</cp:coreProperties>
</file>