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1249860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1710923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FC11D0B-4592-4993-AEBF-61BAE4C377EF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DD414-3312-4EA1-A8E3-B88C99C42FA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2DD86E3-C85A-4957-B70C-79B7FEBDDBFC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F666040-20A3-4669-A61D-106DCE741B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AE265940-3B74-4E2E-9CEE-E6EEAF62FEB5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511789"/>
              </p:ext>
            </p:extLst>
          </p:nvPr>
        </p:nvGraphicFramePr>
        <p:xfrm>
          <a:off x="283635" y="876725"/>
          <a:ext cx="8564031" cy="4745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0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0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0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0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09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41764"/>
              </p:ext>
            </p:extLst>
          </p:nvPr>
        </p:nvGraphicFramePr>
        <p:xfrm>
          <a:off x="283635" y="876724"/>
          <a:ext cx="8564031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74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83142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118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2018-10-23T23:45:08Z</dcterms:modified>
  <cp:category>Charts &amp; Diagrams</cp:category>
</cp:coreProperties>
</file>