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  <p:sldMasterId id="2147483692" r:id="rId2"/>
  </p:sldMasterIdLst>
  <p:notesMasterIdLst>
    <p:notesMasterId r:id="rId6"/>
  </p:notesMasterIdLst>
  <p:sldIdLst>
    <p:sldId id="318" r:id="rId3"/>
    <p:sldId id="319" r:id="rId4"/>
    <p:sldId id="30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3D2C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4477" autoAdjust="0"/>
  </p:normalViewPr>
  <p:slideViewPr>
    <p:cSldViewPr snapToGrid="0" showGuides="1">
      <p:cViewPr varScale="1">
        <p:scale>
          <a:sx n="105" d="100"/>
          <a:sy n="105" d="100"/>
        </p:scale>
        <p:origin x="116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902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7626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Mo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378181" y="5936563"/>
            <a:ext cx="8052703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8180" y="119593"/>
            <a:ext cx="6079064" cy="757130"/>
          </a:xfrm>
        </p:spPr>
        <p:txBody>
          <a:bodyPr lIns="0" anchor="t">
            <a:sp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181" y="5725319"/>
            <a:ext cx="8052703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9362034" y="119593"/>
            <a:ext cx="2434855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3200" dirty="0">
                <a:solidFill>
                  <a:srgbClr val="F03D2C"/>
                </a:solidFill>
              </a:rPr>
              <a:t>2019</a:t>
            </a:r>
            <a:endParaRPr lang="en-US" sz="2800" dirty="0">
              <a:solidFill>
                <a:srgbClr val="F03D2C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396845171"/>
              </p:ext>
            </p:extLst>
          </p:nvPr>
        </p:nvGraphicFramePr>
        <p:xfrm>
          <a:off x="8637920" y="5667556"/>
          <a:ext cx="3158967" cy="10323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July 2019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Fr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10372395" y="475087"/>
            <a:ext cx="14244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B5EBDEB-CE01-42CF-9A98-3DB77E6D2188}"/>
              </a:ext>
            </a:extLst>
          </p:cNvPr>
          <p:cNvSpPr txBox="1"/>
          <p:nvPr userDrawn="1"/>
        </p:nvSpPr>
        <p:spPr>
          <a:xfrm rot="16200000">
            <a:off x="11463773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2901582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Su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378181" y="5936563"/>
            <a:ext cx="8052703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8180" y="119593"/>
            <a:ext cx="6079064" cy="757130"/>
          </a:xfrm>
        </p:spPr>
        <p:txBody>
          <a:bodyPr lIns="0" anchor="t">
            <a:sp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181" y="5725319"/>
            <a:ext cx="8052703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9362034" y="119593"/>
            <a:ext cx="2434855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3200" dirty="0">
                <a:solidFill>
                  <a:srgbClr val="F03D2C"/>
                </a:solidFill>
              </a:rPr>
              <a:t>2019</a:t>
            </a:r>
            <a:endParaRPr lang="en-US" sz="2800" dirty="0">
              <a:solidFill>
                <a:srgbClr val="F03D2C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284343319"/>
              </p:ext>
            </p:extLst>
          </p:nvPr>
        </p:nvGraphicFramePr>
        <p:xfrm>
          <a:off x="8637920" y="5667556"/>
          <a:ext cx="3158967" cy="10323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July 2019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We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Th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10372395" y="475087"/>
            <a:ext cx="14244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3" name="TextBox 12"/>
          <p:cNvSpPr txBox="1"/>
          <p:nvPr userDrawn="1"/>
        </p:nvSpPr>
        <p:spPr>
          <a:xfrm rot="16200000">
            <a:off x="11463773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2974212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presentationgo.com/" TargetMode="Externa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22BE3-2A94-4828-8F6F-2524B33A2832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57969-64D5-4DDA-8797-5C87C9A40B87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24CFFF0-2BEA-4D11-B414-8F2E322C38A9}"/>
              </a:ext>
            </a:extLst>
          </p:cNvPr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47E8EFD-3483-4D0E-8027-6D05BA21E90E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4EF0998-3C2F-40FC-938B-020478488007}"/>
                </a:ext>
              </a:extLst>
            </p:cNvPr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8C249893-D54B-44ED-B618-276EC0CB689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169CC264-30A6-4E9E-B936-446236B921CC}"/>
              </a:ext>
            </a:extLst>
          </p:cNvPr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5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8877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June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1337525"/>
              </p:ext>
            </p:extLst>
          </p:nvPr>
        </p:nvGraphicFramePr>
        <p:xfrm>
          <a:off x="378180" y="1194745"/>
          <a:ext cx="11445518" cy="42632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5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52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5602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5602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5602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5602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5602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AFAEE0CC-FCF7-406F-ACD7-8FD63C2B07DC}"/>
              </a:ext>
            </a:extLst>
          </p:cNvPr>
          <p:cNvSpPr/>
          <p:nvPr/>
        </p:nvSpPr>
        <p:spPr>
          <a:xfrm>
            <a:off x="-200027" y="1193800"/>
            <a:ext cx="85521" cy="9863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691E87B-92D9-4798-A87E-989BEF80778B}"/>
              </a:ext>
            </a:extLst>
          </p:cNvPr>
          <p:cNvSpPr/>
          <p:nvPr/>
        </p:nvSpPr>
        <p:spPr>
          <a:xfrm>
            <a:off x="-200027" y="5359398"/>
            <a:ext cx="85521" cy="9863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69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June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8485443"/>
              </p:ext>
            </p:extLst>
          </p:nvPr>
        </p:nvGraphicFramePr>
        <p:xfrm>
          <a:off x="378180" y="1193799"/>
          <a:ext cx="11445518" cy="43160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5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834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345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345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345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345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345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3456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0745976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C81BE022-1C6A-4D55-A025-30DE39F01A39}"/>
              </a:ext>
            </a:extLst>
          </p:cNvPr>
          <p:cNvSpPr/>
          <p:nvPr/>
        </p:nvSpPr>
        <p:spPr>
          <a:xfrm>
            <a:off x="-200027" y="5359398"/>
            <a:ext cx="85521" cy="9863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22C9AD4-11E3-484E-AD71-53FC8CE59DFE}"/>
              </a:ext>
            </a:extLst>
          </p:cNvPr>
          <p:cNvSpPr/>
          <p:nvPr/>
        </p:nvSpPr>
        <p:spPr>
          <a:xfrm>
            <a:off x="-200027" y="1193800"/>
            <a:ext cx="85521" cy="9863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046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8504</TotalTime>
  <Words>118</Words>
  <PresentationFormat>Widescreen</PresentationFormat>
  <Paragraphs>101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Adobe Devanagari</vt:lpstr>
      <vt:lpstr>Arial</vt:lpstr>
      <vt:lpstr>Arial Black</vt:lpstr>
      <vt:lpstr>Calibri</vt:lpstr>
      <vt:lpstr>Calibri Light</vt:lpstr>
      <vt:lpstr>Franklin Gothic Medium</vt:lpstr>
      <vt:lpstr>Open Sans</vt:lpstr>
      <vt:lpstr>PresentationGO</vt:lpstr>
      <vt:lpstr>Custom Design</vt:lpstr>
      <vt:lpstr>June</vt:lpstr>
      <vt:lpstr>June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JUNE - Calendar 2019 for PowerPoint</dc:title>
  <dc:creator>PresentationGO.com</dc:creator>
  <dc:description>© Copyright PresentationGO.com</dc:description>
  <dcterms:created xsi:type="dcterms:W3CDTF">2014-11-26T05:14:11Z</dcterms:created>
  <dcterms:modified xsi:type="dcterms:W3CDTF">2018-10-23T19:33:53Z</dcterms:modified>
  <cp:category>Charts &amp; Diagrams</cp:category>
</cp:coreProperties>
</file>