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18" r:id="rId3"/>
    <p:sldId id="317" r:id="rId4"/>
    <p:sldId id="32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9" d="100"/>
          <a:sy n="109" d="100"/>
        </p:scale>
        <p:origin x="144" y="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77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2020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46516766"/>
              </p:ext>
            </p:extLst>
          </p:nvPr>
        </p:nvGraphicFramePr>
        <p:xfrm>
          <a:off x="6478439" y="5667555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July 2020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2020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42012209"/>
              </p:ext>
            </p:extLst>
          </p:nvPr>
        </p:nvGraphicFramePr>
        <p:xfrm>
          <a:off x="6478439" y="5667555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July 2020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6710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FC11D0B-4592-4993-AEBF-61BAE4C377EF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31DD414-3312-4EA1-A8E3-B88C99C42FA0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2DD86E3-C85A-4957-B70C-79B7FEBDDBFC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6F666040-20A3-4669-A61D-106DCE741B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AE265940-3B74-4E2E-9CEE-E6EEAF62FEB5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23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June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31A1C1F-CEA6-4137-ABD2-7E02D68EC1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850779"/>
              </p:ext>
            </p:extLst>
          </p:nvPr>
        </p:nvGraphicFramePr>
        <p:xfrm>
          <a:off x="274319" y="876724"/>
          <a:ext cx="8595363" cy="4745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9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9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9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9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9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94267E8-AF72-4B28-BD5F-98A50DE0B4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658849"/>
              </p:ext>
            </p:extLst>
          </p:nvPr>
        </p:nvGraphicFramePr>
        <p:xfrm>
          <a:off x="274319" y="876724"/>
          <a:ext cx="8595363" cy="47448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431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9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9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9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9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9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1548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142794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10136</TotalTime>
  <Words>137</Words>
  <PresentationFormat>On-screen Show (4:3)</PresentationFormat>
  <Paragraphs>94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June</vt:lpstr>
      <vt:lpstr>June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JUNE - Calendar 2020</dc:title>
  <dc:creator>PresentationGO.com</dc:creator>
  <dc:description>© Copyright PresentationGO.com</dc:description>
  <dcterms:created xsi:type="dcterms:W3CDTF">2014-11-26T05:14:11Z</dcterms:created>
  <dcterms:modified xsi:type="dcterms:W3CDTF">2019-11-19T20:10:45Z</dcterms:modified>
  <cp:category>Timelines &amp; Planning</cp:category>
</cp:coreProperties>
</file>