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>
        <p:scale>
          <a:sx n="75" d="100"/>
          <a:sy n="75" d="100"/>
        </p:scale>
        <p:origin x="696" y="1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34887620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60841369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03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3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8602397-D44A-4907-87CB-1B12E5F6A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0383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179CAE-EEC1-408C-A4CB-B56999820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785620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2020</dc:title>
  <dc:creator>PresentationGO.com</dc:creator>
  <dc:description>© Copyright PresentationGO.com</dc:description>
  <dcterms:created xsi:type="dcterms:W3CDTF">2014-11-26T05:14:11Z</dcterms:created>
  <dcterms:modified xsi:type="dcterms:W3CDTF">2019-11-20T19:09:49Z</dcterms:modified>
  <cp:category>Timelines &amp; Planning</cp:category>
</cp:coreProperties>
</file>