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89" r:id="rId4"/>
    <p:sldId id="400" r:id="rId5"/>
    <p:sldId id="414" r:id="rId6"/>
    <p:sldId id="425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F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6316" autoAdjust="0"/>
  </p:normalViewPr>
  <p:slideViewPr>
    <p:cSldViewPr snapToGrid="0" showGuides="1">
      <p:cViewPr varScale="1">
        <p:scale>
          <a:sx n="147" d="100"/>
          <a:sy n="147" d="100"/>
        </p:scale>
        <p:origin x="142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2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36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62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18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C5ED8710-20EF-92D0-4054-0664A64C2421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632559B-EDEC-E38E-AA68-7C5F9CAEE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B390C13C-9747-16B6-46DB-8266C65102EB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FB9D539-574D-F056-C58B-BB919E3AEC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8000416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9299474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4" name="Rectangle">
            <a:extLst>
              <a:ext uri="{FF2B5EF4-FFF2-40B4-BE49-F238E27FC236}">
                <a16:creationId xmlns:a16="http://schemas.microsoft.com/office/drawing/2014/main" id="{D44FD6E7-0961-8B66-5BD0-E2306BC77C7E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JUN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06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5ACE00-8D9C-48AA-6C15-2881BD85CE79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91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8000416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9299474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4" name="Rectangle">
            <a:extLst>
              <a:ext uri="{FF2B5EF4-FFF2-40B4-BE49-F238E27FC236}">
                <a16:creationId xmlns:a16="http://schemas.microsoft.com/office/drawing/2014/main" id="{D44FD6E7-0961-8B66-5BD0-E2306BC77C7E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JUN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06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221F6F9-45CE-D184-0BB8-40DDEB50E6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79D085-9929-DEDF-C583-24CB318B91AB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27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29947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24" name="Rectangle">
            <a:extLst>
              <a:ext uri="{FF2B5EF4-FFF2-40B4-BE49-F238E27FC236}">
                <a16:creationId xmlns:a16="http://schemas.microsoft.com/office/drawing/2014/main" id="{D44FD6E7-0961-8B66-5BD0-E2306BC77C7E}"/>
              </a:ext>
            </a:extLst>
          </p:cNvPr>
          <p:cNvSpPr/>
          <p:nvPr/>
        </p:nvSpPr>
        <p:spPr>
          <a:xfrm>
            <a:off x="2804183" y="6131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JUN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06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5C11C6-A707-BE22-A389-22612693BE69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3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29947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24" name="Rectangle">
            <a:extLst>
              <a:ext uri="{FF2B5EF4-FFF2-40B4-BE49-F238E27FC236}">
                <a16:creationId xmlns:a16="http://schemas.microsoft.com/office/drawing/2014/main" id="{D44FD6E7-0961-8B66-5BD0-E2306BC77C7E}"/>
              </a:ext>
            </a:extLst>
          </p:cNvPr>
          <p:cNvSpPr/>
          <p:nvPr/>
        </p:nvSpPr>
        <p:spPr>
          <a:xfrm>
            <a:off x="2804183" y="6131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JUN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06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221F6F9-45CE-D184-0BB8-40DDEB50E6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5054AA-013A-08FC-9C73-29C83A99333B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0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8884</TotalTime>
  <Words>275</Words>
  <Application>Microsoft Office PowerPoint</Application>
  <PresentationFormat>Widescreen</PresentationFormat>
  <Paragraphs>186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Modular Calendar: June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2023-12-22T00:31:39Z</dcterms:modified>
  <cp:category>Timelines &amp; Planning</cp:category>
</cp:coreProperties>
</file>