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6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10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31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Kagome Crest Diagram – Slide Template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32AF806-3281-4473-B824-B04299973968}"/>
              </a:ext>
            </a:extLst>
          </p:cNvPr>
          <p:cNvSpPr/>
          <p:nvPr/>
        </p:nvSpPr>
        <p:spPr>
          <a:xfrm>
            <a:off x="4397835" y="1731717"/>
            <a:ext cx="2248655" cy="995060"/>
          </a:xfrm>
          <a:custGeom>
            <a:avLst/>
            <a:gdLst>
              <a:gd name="connsiteX0" fmla="*/ 1880451 w 2248655"/>
              <a:gd name="connsiteY0" fmla="*/ 0 h 995060"/>
              <a:gd name="connsiteX1" fmla="*/ 2248655 w 2248655"/>
              <a:gd name="connsiteY1" fmla="*/ 368203 h 995060"/>
              <a:gd name="connsiteX2" fmla="*/ 1147685 w 2248655"/>
              <a:gd name="connsiteY2" fmla="*/ 368171 h 995060"/>
              <a:gd name="connsiteX3" fmla="*/ 626844 w 2248655"/>
              <a:gd name="connsiteY3" fmla="*/ 368244 h 995060"/>
              <a:gd name="connsiteX4" fmla="*/ 368153 w 2248655"/>
              <a:gd name="connsiteY4" fmla="*/ 368213 h 995060"/>
              <a:gd name="connsiteX5" fmla="*/ 368250 w 2248655"/>
              <a:gd name="connsiteY5" fmla="*/ 626838 h 995060"/>
              <a:gd name="connsiteX6" fmla="*/ 29 w 2248655"/>
              <a:gd name="connsiteY6" fmla="*/ 995060 h 995060"/>
              <a:gd name="connsiteX7" fmla="*/ 0 w 2248655"/>
              <a:gd name="connsiteY7" fmla="*/ 314367 h 995060"/>
              <a:gd name="connsiteX8" fmla="*/ 314306 w 2248655"/>
              <a:gd name="connsiteY8" fmla="*/ 60 h 995060"/>
              <a:gd name="connsiteX9" fmla="*/ 995066 w 2248655"/>
              <a:gd name="connsiteY9" fmla="*/ 23 h 995060"/>
              <a:gd name="connsiteX10" fmla="*/ 1515840 w 2248655"/>
              <a:gd name="connsiteY10" fmla="*/ 16 h 995060"/>
              <a:gd name="connsiteX0" fmla="*/ 1880451 w 2248655"/>
              <a:gd name="connsiteY0" fmla="*/ 0 h 995060"/>
              <a:gd name="connsiteX1" fmla="*/ 2248655 w 2248655"/>
              <a:gd name="connsiteY1" fmla="*/ 368203 h 995060"/>
              <a:gd name="connsiteX2" fmla="*/ 1147685 w 2248655"/>
              <a:gd name="connsiteY2" fmla="*/ 368171 h 995060"/>
              <a:gd name="connsiteX3" fmla="*/ 626844 w 2248655"/>
              <a:gd name="connsiteY3" fmla="*/ 368244 h 995060"/>
              <a:gd name="connsiteX4" fmla="*/ 368153 w 2248655"/>
              <a:gd name="connsiteY4" fmla="*/ 368213 h 995060"/>
              <a:gd name="connsiteX5" fmla="*/ 368250 w 2248655"/>
              <a:gd name="connsiteY5" fmla="*/ 626838 h 995060"/>
              <a:gd name="connsiteX6" fmla="*/ 160388 w 2248655"/>
              <a:gd name="connsiteY6" fmla="*/ 831179 h 995060"/>
              <a:gd name="connsiteX7" fmla="*/ 29 w 2248655"/>
              <a:gd name="connsiteY7" fmla="*/ 995060 h 995060"/>
              <a:gd name="connsiteX8" fmla="*/ 0 w 2248655"/>
              <a:gd name="connsiteY8" fmla="*/ 314367 h 995060"/>
              <a:gd name="connsiteX9" fmla="*/ 314306 w 2248655"/>
              <a:gd name="connsiteY9" fmla="*/ 60 h 995060"/>
              <a:gd name="connsiteX10" fmla="*/ 995066 w 2248655"/>
              <a:gd name="connsiteY10" fmla="*/ 23 h 995060"/>
              <a:gd name="connsiteX11" fmla="*/ 1515840 w 2248655"/>
              <a:gd name="connsiteY11" fmla="*/ 16 h 995060"/>
              <a:gd name="connsiteX12" fmla="*/ 1880451 w 2248655"/>
              <a:gd name="connsiteY12" fmla="*/ 0 h 995060"/>
              <a:gd name="connsiteX0" fmla="*/ 1880451 w 2248655"/>
              <a:gd name="connsiteY0" fmla="*/ 0 h 995060"/>
              <a:gd name="connsiteX1" fmla="*/ 2248655 w 2248655"/>
              <a:gd name="connsiteY1" fmla="*/ 368203 h 995060"/>
              <a:gd name="connsiteX2" fmla="*/ 1147685 w 2248655"/>
              <a:gd name="connsiteY2" fmla="*/ 368171 h 995060"/>
              <a:gd name="connsiteX3" fmla="*/ 626844 w 2248655"/>
              <a:gd name="connsiteY3" fmla="*/ 368244 h 995060"/>
              <a:gd name="connsiteX4" fmla="*/ 368153 w 2248655"/>
              <a:gd name="connsiteY4" fmla="*/ 368213 h 995060"/>
              <a:gd name="connsiteX5" fmla="*/ 368250 w 2248655"/>
              <a:gd name="connsiteY5" fmla="*/ 626838 h 995060"/>
              <a:gd name="connsiteX6" fmla="*/ 192585 w 2248655"/>
              <a:gd name="connsiteY6" fmla="*/ 959968 h 995060"/>
              <a:gd name="connsiteX7" fmla="*/ 29 w 2248655"/>
              <a:gd name="connsiteY7" fmla="*/ 995060 h 995060"/>
              <a:gd name="connsiteX8" fmla="*/ 0 w 2248655"/>
              <a:gd name="connsiteY8" fmla="*/ 314367 h 995060"/>
              <a:gd name="connsiteX9" fmla="*/ 314306 w 2248655"/>
              <a:gd name="connsiteY9" fmla="*/ 60 h 995060"/>
              <a:gd name="connsiteX10" fmla="*/ 995066 w 2248655"/>
              <a:gd name="connsiteY10" fmla="*/ 23 h 995060"/>
              <a:gd name="connsiteX11" fmla="*/ 1515840 w 2248655"/>
              <a:gd name="connsiteY11" fmla="*/ 16 h 995060"/>
              <a:gd name="connsiteX12" fmla="*/ 1880451 w 2248655"/>
              <a:gd name="connsiteY12" fmla="*/ 0 h 995060"/>
              <a:gd name="connsiteX0" fmla="*/ 1880451 w 2248655"/>
              <a:gd name="connsiteY0" fmla="*/ 0 h 995060"/>
              <a:gd name="connsiteX1" fmla="*/ 2008506 w 2248655"/>
              <a:gd name="connsiteY1" fmla="*/ 129280 h 995060"/>
              <a:gd name="connsiteX2" fmla="*/ 2248655 w 2248655"/>
              <a:gd name="connsiteY2" fmla="*/ 368203 h 995060"/>
              <a:gd name="connsiteX3" fmla="*/ 1147685 w 2248655"/>
              <a:gd name="connsiteY3" fmla="*/ 368171 h 995060"/>
              <a:gd name="connsiteX4" fmla="*/ 626844 w 2248655"/>
              <a:gd name="connsiteY4" fmla="*/ 368244 h 995060"/>
              <a:gd name="connsiteX5" fmla="*/ 368153 w 2248655"/>
              <a:gd name="connsiteY5" fmla="*/ 368213 h 995060"/>
              <a:gd name="connsiteX6" fmla="*/ 368250 w 2248655"/>
              <a:gd name="connsiteY6" fmla="*/ 626838 h 995060"/>
              <a:gd name="connsiteX7" fmla="*/ 192585 w 2248655"/>
              <a:gd name="connsiteY7" fmla="*/ 959968 h 995060"/>
              <a:gd name="connsiteX8" fmla="*/ 29 w 2248655"/>
              <a:gd name="connsiteY8" fmla="*/ 995060 h 995060"/>
              <a:gd name="connsiteX9" fmla="*/ 0 w 2248655"/>
              <a:gd name="connsiteY9" fmla="*/ 314367 h 995060"/>
              <a:gd name="connsiteX10" fmla="*/ 314306 w 2248655"/>
              <a:gd name="connsiteY10" fmla="*/ 60 h 995060"/>
              <a:gd name="connsiteX11" fmla="*/ 995066 w 2248655"/>
              <a:gd name="connsiteY11" fmla="*/ 23 h 995060"/>
              <a:gd name="connsiteX12" fmla="*/ 1515840 w 2248655"/>
              <a:gd name="connsiteY12" fmla="*/ 16 h 995060"/>
              <a:gd name="connsiteX13" fmla="*/ 1880451 w 2248655"/>
              <a:gd name="connsiteY13" fmla="*/ 0 h 995060"/>
              <a:gd name="connsiteX0" fmla="*/ 1880451 w 2248655"/>
              <a:gd name="connsiteY0" fmla="*/ 0 h 995060"/>
              <a:gd name="connsiteX1" fmla="*/ 2137295 w 2248655"/>
              <a:gd name="connsiteY1" fmla="*/ 129280 h 995060"/>
              <a:gd name="connsiteX2" fmla="*/ 2248655 w 2248655"/>
              <a:gd name="connsiteY2" fmla="*/ 368203 h 995060"/>
              <a:gd name="connsiteX3" fmla="*/ 1147685 w 2248655"/>
              <a:gd name="connsiteY3" fmla="*/ 368171 h 995060"/>
              <a:gd name="connsiteX4" fmla="*/ 626844 w 2248655"/>
              <a:gd name="connsiteY4" fmla="*/ 368244 h 995060"/>
              <a:gd name="connsiteX5" fmla="*/ 368153 w 2248655"/>
              <a:gd name="connsiteY5" fmla="*/ 368213 h 995060"/>
              <a:gd name="connsiteX6" fmla="*/ 368250 w 2248655"/>
              <a:gd name="connsiteY6" fmla="*/ 626838 h 995060"/>
              <a:gd name="connsiteX7" fmla="*/ 192585 w 2248655"/>
              <a:gd name="connsiteY7" fmla="*/ 959968 h 995060"/>
              <a:gd name="connsiteX8" fmla="*/ 29 w 2248655"/>
              <a:gd name="connsiteY8" fmla="*/ 995060 h 995060"/>
              <a:gd name="connsiteX9" fmla="*/ 0 w 2248655"/>
              <a:gd name="connsiteY9" fmla="*/ 314367 h 995060"/>
              <a:gd name="connsiteX10" fmla="*/ 314306 w 2248655"/>
              <a:gd name="connsiteY10" fmla="*/ 60 h 995060"/>
              <a:gd name="connsiteX11" fmla="*/ 995066 w 2248655"/>
              <a:gd name="connsiteY11" fmla="*/ 23 h 995060"/>
              <a:gd name="connsiteX12" fmla="*/ 1515840 w 2248655"/>
              <a:gd name="connsiteY12" fmla="*/ 16 h 995060"/>
              <a:gd name="connsiteX13" fmla="*/ 1880451 w 2248655"/>
              <a:gd name="connsiteY13" fmla="*/ 0 h 99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48655" h="995060">
                <a:moveTo>
                  <a:pt x="1880451" y="0"/>
                </a:moveTo>
                <a:lnTo>
                  <a:pt x="2137295" y="129280"/>
                </a:lnTo>
                <a:lnTo>
                  <a:pt x="2248655" y="368203"/>
                </a:lnTo>
                <a:lnTo>
                  <a:pt x="1147685" y="368171"/>
                </a:lnTo>
                <a:lnTo>
                  <a:pt x="626844" y="368244"/>
                </a:lnTo>
                <a:lnTo>
                  <a:pt x="368153" y="368213"/>
                </a:lnTo>
                <a:cubicBezTo>
                  <a:pt x="368185" y="454421"/>
                  <a:pt x="368218" y="540630"/>
                  <a:pt x="368250" y="626838"/>
                </a:cubicBezTo>
                <a:lnTo>
                  <a:pt x="192585" y="959968"/>
                </a:lnTo>
                <a:lnTo>
                  <a:pt x="29" y="995060"/>
                </a:lnTo>
                <a:cubicBezTo>
                  <a:pt x="19" y="768162"/>
                  <a:pt x="10" y="541265"/>
                  <a:pt x="0" y="314367"/>
                </a:cubicBezTo>
                <a:cubicBezTo>
                  <a:pt x="908" y="141015"/>
                  <a:pt x="141886" y="37"/>
                  <a:pt x="314306" y="60"/>
                </a:cubicBezTo>
                <a:lnTo>
                  <a:pt x="995066" y="23"/>
                </a:lnTo>
                <a:lnTo>
                  <a:pt x="1515840" y="16"/>
                </a:lnTo>
                <a:lnTo>
                  <a:pt x="1880451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1D4674A-4EE8-4589-A0CD-811292E4FE61}"/>
              </a:ext>
            </a:extLst>
          </p:cNvPr>
          <p:cNvSpPr/>
          <p:nvPr/>
        </p:nvSpPr>
        <p:spPr>
          <a:xfrm>
            <a:off x="4397820" y="2877610"/>
            <a:ext cx="995058" cy="2248656"/>
          </a:xfrm>
          <a:custGeom>
            <a:avLst/>
            <a:gdLst>
              <a:gd name="connsiteX0" fmla="*/ 368204 w 995058"/>
              <a:gd name="connsiteY0" fmla="*/ 0 h 2248656"/>
              <a:gd name="connsiteX1" fmla="*/ 368170 w 995058"/>
              <a:gd name="connsiteY1" fmla="*/ 1100970 h 2248656"/>
              <a:gd name="connsiteX2" fmla="*/ 368243 w 995058"/>
              <a:gd name="connsiteY2" fmla="*/ 1621812 h 2248656"/>
              <a:gd name="connsiteX3" fmla="*/ 368212 w 995058"/>
              <a:gd name="connsiteY3" fmla="*/ 1880503 h 2248656"/>
              <a:gd name="connsiteX4" fmla="*/ 626836 w 995058"/>
              <a:gd name="connsiteY4" fmla="*/ 1880405 h 2248656"/>
              <a:gd name="connsiteX5" fmla="*/ 995058 w 995058"/>
              <a:gd name="connsiteY5" fmla="*/ 2248626 h 2248656"/>
              <a:gd name="connsiteX6" fmla="*/ 314365 w 995058"/>
              <a:gd name="connsiteY6" fmla="*/ 2248656 h 2248656"/>
              <a:gd name="connsiteX7" fmla="*/ 59 w 995058"/>
              <a:gd name="connsiteY7" fmla="*/ 1934350 h 2248656"/>
              <a:gd name="connsiteX8" fmla="*/ 22 w 995058"/>
              <a:gd name="connsiteY8" fmla="*/ 1253590 h 2248656"/>
              <a:gd name="connsiteX9" fmla="*/ 15 w 995058"/>
              <a:gd name="connsiteY9" fmla="*/ 732816 h 2248656"/>
              <a:gd name="connsiteX10" fmla="*/ 0 w 995058"/>
              <a:gd name="connsiteY10" fmla="*/ 368205 h 2248656"/>
              <a:gd name="connsiteX0" fmla="*/ 368204 w 995058"/>
              <a:gd name="connsiteY0" fmla="*/ 0 h 2248656"/>
              <a:gd name="connsiteX1" fmla="*/ 368170 w 995058"/>
              <a:gd name="connsiteY1" fmla="*/ 1100970 h 2248656"/>
              <a:gd name="connsiteX2" fmla="*/ 368243 w 995058"/>
              <a:gd name="connsiteY2" fmla="*/ 1621812 h 2248656"/>
              <a:gd name="connsiteX3" fmla="*/ 368212 w 995058"/>
              <a:gd name="connsiteY3" fmla="*/ 1880503 h 2248656"/>
              <a:gd name="connsiteX4" fmla="*/ 626836 w 995058"/>
              <a:gd name="connsiteY4" fmla="*/ 1880405 h 2248656"/>
              <a:gd name="connsiteX5" fmla="*/ 785028 w 995058"/>
              <a:gd name="connsiteY5" fmla="*/ 2042120 h 2248656"/>
              <a:gd name="connsiteX6" fmla="*/ 995058 w 995058"/>
              <a:gd name="connsiteY6" fmla="*/ 2248626 h 2248656"/>
              <a:gd name="connsiteX7" fmla="*/ 314365 w 995058"/>
              <a:gd name="connsiteY7" fmla="*/ 2248656 h 2248656"/>
              <a:gd name="connsiteX8" fmla="*/ 59 w 995058"/>
              <a:gd name="connsiteY8" fmla="*/ 1934350 h 2248656"/>
              <a:gd name="connsiteX9" fmla="*/ 22 w 995058"/>
              <a:gd name="connsiteY9" fmla="*/ 1253590 h 2248656"/>
              <a:gd name="connsiteX10" fmla="*/ 15 w 995058"/>
              <a:gd name="connsiteY10" fmla="*/ 732816 h 2248656"/>
              <a:gd name="connsiteX11" fmla="*/ 0 w 995058"/>
              <a:gd name="connsiteY11" fmla="*/ 368205 h 2248656"/>
              <a:gd name="connsiteX12" fmla="*/ 368204 w 995058"/>
              <a:gd name="connsiteY12" fmla="*/ 0 h 2248656"/>
              <a:gd name="connsiteX0" fmla="*/ 368204 w 995058"/>
              <a:gd name="connsiteY0" fmla="*/ 0 h 2248656"/>
              <a:gd name="connsiteX1" fmla="*/ 368170 w 995058"/>
              <a:gd name="connsiteY1" fmla="*/ 1100970 h 2248656"/>
              <a:gd name="connsiteX2" fmla="*/ 368243 w 995058"/>
              <a:gd name="connsiteY2" fmla="*/ 1621812 h 2248656"/>
              <a:gd name="connsiteX3" fmla="*/ 368212 w 995058"/>
              <a:gd name="connsiteY3" fmla="*/ 1880503 h 2248656"/>
              <a:gd name="connsiteX4" fmla="*/ 626836 w 995058"/>
              <a:gd name="connsiteY4" fmla="*/ 1880405 h 2248656"/>
              <a:gd name="connsiteX5" fmla="*/ 881620 w 995058"/>
              <a:gd name="connsiteY5" fmla="*/ 2003484 h 2248656"/>
              <a:gd name="connsiteX6" fmla="*/ 995058 w 995058"/>
              <a:gd name="connsiteY6" fmla="*/ 2248626 h 2248656"/>
              <a:gd name="connsiteX7" fmla="*/ 314365 w 995058"/>
              <a:gd name="connsiteY7" fmla="*/ 2248656 h 2248656"/>
              <a:gd name="connsiteX8" fmla="*/ 59 w 995058"/>
              <a:gd name="connsiteY8" fmla="*/ 1934350 h 2248656"/>
              <a:gd name="connsiteX9" fmla="*/ 22 w 995058"/>
              <a:gd name="connsiteY9" fmla="*/ 1253590 h 2248656"/>
              <a:gd name="connsiteX10" fmla="*/ 15 w 995058"/>
              <a:gd name="connsiteY10" fmla="*/ 732816 h 2248656"/>
              <a:gd name="connsiteX11" fmla="*/ 0 w 995058"/>
              <a:gd name="connsiteY11" fmla="*/ 368205 h 2248656"/>
              <a:gd name="connsiteX12" fmla="*/ 368204 w 995058"/>
              <a:gd name="connsiteY12" fmla="*/ 0 h 2248656"/>
              <a:gd name="connsiteX0" fmla="*/ 368204 w 995058"/>
              <a:gd name="connsiteY0" fmla="*/ 0 h 2248656"/>
              <a:gd name="connsiteX1" fmla="*/ 368170 w 995058"/>
              <a:gd name="connsiteY1" fmla="*/ 1100970 h 2248656"/>
              <a:gd name="connsiteX2" fmla="*/ 368243 w 995058"/>
              <a:gd name="connsiteY2" fmla="*/ 1621812 h 2248656"/>
              <a:gd name="connsiteX3" fmla="*/ 368212 w 995058"/>
              <a:gd name="connsiteY3" fmla="*/ 1880503 h 2248656"/>
              <a:gd name="connsiteX4" fmla="*/ 626836 w 995058"/>
              <a:gd name="connsiteY4" fmla="*/ 1880405 h 2248656"/>
              <a:gd name="connsiteX5" fmla="*/ 881620 w 995058"/>
              <a:gd name="connsiteY5" fmla="*/ 2003484 h 2248656"/>
              <a:gd name="connsiteX6" fmla="*/ 995058 w 995058"/>
              <a:gd name="connsiteY6" fmla="*/ 2248626 h 2248656"/>
              <a:gd name="connsiteX7" fmla="*/ 314365 w 995058"/>
              <a:gd name="connsiteY7" fmla="*/ 2248656 h 2248656"/>
              <a:gd name="connsiteX8" fmla="*/ 59 w 995058"/>
              <a:gd name="connsiteY8" fmla="*/ 1934350 h 2248656"/>
              <a:gd name="connsiteX9" fmla="*/ 22 w 995058"/>
              <a:gd name="connsiteY9" fmla="*/ 1253590 h 2248656"/>
              <a:gd name="connsiteX10" fmla="*/ 15 w 995058"/>
              <a:gd name="connsiteY10" fmla="*/ 732816 h 2248656"/>
              <a:gd name="connsiteX11" fmla="*/ 0 w 995058"/>
              <a:gd name="connsiteY11" fmla="*/ 368205 h 2248656"/>
              <a:gd name="connsiteX12" fmla="*/ 179721 w 995058"/>
              <a:gd name="connsiteY12" fmla="*/ 194001 h 2248656"/>
              <a:gd name="connsiteX13" fmla="*/ 368204 w 995058"/>
              <a:gd name="connsiteY13" fmla="*/ 0 h 2248656"/>
              <a:gd name="connsiteX0" fmla="*/ 368204 w 995058"/>
              <a:gd name="connsiteY0" fmla="*/ 0 h 2248656"/>
              <a:gd name="connsiteX1" fmla="*/ 368170 w 995058"/>
              <a:gd name="connsiteY1" fmla="*/ 1100970 h 2248656"/>
              <a:gd name="connsiteX2" fmla="*/ 368243 w 995058"/>
              <a:gd name="connsiteY2" fmla="*/ 1621812 h 2248656"/>
              <a:gd name="connsiteX3" fmla="*/ 368212 w 995058"/>
              <a:gd name="connsiteY3" fmla="*/ 1880503 h 2248656"/>
              <a:gd name="connsiteX4" fmla="*/ 626836 w 995058"/>
              <a:gd name="connsiteY4" fmla="*/ 1880405 h 2248656"/>
              <a:gd name="connsiteX5" fmla="*/ 881620 w 995058"/>
              <a:gd name="connsiteY5" fmla="*/ 2003484 h 2248656"/>
              <a:gd name="connsiteX6" fmla="*/ 995058 w 995058"/>
              <a:gd name="connsiteY6" fmla="*/ 2248626 h 2248656"/>
              <a:gd name="connsiteX7" fmla="*/ 314365 w 995058"/>
              <a:gd name="connsiteY7" fmla="*/ 2248656 h 2248656"/>
              <a:gd name="connsiteX8" fmla="*/ 59 w 995058"/>
              <a:gd name="connsiteY8" fmla="*/ 1934350 h 2248656"/>
              <a:gd name="connsiteX9" fmla="*/ 22 w 995058"/>
              <a:gd name="connsiteY9" fmla="*/ 1253590 h 2248656"/>
              <a:gd name="connsiteX10" fmla="*/ 15 w 995058"/>
              <a:gd name="connsiteY10" fmla="*/ 732816 h 2248656"/>
              <a:gd name="connsiteX11" fmla="*/ 0 w 995058"/>
              <a:gd name="connsiteY11" fmla="*/ 368205 h 2248656"/>
              <a:gd name="connsiteX12" fmla="*/ 173281 w 995058"/>
              <a:gd name="connsiteY12" fmla="*/ 71652 h 2248656"/>
              <a:gd name="connsiteX13" fmla="*/ 368204 w 995058"/>
              <a:gd name="connsiteY13" fmla="*/ 0 h 22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5058" h="2248656">
                <a:moveTo>
                  <a:pt x="368204" y="0"/>
                </a:moveTo>
                <a:cubicBezTo>
                  <a:pt x="368193" y="366990"/>
                  <a:pt x="368181" y="733980"/>
                  <a:pt x="368170" y="1100970"/>
                </a:cubicBezTo>
                <a:cubicBezTo>
                  <a:pt x="368194" y="1274584"/>
                  <a:pt x="368219" y="1448198"/>
                  <a:pt x="368243" y="1621812"/>
                </a:cubicBezTo>
                <a:cubicBezTo>
                  <a:pt x="368233" y="1708042"/>
                  <a:pt x="368222" y="1794273"/>
                  <a:pt x="368212" y="1880503"/>
                </a:cubicBezTo>
                <a:lnTo>
                  <a:pt x="626836" y="1880405"/>
                </a:lnTo>
                <a:lnTo>
                  <a:pt x="881620" y="2003484"/>
                </a:lnTo>
                <a:lnTo>
                  <a:pt x="995058" y="2248626"/>
                </a:lnTo>
                <a:lnTo>
                  <a:pt x="314365" y="2248656"/>
                </a:lnTo>
                <a:cubicBezTo>
                  <a:pt x="141013" y="2247748"/>
                  <a:pt x="35" y="2106770"/>
                  <a:pt x="59" y="1934350"/>
                </a:cubicBezTo>
                <a:cubicBezTo>
                  <a:pt x="47" y="1707430"/>
                  <a:pt x="34" y="1480510"/>
                  <a:pt x="22" y="1253590"/>
                </a:cubicBezTo>
                <a:cubicBezTo>
                  <a:pt x="20" y="1079999"/>
                  <a:pt x="17" y="906407"/>
                  <a:pt x="15" y="732816"/>
                </a:cubicBezTo>
                <a:lnTo>
                  <a:pt x="0" y="368205"/>
                </a:lnTo>
                <a:lnTo>
                  <a:pt x="173281" y="71652"/>
                </a:lnTo>
                <a:lnTo>
                  <a:pt x="368204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C093B9F-46A8-46DE-9CE8-DF9E1147BC07}"/>
              </a:ext>
            </a:extLst>
          </p:cNvPr>
          <p:cNvSpPr/>
          <p:nvPr/>
        </p:nvSpPr>
        <p:spPr>
          <a:xfrm>
            <a:off x="5546407" y="4128528"/>
            <a:ext cx="2248656" cy="995060"/>
          </a:xfrm>
          <a:custGeom>
            <a:avLst/>
            <a:gdLst>
              <a:gd name="connsiteX0" fmla="*/ 2248627 w 2248656"/>
              <a:gd name="connsiteY0" fmla="*/ 0 h 995060"/>
              <a:gd name="connsiteX1" fmla="*/ 2248656 w 2248656"/>
              <a:gd name="connsiteY1" fmla="*/ 680694 h 995060"/>
              <a:gd name="connsiteX2" fmla="*/ 1934350 w 2248656"/>
              <a:gd name="connsiteY2" fmla="*/ 995000 h 995060"/>
              <a:gd name="connsiteX3" fmla="*/ 1253590 w 2248656"/>
              <a:gd name="connsiteY3" fmla="*/ 995037 h 995060"/>
              <a:gd name="connsiteX4" fmla="*/ 732815 w 2248656"/>
              <a:gd name="connsiteY4" fmla="*/ 995044 h 995060"/>
              <a:gd name="connsiteX5" fmla="*/ 368204 w 2248656"/>
              <a:gd name="connsiteY5" fmla="*/ 995060 h 995060"/>
              <a:gd name="connsiteX6" fmla="*/ 0 w 2248656"/>
              <a:gd name="connsiteY6" fmla="*/ 626855 h 995060"/>
              <a:gd name="connsiteX7" fmla="*/ 1100970 w 2248656"/>
              <a:gd name="connsiteY7" fmla="*/ 626889 h 995060"/>
              <a:gd name="connsiteX8" fmla="*/ 1621812 w 2248656"/>
              <a:gd name="connsiteY8" fmla="*/ 626815 h 995060"/>
              <a:gd name="connsiteX9" fmla="*/ 1880503 w 2248656"/>
              <a:gd name="connsiteY9" fmla="*/ 626847 h 995060"/>
              <a:gd name="connsiteX10" fmla="*/ 1880405 w 2248656"/>
              <a:gd name="connsiteY10" fmla="*/ 368222 h 995060"/>
              <a:gd name="connsiteX0" fmla="*/ 2248627 w 2248656"/>
              <a:gd name="connsiteY0" fmla="*/ 0 h 995060"/>
              <a:gd name="connsiteX1" fmla="*/ 2248656 w 2248656"/>
              <a:gd name="connsiteY1" fmla="*/ 680694 h 995060"/>
              <a:gd name="connsiteX2" fmla="*/ 1934350 w 2248656"/>
              <a:gd name="connsiteY2" fmla="*/ 995000 h 995060"/>
              <a:gd name="connsiteX3" fmla="*/ 1253590 w 2248656"/>
              <a:gd name="connsiteY3" fmla="*/ 995037 h 995060"/>
              <a:gd name="connsiteX4" fmla="*/ 732815 w 2248656"/>
              <a:gd name="connsiteY4" fmla="*/ 995044 h 995060"/>
              <a:gd name="connsiteX5" fmla="*/ 368204 w 2248656"/>
              <a:gd name="connsiteY5" fmla="*/ 995060 h 995060"/>
              <a:gd name="connsiteX6" fmla="*/ 0 w 2248656"/>
              <a:gd name="connsiteY6" fmla="*/ 626855 h 995060"/>
              <a:gd name="connsiteX7" fmla="*/ 1100970 w 2248656"/>
              <a:gd name="connsiteY7" fmla="*/ 626889 h 995060"/>
              <a:gd name="connsiteX8" fmla="*/ 1621812 w 2248656"/>
              <a:gd name="connsiteY8" fmla="*/ 626815 h 995060"/>
              <a:gd name="connsiteX9" fmla="*/ 1880503 w 2248656"/>
              <a:gd name="connsiteY9" fmla="*/ 626847 h 995060"/>
              <a:gd name="connsiteX10" fmla="*/ 1880405 w 2248656"/>
              <a:gd name="connsiteY10" fmla="*/ 368222 h 995060"/>
              <a:gd name="connsiteX11" fmla="*/ 2057670 w 2248656"/>
              <a:gd name="connsiteY11" fmla="*/ 205213 h 995060"/>
              <a:gd name="connsiteX12" fmla="*/ 2248627 w 2248656"/>
              <a:gd name="connsiteY12" fmla="*/ 0 h 995060"/>
              <a:gd name="connsiteX0" fmla="*/ 2248627 w 2248656"/>
              <a:gd name="connsiteY0" fmla="*/ 0 h 995060"/>
              <a:gd name="connsiteX1" fmla="*/ 2248656 w 2248656"/>
              <a:gd name="connsiteY1" fmla="*/ 680694 h 995060"/>
              <a:gd name="connsiteX2" fmla="*/ 1934350 w 2248656"/>
              <a:gd name="connsiteY2" fmla="*/ 995000 h 995060"/>
              <a:gd name="connsiteX3" fmla="*/ 1253590 w 2248656"/>
              <a:gd name="connsiteY3" fmla="*/ 995037 h 995060"/>
              <a:gd name="connsiteX4" fmla="*/ 732815 w 2248656"/>
              <a:gd name="connsiteY4" fmla="*/ 995044 h 995060"/>
              <a:gd name="connsiteX5" fmla="*/ 368204 w 2248656"/>
              <a:gd name="connsiteY5" fmla="*/ 995060 h 995060"/>
              <a:gd name="connsiteX6" fmla="*/ 0 w 2248656"/>
              <a:gd name="connsiteY6" fmla="*/ 626855 h 995060"/>
              <a:gd name="connsiteX7" fmla="*/ 1100970 w 2248656"/>
              <a:gd name="connsiteY7" fmla="*/ 626889 h 995060"/>
              <a:gd name="connsiteX8" fmla="*/ 1621812 w 2248656"/>
              <a:gd name="connsiteY8" fmla="*/ 626815 h 995060"/>
              <a:gd name="connsiteX9" fmla="*/ 1880503 w 2248656"/>
              <a:gd name="connsiteY9" fmla="*/ 626847 h 995060"/>
              <a:gd name="connsiteX10" fmla="*/ 1880405 w 2248656"/>
              <a:gd name="connsiteY10" fmla="*/ 368222 h 995060"/>
              <a:gd name="connsiteX11" fmla="*/ 2025473 w 2248656"/>
              <a:gd name="connsiteY11" fmla="*/ 115061 h 995060"/>
              <a:gd name="connsiteX12" fmla="*/ 2248627 w 2248656"/>
              <a:gd name="connsiteY12" fmla="*/ 0 h 995060"/>
              <a:gd name="connsiteX0" fmla="*/ 2248627 w 2248656"/>
              <a:gd name="connsiteY0" fmla="*/ 0 h 995060"/>
              <a:gd name="connsiteX1" fmla="*/ 2248656 w 2248656"/>
              <a:gd name="connsiteY1" fmla="*/ 680694 h 995060"/>
              <a:gd name="connsiteX2" fmla="*/ 1934350 w 2248656"/>
              <a:gd name="connsiteY2" fmla="*/ 995000 h 995060"/>
              <a:gd name="connsiteX3" fmla="*/ 1253590 w 2248656"/>
              <a:gd name="connsiteY3" fmla="*/ 995037 h 995060"/>
              <a:gd name="connsiteX4" fmla="*/ 732815 w 2248656"/>
              <a:gd name="connsiteY4" fmla="*/ 995044 h 995060"/>
              <a:gd name="connsiteX5" fmla="*/ 368204 w 2248656"/>
              <a:gd name="connsiteY5" fmla="*/ 995060 h 995060"/>
              <a:gd name="connsiteX6" fmla="*/ 164475 w 2248656"/>
              <a:gd name="connsiteY6" fmla="*/ 791202 h 995060"/>
              <a:gd name="connsiteX7" fmla="*/ 0 w 2248656"/>
              <a:gd name="connsiteY7" fmla="*/ 626855 h 995060"/>
              <a:gd name="connsiteX8" fmla="*/ 1100970 w 2248656"/>
              <a:gd name="connsiteY8" fmla="*/ 626889 h 995060"/>
              <a:gd name="connsiteX9" fmla="*/ 1621812 w 2248656"/>
              <a:gd name="connsiteY9" fmla="*/ 626815 h 995060"/>
              <a:gd name="connsiteX10" fmla="*/ 1880503 w 2248656"/>
              <a:gd name="connsiteY10" fmla="*/ 626847 h 995060"/>
              <a:gd name="connsiteX11" fmla="*/ 1880405 w 2248656"/>
              <a:gd name="connsiteY11" fmla="*/ 368222 h 995060"/>
              <a:gd name="connsiteX12" fmla="*/ 2025473 w 2248656"/>
              <a:gd name="connsiteY12" fmla="*/ 115061 h 995060"/>
              <a:gd name="connsiteX13" fmla="*/ 2248627 w 2248656"/>
              <a:gd name="connsiteY13" fmla="*/ 0 h 995060"/>
              <a:gd name="connsiteX0" fmla="*/ 2248627 w 2248656"/>
              <a:gd name="connsiteY0" fmla="*/ 0 h 995060"/>
              <a:gd name="connsiteX1" fmla="*/ 2248656 w 2248656"/>
              <a:gd name="connsiteY1" fmla="*/ 680694 h 995060"/>
              <a:gd name="connsiteX2" fmla="*/ 1934350 w 2248656"/>
              <a:gd name="connsiteY2" fmla="*/ 995000 h 995060"/>
              <a:gd name="connsiteX3" fmla="*/ 1253590 w 2248656"/>
              <a:gd name="connsiteY3" fmla="*/ 995037 h 995060"/>
              <a:gd name="connsiteX4" fmla="*/ 732815 w 2248656"/>
              <a:gd name="connsiteY4" fmla="*/ 995044 h 995060"/>
              <a:gd name="connsiteX5" fmla="*/ 368204 w 2248656"/>
              <a:gd name="connsiteY5" fmla="*/ 995060 h 995060"/>
              <a:gd name="connsiteX6" fmla="*/ 93641 w 2248656"/>
              <a:gd name="connsiteY6" fmla="*/ 862036 h 995060"/>
              <a:gd name="connsiteX7" fmla="*/ 0 w 2248656"/>
              <a:gd name="connsiteY7" fmla="*/ 626855 h 995060"/>
              <a:gd name="connsiteX8" fmla="*/ 1100970 w 2248656"/>
              <a:gd name="connsiteY8" fmla="*/ 626889 h 995060"/>
              <a:gd name="connsiteX9" fmla="*/ 1621812 w 2248656"/>
              <a:gd name="connsiteY9" fmla="*/ 626815 h 995060"/>
              <a:gd name="connsiteX10" fmla="*/ 1880503 w 2248656"/>
              <a:gd name="connsiteY10" fmla="*/ 626847 h 995060"/>
              <a:gd name="connsiteX11" fmla="*/ 1880405 w 2248656"/>
              <a:gd name="connsiteY11" fmla="*/ 368222 h 995060"/>
              <a:gd name="connsiteX12" fmla="*/ 2025473 w 2248656"/>
              <a:gd name="connsiteY12" fmla="*/ 115061 h 995060"/>
              <a:gd name="connsiteX13" fmla="*/ 2248627 w 2248656"/>
              <a:gd name="connsiteY13" fmla="*/ 0 h 99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48656" h="995060">
                <a:moveTo>
                  <a:pt x="2248627" y="0"/>
                </a:moveTo>
                <a:cubicBezTo>
                  <a:pt x="2248637" y="226898"/>
                  <a:pt x="2248646" y="453796"/>
                  <a:pt x="2248656" y="680694"/>
                </a:cubicBezTo>
                <a:cubicBezTo>
                  <a:pt x="2248680" y="853113"/>
                  <a:pt x="2107635" y="994158"/>
                  <a:pt x="1934350" y="995000"/>
                </a:cubicBezTo>
                <a:lnTo>
                  <a:pt x="1253590" y="995037"/>
                </a:lnTo>
                <a:lnTo>
                  <a:pt x="732815" y="995044"/>
                </a:lnTo>
                <a:lnTo>
                  <a:pt x="368204" y="995060"/>
                </a:lnTo>
                <a:lnTo>
                  <a:pt x="93641" y="862036"/>
                </a:lnTo>
                <a:lnTo>
                  <a:pt x="0" y="626855"/>
                </a:lnTo>
                <a:lnTo>
                  <a:pt x="1100970" y="626889"/>
                </a:lnTo>
                <a:lnTo>
                  <a:pt x="1621812" y="626815"/>
                </a:lnTo>
                <a:lnTo>
                  <a:pt x="1880503" y="626847"/>
                </a:lnTo>
                <a:cubicBezTo>
                  <a:pt x="1880470" y="540639"/>
                  <a:pt x="1880438" y="454430"/>
                  <a:pt x="1880405" y="368222"/>
                </a:cubicBezTo>
                <a:lnTo>
                  <a:pt x="2025473" y="115061"/>
                </a:lnTo>
                <a:lnTo>
                  <a:pt x="2248627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38CF148-3A1A-401A-B7A8-044464AB3EA4}"/>
              </a:ext>
            </a:extLst>
          </p:cNvPr>
          <p:cNvSpPr/>
          <p:nvPr/>
        </p:nvSpPr>
        <p:spPr>
          <a:xfrm>
            <a:off x="6794631" y="1729039"/>
            <a:ext cx="995058" cy="2248655"/>
          </a:xfrm>
          <a:custGeom>
            <a:avLst/>
            <a:gdLst>
              <a:gd name="connsiteX0" fmla="*/ 680693 w 995058"/>
              <a:gd name="connsiteY0" fmla="*/ 0 h 2248655"/>
              <a:gd name="connsiteX1" fmla="*/ 994999 w 995058"/>
              <a:gd name="connsiteY1" fmla="*/ 314305 h 2248655"/>
              <a:gd name="connsiteX2" fmla="*/ 995036 w 995058"/>
              <a:gd name="connsiteY2" fmla="*/ 995065 h 2248655"/>
              <a:gd name="connsiteX3" fmla="*/ 995042 w 995058"/>
              <a:gd name="connsiteY3" fmla="*/ 1515840 h 2248655"/>
              <a:gd name="connsiteX4" fmla="*/ 995058 w 995058"/>
              <a:gd name="connsiteY4" fmla="*/ 1880451 h 2248655"/>
              <a:gd name="connsiteX5" fmla="*/ 626854 w 995058"/>
              <a:gd name="connsiteY5" fmla="*/ 2248655 h 2248655"/>
              <a:gd name="connsiteX6" fmla="*/ 626888 w 995058"/>
              <a:gd name="connsiteY6" fmla="*/ 1147685 h 2248655"/>
              <a:gd name="connsiteX7" fmla="*/ 626815 w 995058"/>
              <a:gd name="connsiteY7" fmla="*/ 626844 h 2248655"/>
              <a:gd name="connsiteX8" fmla="*/ 626846 w 995058"/>
              <a:gd name="connsiteY8" fmla="*/ 368152 h 2248655"/>
              <a:gd name="connsiteX9" fmla="*/ 368221 w 995058"/>
              <a:gd name="connsiteY9" fmla="*/ 368250 h 2248655"/>
              <a:gd name="connsiteX10" fmla="*/ 0 w 995058"/>
              <a:gd name="connsiteY10" fmla="*/ 29 h 2248655"/>
              <a:gd name="connsiteX0" fmla="*/ 680693 w 995058"/>
              <a:gd name="connsiteY0" fmla="*/ 0 h 2248655"/>
              <a:gd name="connsiteX1" fmla="*/ 994999 w 995058"/>
              <a:gd name="connsiteY1" fmla="*/ 314305 h 2248655"/>
              <a:gd name="connsiteX2" fmla="*/ 995036 w 995058"/>
              <a:gd name="connsiteY2" fmla="*/ 995065 h 2248655"/>
              <a:gd name="connsiteX3" fmla="*/ 995042 w 995058"/>
              <a:gd name="connsiteY3" fmla="*/ 1515840 h 2248655"/>
              <a:gd name="connsiteX4" fmla="*/ 995058 w 995058"/>
              <a:gd name="connsiteY4" fmla="*/ 1880451 h 2248655"/>
              <a:gd name="connsiteX5" fmla="*/ 626854 w 995058"/>
              <a:gd name="connsiteY5" fmla="*/ 2248655 h 2248655"/>
              <a:gd name="connsiteX6" fmla="*/ 626888 w 995058"/>
              <a:gd name="connsiteY6" fmla="*/ 1147685 h 2248655"/>
              <a:gd name="connsiteX7" fmla="*/ 626815 w 995058"/>
              <a:gd name="connsiteY7" fmla="*/ 626844 h 2248655"/>
              <a:gd name="connsiteX8" fmla="*/ 626846 w 995058"/>
              <a:gd name="connsiteY8" fmla="*/ 368152 h 2248655"/>
              <a:gd name="connsiteX9" fmla="*/ 368221 w 995058"/>
              <a:gd name="connsiteY9" fmla="*/ 368250 h 2248655"/>
              <a:gd name="connsiteX10" fmla="*/ 165502 w 995058"/>
              <a:gd name="connsiteY10" fmla="*/ 177034 h 2248655"/>
              <a:gd name="connsiteX11" fmla="*/ 0 w 995058"/>
              <a:gd name="connsiteY11" fmla="*/ 29 h 2248655"/>
              <a:gd name="connsiteX12" fmla="*/ 680693 w 995058"/>
              <a:gd name="connsiteY12" fmla="*/ 0 h 2248655"/>
              <a:gd name="connsiteX0" fmla="*/ 680693 w 995058"/>
              <a:gd name="connsiteY0" fmla="*/ 0 h 2248655"/>
              <a:gd name="connsiteX1" fmla="*/ 994999 w 995058"/>
              <a:gd name="connsiteY1" fmla="*/ 314305 h 2248655"/>
              <a:gd name="connsiteX2" fmla="*/ 995036 w 995058"/>
              <a:gd name="connsiteY2" fmla="*/ 995065 h 2248655"/>
              <a:gd name="connsiteX3" fmla="*/ 995042 w 995058"/>
              <a:gd name="connsiteY3" fmla="*/ 1515840 h 2248655"/>
              <a:gd name="connsiteX4" fmla="*/ 995058 w 995058"/>
              <a:gd name="connsiteY4" fmla="*/ 1880451 h 2248655"/>
              <a:gd name="connsiteX5" fmla="*/ 626854 w 995058"/>
              <a:gd name="connsiteY5" fmla="*/ 2248655 h 2248655"/>
              <a:gd name="connsiteX6" fmla="*/ 626888 w 995058"/>
              <a:gd name="connsiteY6" fmla="*/ 1147685 h 2248655"/>
              <a:gd name="connsiteX7" fmla="*/ 626815 w 995058"/>
              <a:gd name="connsiteY7" fmla="*/ 626844 h 2248655"/>
              <a:gd name="connsiteX8" fmla="*/ 626846 w 995058"/>
              <a:gd name="connsiteY8" fmla="*/ 368152 h 2248655"/>
              <a:gd name="connsiteX9" fmla="*/ 368221 w 995058"/>
              <a:gd name="connsiteY9" fmla="*/ 368250 h 2248655"/>
              <a:gd name="connsiteX10" fmla="*/ 94669 w 995058"/>
              <a:gd name="connsiteY10" fmla="*/ 234989 h 2248655"/>
              <a:gd name="connsiteX11" fmla="*/ 0 w 995058"/>
              <a:gd name="connsiteY11" fmla="*/ 29 h 2248655"/>
              <a:gd name="connsiteX12" fmla="*/ 680693 w 995058"/>
              <a:gd name="connsiteY12" fmla="*/ 0 h 2248655"/>
              <a:gd name="connsiteX0" fmla="*/ 680693 w 995058"/>
              <a:gd name="connsiteY0" fmla="*/ 0 h 2248655"/>
              <a:gd name="connsiteX1" fmla="*/ 994999 w 995058"/>
              <a:gd name="connsiteY1" fmla="*/ 314305 h 2248655"/>
              <a:gd name="connsiteX2" fmla="*/ 995036 w 995058"/>
              <a:gd name="connsiteY2" fmla="*/ 995065 h 2248655"/>
              <a:gd name="connsiteX3" fmla="*/ 995042 w 995058"/>
              <a:gd name="connsiteY3" fmla="*/ 1515840 h 2248655"/>
              <a:gd name="connsiteX4" fmla="*/ 995058 w 995058"/>
              <a:gd name="connsiteY4" fmla="*/ 1880451 h 2248655"/>
              <a:gd name="connsiteX5" fmla="*/ 790127 w 995058"/>
              <a:gd name="connsiteY5" fmla="*/ 2076668 h 2248655"/>
              <a:gd name="connsiteX6" fmla="*/ 626854 w 995058"/>
              <a:gd name="connsiteY6" fmla="*/ 2248655 h 2248655"/>
              <a:gd name="connsiteX7" fmla="*/ 626888 w 995058"/>
              <a:gd name="connsiteY7" fmla="*/ 1147685 h 2248655"/>
              <a:gd name="connsiteX8" fmla="*/ 626815 w 995058"/>
              <a:gd name="connsiteY8" fmla="*/ 626844 h 2248655"/>
              <a:gd name="connsiteX9" fmla="*/ 626846 w 995058"/>
              <a:gd name="connsiteY9" fmla="*/ 368152 h 2248655"/>
              <a:gd name="connsiteX10" fmla="*/ 368221 w 995058"/>
              <a:gd name="connsiteY10" fmla="*/ 368250 h 2248655"/>
              <a:gd name="connsiteX11" fmla="*/ 94669 w 995058"/>
              <a:gd name="connsiteY11" fmla="*/ 234989 h 2248655"/>
              <a:gd name="connsiteX12" fmla="*/ 0 w 995058"/>
              <a:gd name="connsiteY12" fmla="*/ 29 h 2248655"/>
              <a:gd name="connsiteX13" fmla="*/ 680693 w 995058"/>
              <a:gd name="connsiteY13" fmla="*/ 0 h 2248655"/>
              <a:gd name="connsiteX0" fmla="*/ 680693 w 995058"/>
              <a:gd name="connsiteY0" fmla="*/ 0 h 2248655"/>
              <a:gd name="connsiteX1" fmla="*/ 994999 w 995058"/>
              <a:gd name="connsiteY1" fmla="*/ 314305 h 2248655"/>
              <a:gd name="connsiteX2" fmla="*/ 995036 w 995058"/>
              <a:gd name="connsiteY2" fmla="*/ 995065 h 2248655"/>
              <a:gd name="connsiteX3" fmla="*/ 995042 w 995058"/>
              <a:gd name="connsiteY3" fmla="*/ 1515840 h 2248655"/>
              <a:gd name="connsiteX4" fmla="*/ 995058 w 995058"/>
              <a:gd name="connsiteY4" fmla="*/ 1880451 h 2248655"/>
              <a:gd name="connsiteX5" fmla="*/ 848082 w 995058"/>
              <a:gd name="connsiteY5" fmla="*/ 2160381 h 2248655"/>
              <a:gd name="connsiteX6" fmla="*/ 626854 w 995058"/>
              <a:gd name="connsiteY6" fmla="*/ 2248655 h 2248655"/>
              <a:gd name="connsiteX7" fmla="*/ 626888 w 995058"/>
              <a:gd name="connsiteY7" fmla="*/ 1147685 h 2248655"/>
              <a:gd name="connsiteX8" fmla="*/ 626815 w 995058"/>
              <a:gd name="connsiteY8" fmla="*/ 626844 h 2248655"/>
              <a:gd name="connsiteX9" fmla="*/ 626846 w 995058"/>
              <a:gd name="connsiteY9" fmla="*/ 368152 h 2248655"/>
              <a:gd name="connsiteX10" fmla="*/ 368221 w 995058"/>
              <a:gd name="connsiteY10" fmla="*/ 368250 h 2248655"/>
              <a:gd name="connsiteX11" fmla="*/ 94669 w 995058"/>
              <a:gd name="connsiteY11" fmla="*/ 234989 h 2248655"/>
              <a:gd name="connsiteX12" fmla="*/ 0 w 995058"/>
              <a:gd name="connsiteY12" fmla="*/ 29 h 2248655"/>
              <a:gd name="connsiteX13" fmla="*/ 680693 w 995058"/>
              <a:gd name="connsiteY13" fmla="*/ 0 h 224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5058" h="2248655">
                <a:moveTo>
                  <a:pt x="680693" y="0"/>
                </a:moveTo>
                <a:cubicBezTo>
                  <a:pt x="854044" y="907"/>
                  <a:pt x="995023" y="141886"/>
                  <a:pt x="994999" y="314305"/>
                </a:cubicBezTo>
                <a:cubicBezTo>
                  <a:pt x="995011" y="541225"/>
                  <a:pt x="995024" y="768145"/>
                  <a:pt x="995036" y="995065"/>
                </a:cubicBezTo>
                <a:cubicBezTo>
                  <a:pt x="995038" y="1168657"/>
                  <a:pt x="995040" y="1342248"/>
                  <a:pt x="995042" y="1515840"/>
                </a:cubicBezTo>
                <a:cubicBezTo>
                  <a:pt x="995047" y="1637377"/>
                  <a:pt x="995053" y="1758914"/>
                  <a:pt x="995058" y="1880451"/>
                </a:cubicBezTo>
                <a:lnTo>
                  <a:pt x="848082" y="2160381"/>
                </a:lnTo>
                <a:lnTo>
                  <a:pt x="626854" y="2248655"/>
                </a:lnTo>
                <a:cubicBezTo>
                  <a:pt x="626865" y="1881665"/>
                  <a:pt x="626877" y="1514675"/>
                  <a:pt x="626888" y="1147685"/>
                </a:cubicBezTo>
                <a:cubicBezTo>
                  <a:pt x="626864" y="974071"/>
                  <a:pt x="626839" y="800458"/>
                  <a:pt x="626815" y="626844"/>
                </a:cubicBezTo>
                <a:cubicBezTo>
                  <a:pt x="626825" y="540613"/>
                  <a:pt x="626836" y="454383"/>
                  <a:pt x="626846" y="368152"/>
                </a:cubicBezTo>
                <a:lnTo>
                  <a:pt x="368221" y="368250"/>
                </a:lnTo>
                <a:lnTo>
                  <a:pt x="94669" y="234989"/>
                </a:lnTo>
                <a:lnTo>
                  <a:pt x="0" y="29"/>
                </a:lnTo>
                <a:lnTo>
                  <a:pt x="680693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B946DD9-3DE8-4DC1-846A-8D9001388A18}"/>
              </a:ext>
            </a:extLst>
          </p:cNvPr>
          <p:cNvSpPr/>
          <p:nvPr/>
        </p:nvSpPr>
        <p:spPr>
          <a:xfrm>
            <a:off x="3825773" y="1156980"/>
            <a:ext cx="4540454" cy="4540451"/>
          </a:xfrm>
          <a:custGeom>
            <a:avLst/>
            <a:gdLst>
              <a:gd name="connsiteX0" fmla="*/ 937557 w 4540454"/>
              <a:gd name="connsiteY0" fmla="*/ 2818916 h 4540451"/>
              <a:gd name="connsiteX1" fmla="*/ 1717077 w 4540454"/>
              <a:gd name="connsiteY1" fmla="*/ 3598435 h 4540451"/>
              <a:gd name="connsiteX2" fmla="*/ 2085226 w 4540454"/>
              <a:gd name="connsiteY2" fmla="*/ 3966584 h 4540451"/>
              <a:gd name="connsiteX3" fmla="*/ 2267533 w 4540454"/>
              <a:gd name="connsiteY3" fmla="*/ 4148892 h 4540451"/>
              <a:gd name="connsiteX4" fmla="*/ 2449832 w 4540454"/>
              <a:gd name="connsiteY4" fmla="*/ 3966593 h 4540451"/>
              <a:gd name="connsiteX5" fmla="*/ 2970689 w 4540454"/>
              <a:gd name="connsiteY5" fmla="*/ 3966593 h 4540451"/>
              <a:gd name="connsiteX6" fmla="*/ 2489353 w 4540454"/>
              <a:gd name="connsiteY6" fmla="*/ 4447929 h 4540451"/>
              <a:gd name="connsiteX7" fmla="*/ 2267537 w 4540454"/>
              <a:gd name="connsiteY7" fmla="*/ 4540451 h 4540451"/>
              <a:gd name="connsiteX8" fmla="*/ 2045687 w 4540454"/>
              <a:gd name="connsiteY8" fmla="*/ 4447902 h 4540451"/>
              <a:gd name="connsiteX9" fmla="*/ 1564369 w 4540454"/>
              <a:gd name="connsiteY9" fmla="*/ 3966583 h 4540451"/>
              <a:gd name="connsiteX10" fmla="*/ 1196220 w 4540454"/>
              <a:gd name="connsiteY10" fmla="*/ 3598435 h 4540451"/>
              <a:gd name="connsiteX11" fmla="*/ 937558 w 4540454"/>
              <a:gd name="connsiteY11" fmla="*/ 3339773 h 4540451"/>
              <a:gd name="connsiteX12" fmla="*/ 3966598 w 4540454"/>
              <a:gd name="connsiteY12" fmla="*/ 1567965 h 4540451"/>
              <a:gd name="connsiteX13" fmla="*/ 4447933 w 4540454"/>
              <a:gd name="connsiteY13" fmla="*/ 2049300 h 4540451"/>
              <a:gd name="connsiteX14" fmla="*/ 4540454 w 4540454"/>
              <a:gd name="connsiteY14" fmla="*/ 2271116 h 4540451"/>
              <a:gd name="connsiteX15" fmla="*/ 4447905 w 4540454"/>
              <a:gd name="connsiteY15" fmla="*/ 2492966 h 4540451"/>
              <a:gd name="connsiteX16" fmla="*/ 3966587 w 4540454"/>
              <a:gd name="connsiteY16" fmla="*/ 2974285 h 4540451"/>
              <a:gd name="connsiteX17" fmla="*/ 3598438 w 4540454"/>
              <a:gd name="connsiteY17" fmla="*/ 3342434 h 4540451"/>
              <a:gd name="connsiteX18" fmla="*/ 3339776 w 4540454"/>
              <a:gd name="connsiteY18" fmla="*/ 3601096 h 4540451"/>
              <a:gd name="connsiteX19" fmla="*/ 2818920 w 4540454"/>
              <a:gd name="connsiteY19" fmla="*/ 3601098 h 4540451"/>
              <a:gd name="connsiteX20" fmla="*/ 3598439 w 4540454"/>
              <a:gd name="connsiteY20" fmla="*/ 2821578 h 4540451"/>
              <a:gd name="connsiteX21" fmla="*/ 3966588 w 4540454"/>
              <a:gd name="connsiteY21" fmla="*/ 2453429 h 4540451"/>
              <a:gd name="connsiteX22" fmla="*/ 4148896 w 4540454"/>
              <a:gd name="connsiteY22" fmla="*/ 2271121 h 4540451"/>
              <a:gd name="connsiteX23" fmla="*/ 3966597 w 4540454"/>
              <a:gd name="connsiteY23" fmla="*/ 2088822 h 4540451"/>
              <a:gd name="connsiteX24" fmla="*/ 2817124 w 4540454"/>
              <a:gd name="connsiteY24" fmla="*/ 939349 h 4540451"/>
              <a:gd name="connsiteX25" fmla="*/ 3337982 w 4540454"/>
              <a:gd name="connsiteY25" fmla="*/ 939352 h 4540451"/>
              <a:gd name="connsiteX26" fmla="*/ 3595710 w 4540454"/>
              <a:gd name="connsiteY26" fmla="*/ 1197079 h 4540451"/>
              <a:gd name="connsiteX27" fmla="*/ 3595712 w 4540454"/>
              <a:gd name="connsiteY27" fmla="*/ 1717937 h 4540451"/>
              <a:gd name="connsiteX28" fmla="*/ 1721534 w 4540454"/>
              <a:gd name="connsiteY28" fmla="*/ 939349 h 4540451"/>
              <a:gd name="connsiteX29" fmla="*/ 942015 w 4540454"/>
              <a:gd name="connsiteY29" fmla="*/ 1718867 h 4540451"/>
              <a:gd name="connsiteX30" fmla="*/ 573866 w 4540454"/>
              <a:gd name="connsiteY30" fmla="*/ 2087017 h 4540451"/>
              <a:gd name="connsiteX31" fmla="*/ 391558 w 4540454"/>
              <a:gd name="connsiteY31" fmla="*/ 2269323 h 4540451"/>
              <a:gd name="connsiteX32" fmla="*/ 573858 w 4540454"/>
              <a:gd name="connsiteY32" fmla="*/ 2451623 h 4540451"/>
              <a:gd name="connsiteX33" fmla="*/ 573857 w 4540454"/>
              <a:gd name="connsiteY33" fmla="*/ 2972480 h 4540451"/>
              <a:gd name="connsiteX34" fmla="*/ 92521 w 4540454"/>
              <a:gd name="connsiteY34" fmla="*/ 2491144 h 4540451"/>
              <a:gd name="connsiteX35" fmla="*/ 0 w 4540454"/>
              <a:gd name="connsiteY35" fmla="*/ 2269328 h 4540451"/>
              <a:gd name="connsiteX36" fmla="*/ 92548 w 4540454"/>
              <a:gd name="connsiteY36" fmla="*/ 2047479 h 4540451"/>
              <a:gd name="connsiteX37" fmla="*/ 573867 w 4540454"/>
              <a:gd name="connsiteY37" fmla="*/ 1566160 h 4540451"/>
              <a:gd name="connsiteX38" fmla="*/ 942016 w 4540454"/>
              <a:gd name="connsiteY38" fmla="*/ 1198011 h 4540451"/>
              <a:gd name="connsiteX39" fmla="*/ 1200677 w 4540454"/>
              <a:gd name="connsiteY39" fmla="*/ 939350 h 4540451"/>
              <a:gd name="connsiteX40" fmla="*/ 2269330 w 4540454"/>
              <a:gd name="connsiteY40" fmla="*/ 0 h 4540451"/>
              <a:gd name="connsiteX41" fmla="*/ 2491149 w 4540454"/>
              <a:gd name="connsiteY41" fmla="*/ 92516 h 4540451"/>
              <a:gd name="connsiteX42" fmla="*/ 2972485 w 4540454"/>
              <a:gd name="connsiteY42" fmla="*/ 573852 h 4540451"/>
              <a:gd name="connsiteX43" fmla="*/ 2972484 w 4540454"/>
              <a:gd name="connsiteY43" fmla="*/ 573852 h 4540451"/>
              <a:gd name="connsiteX44" fmla="*/ 3337980 w 4540454"/>
              <a:gd name="connsiteY44" fmla="*/ 939349 h 4540451"/>
              <a:gd name="connsiteX45" fmla="*/ 2817113 w 4540454"/>
              <a:gd name="connsiteY45" fmla="*/ 939336 h 4540451"/>
              <a:gd name="connsiteX46" fmla="*/ 2448935 w 4540454"/>
              <a:gd name="connsiteY46" fmla="*/ 571158 h 4540451"/>
              <a:gd name="connsiteX47" fmla="*/ 2448936 w 4540454"/>
              <a:gd name="connsiteY47" fmla="*/ 571158 h 4540451"/>
              <a:gd name="connsiteX48" fmla="*/ 2269331 w 4540454"/>
              <a:gd name="connsiteY48" fmla="*/ 391553 h 4540451"/>
              <a:gd name="connsiteX49" fmla="*/ 2087031 w 4540454"/>
              <a:gd name="connsiteY49" fmla="*/ 573852 h 4540451"/>
              <a:gd name="connsiteX50" fmla="*/ 1566176 w 4540454"/>
              <a:gd name="connsiteY50" fmla="*/ 573851 h 4540451"/>
              <a:gd name="connsiteX51" fmla="*/ 2047511 w 4540454"/>
              <a:gd name="connsiteY51" fmla="*/ 92516 h 4540451"/>
              <a:gd name="connsiteX52" fmla="*/ 2269330 w 4540454"/>
              <a:gd name="connsiteY52" fmla="*/ 0 h 454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540454" h="4540451">
                <a:moveTo>
                  <a:pt x="937557" y="2818916"/>
                </a:moveTo>
                <a:lnTo>
                  <a:pt x="1717077" y="3598435"/>
                </a:lnTo>
                <a:lnTo>
                  <a:pt x="2085226" y="3966584"/>
                </a:lnTo>
                <a:lnTo>
                  <a:pt x="2267533" y="4148892"/>
                </a:lnTo>
                <a:lnTo>
                  <a:pt x="2449832" y="3966593"/>
                </a:lnTo>
                <a:lnTo>
                  <a:pt x="2970689" y="3966593"/>
                </a:lnTo>
                <a:lnTo>
                  <a:pt x="2489353" y="4447929"/>
                </a:lnTo>
                <a:cubicBezTo>
                  <a:pt x="2430074" y="4507209"/>
                  <a:pt x="2350154" y="4540447"/>
                  <a:pt x="2267537" y="4540451"/>
                </a:cubicBezTo>
                <a:cubicBezTo>
                  <a:pt x="2184037" y="4539570"/>
                  <a:pt x="2104959" y="4507174"/>
                  <a:pt x="2045687" y="4447902"/>
                </a:cubicBezTo>
                <a:lnTo>
                  <a:pt x="1564369" y="3966583"/>
                </a:lnTo>
                <a:lnTo>
                  <a:pt x="1196220" y="3598435"/>
                </a:lnTo>
                <a:lnTo>
                  <a:pt x="937558" y="3339773"/>
                </a:lnTo>
                <a:close/>
                <a:moveTo>
                  <a:pt x="3966598" y="1567965"/>
                </a:moveTo>
                <a:lnTo>
                  <a:pt x="4447933" y="2049300"/>
                </a:lnTo>
                <a:cubicBezTo>
                  <a:pt x="4507213" y="2108580"/>
                  <a:pt x="4540423" y="2186704"/>
                  <a:pt x="4540454" y="2271116"/>
                </a:cubicBezTo>
                <a:cubicBezTo>
                  <a:pt x="4539575" y="2354615"/>
                  <a:pt x="4507178" y="2433694"/>
                  <a:pt x="4447905" y="2492966"/>
                </a:cubicBezTo>
                <a:lnTo>
                  <a:pt x="3966587" y="2974285"/>
                </a:lnTo>
                <a:lnTo>
                  <a:pt x="3598438" y="3342434"/>
                </a:lnTo>
                <a:lnTo>
                  <a:pt x="3339776" y="3601096"/>
                </a:lnTo>
                <a:lnTo>
                  <a:pt x="2818920" y="3601098"/>
                </a:lnTo>
                <a:lnTo>
                  <a:pt x="3598439" y="2821578"/>
                </a:lnTo>
                <a:lnTo>
                  <a:pt x="3966588" y="2453429"/>
                </a:lnTo>
                <a:lnTo>
                  <a:pt x="4148896" y="2271121"/>
                </a:lnTo>
                <a:lnTo>
                  <a:pt x="3966597" y="2088822"/>
                </a:lnTo>
                <a:close/>
                <a:moveTo>
                  <a:pt x="2817124" y="939349"/>
                </a:moveTo>
                <a:lnTo>
                  <a:pt x="3337982" y="939352"/>
                </a:lnTo>
                <a:lnTo>
                  <a:pt x="3595710" y="1197079"/>
                </a:lnTo>
                <a:lnTo>
                  <a:pt x="3595712" y="1717937"/>
                </a:lnTo>
                <a:close/>
                <a:moveTo>
                  <a:pt x="1721534" y="939349"/>
                </a:moveTo>
                <a:lnTo>
                  <a:pt x="942015" y="1718867"/>
                </a:lnTo>
                <a:lnTo>
                  <a:pt x="573866" y="2087017"/>
                </a:lnTo>
                <a:lnTo>
                  <a:pt x="391558" y="2269323"/>
                </a:lnTo>
                <a:lnTo>
                  <a:pt x="573858" y="2451623"/>
                </a:lnTo>
                <a:lnTo>
                  <a:pt x="573857" y="2972480"/>
                </a:lnTo>
                <a:lnTo>
                  <a:pt x="92521" y="2491144"/>
                </a:lnTo>
                <a:cubicBezTo>
                  <a:pt x="33241" y="2431864"/>
                  <a:pt x="32" y="2353741"/>
                  <a:pt x="0" y="2269328"/>
                </a:cubicBezTo>
                <a:cubicBezTo>
                  <a:pt x="880" y="2185829"/>
                  <a:pt x="33276" y="2106750"/>
                  <a:pt x="92548" y="2047479"/>
                </a:cubicBezTo>
                <a:lnTo>
                  <a:pt x="573867" y="1566160"/>
                </a:lnTo>
                <a:lnTo>
                  <a:pt x="942016" y="1198011"/>
                </a:lnTo>
                <a:lnTo>
                  <a:pt x="1200677" y="939350"/>
                </a:lnTo>
                <a:close/>
                <a:moveTo>
                  <a:pt x="2269330" y="0"/>
                </a:moveTo>
                <a:cubicBezTo>
                  <a:pt x="2352862" y="911"/>
                  <a:pt x="2431870" y="33237"/>
                  <a:pt x="2491149" y="92516"/>
                </a:cubicBezTo>
                <a:lnTo>
                  <a:pt x="2972485" y="573852"/>
                </a:lnTo>
                <a:lnTo>
                  <a:pt x="2972484" y="573852"/>
                </a:lnTo>
                <a:lnTo>
                  <a:pt x="3337980" y="939349"/>
                </a:lnTo>
                <a:lnTo>
                  <a:pt x="2817113" y="939336"/>
                </a:lnTo>
                <a:lnTo>
                  <a:pt x="2448935" y="571158"/>
                </a:lnTo>
                <a:lnTo>
                  <a:pt x="2448936" y="571158"/>
                </a:lnTo>
                <a:lnTo>
                  <a:pt x="2269331" y="391553"/>
                </a:lnTo>
                <a:lnTo>
                  <a:pt x="2087031" y="573852"/>
                </a:lnTo>
                <a:lnTo>
                  <a:pt x="1566176" y="573851"/>
                </a:lnTo>
                <a:lnTo>
                  <a:pt x="2047511" y="92516"/>
                </a:lnTo>
                <a:cubicBezTo>
                  <a:pt x="2106791" y="33236"/>
                  <a:pt x="2184919" y="32"/>
                  <a:pt x="226933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" name="Graphic 19" descr="Trophy outline">
            <a:extLst>
              <a:ext uri="{FF2B5EF4-FFF2-40B4-BE49-F238E27FC236}">
                <a16:creationId xmlns:a16="http://schemas.microsoft.com/office/drawing/2014/main" id="{1582E76A-E763-43D1-8851-58F7E69423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20777" y="2651982"/>
            <a:ext cx="1550447" cy="155044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F6E28F4-9CD8-46A7-B2C7-2D6DD314E5C2}"/>
              </a:ext>
            </a:extLst>
          </p:cNvPr>
          <p:cNvSpPr txBox="1"/>
          <p:nvPr/>
        </p:nvSpPr>
        <p:spPr>
          <a:xfrm>
            <a:off x="4383675" y="2068939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6951EF-37A6-49CF-817E-9E68734C87F8}"/>
              </a:ext>
            </a:extLst>
          </p:cNvPr>
          <p:cNvSpPr txBox="1"/>
          <p:nvPr/>
        </p:nvSpPr>
        <p:spPr>
          <a:xfrm>
            <a:off x="7034962" y="1746689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92EA7D2-9424-4AF3-80E2-1B9BABA5FE79}"/>
              </a:ext>
            </a:extLst>
          </p:cNvPr>
          <p:cNvSpPr txBox="1"/>
          <p:nvPr/>
        </p:nvSpPr>
        <p:spPr>
          <a:xfrm>
            <a:off x="7408701" y="4417725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8951691-048C-45AC-BB12-7EB2B7751D91}"/>
              </a:ext>
            </a:extLst>
          </p:cNvPr>
          <p:cNvSpPr txBox="1"/>
          <p:nvPr/>
        </p:nvSpPr>
        <p:spPr>
          <a:xfrm>
            <a:off x="4710624" y="4773061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E2D3A9E-F558-4617-91CA-673ECCF0E3DA}"/>
              </a:ext>
            </a:extLst>
          </p:cNvPr>
          <p:cNvSpPr txBox="1"/>
          <p:nvPr/>
        </p:nvSpPr>
        <p:spPr>
          <a:xfrm>
            <a:off x="4876929" y="1746689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C86F553-A49C-4694-9F17-BD1133E1290F}"/>
              </a:ext>
            </a:extLst>
          </p:cNvPr>
          <p:cNvSpPr txBox="1"/>
          <p:nvPr/>
        </p:nvSpPr>
        <p:spPr>
          <a:xfrm rot="5400000">
            <a:off x="6959123" y="2687657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6ED5BBA-E704-4C53-9B86-3323729C867B}"/>
              </a:ext>
            </a:extLst>
          </p:cNvPr>
          <p:cNvSpPr txBox="1"/>
          <p:nvPr/>
        </p:nvSpPr>
        <p:spPr>
          <a:xfrm rot="16200000">
            <a:off x="3934097" y="3745660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AC48DF4-A719-4D09-A14B-DE8AA1EBB184}"/>
              </a:ext>
            </a:extLst>
          </p:cNvPr>
          <p:cNvSpPr txBox="1"/>
          <p:nvPr/>
        </p:nvSpPr>
        <p:spPr>
          <a:xfrm>
            <a:off x="6006482" y="4773061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09F06B0-8D98-4D9A-9EF9-5C230BABB18B}"/>
              </a:ext>
            </a:extLst>
          </p:cNvPr>
          <p:cNvGrpSpPr/>
          <p:nvPr/>
        </p:nvGrpSpPr>
        <p:grpSpPr>
          <a:xfrm>
            <a:off x="8927481" y="3833435"/>
            <a:ext cx="2926080" cy="1290153"/>
            <a:chOff x="8921977" y="407338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AFF8B01-A41C-440D-945F-ED73067E6EDF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437833D-8198-4BFA-A589-D4E338BFC51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4B751E4-6064-4937-9DB2-A68BE8E0ECF1}"/>
              </a:ext>
            </a:extLst>
          </p:cNvPr>
          <p:cNvGrpSpPr/>
          <p:nvPr/>
        </p:nvGrpSpPr>
        <p:grpSpPr>
          <a:xfrm>
            <a:off x="338440" y="3833435"/>
            <a:ext cx="2926080" cy="1290153"/>
            <a:chOff x="332936" y="4652338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2416475-315F-49C3-A427-90EDE70FEBF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2792D9E-81F5-414C-BCF8-ED8B4B17DC7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5136C33-DF28-4B77-8EAB-F9DF5E684B8F}"/>
              </a:ext>
            </a:extLst>
          </p:cNvPr>
          <p:cNvGrpSpPr/>
          <p:nvPr/>
        </p:nvGrpSpPr>
        <p:grpSpPr>
          <a:xfrm>
            <a:off x="8927481" y="1729039"/>
            <a:ext cx="2926080" cy="1290153"/>
            <a:chOff x="8921977" y="1466725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474E365-E393-4AD6-BA38-E8AF717C701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724D358-D685-4C93-9B71-AF33DA4211E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C8F62B7-581B-4CA5-B9C0-4F1D8ED5A04D}"/>
              </a:ext>
            </a:extLst>
          </p:cNvPr>
          <p:cNvGrpSpPr/>
          <p:nvPr/>
        </p:nvGrpSpPr>
        <p:grpSpPr>
          <a:xfrm>
            <a:off x="338440" y="1729039"/>
            <a:ext cx="2926080" cy="1290153"/>
            <a:chOff x="332936" y="262776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4DB5C66-025C-489F-9094-A77B7C4ECCA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455C0F5-3F3B-456B-877D-F1DAB6502FE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9439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Kagome Crest Diagram – Slide Template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A32AF806-3281-4473-B824-B04299973968}"/>
              </a:ext>
            </a:extLst>
          </p:cNvPr>
          <p:cNvSpPr/>
          <p:nvPr/>
        </p:nvSpPr>
        <p:spPr>
          <a:xfrm>
            <a:off x="4397835" y="1731717"/>
            <a:ext cx="2248655" cy="995060"/>
          </a:xfrm>
          <a:custGeom>
            <a:avLst/>
            <a:gdLst>
              <a:gd name="connsiteX0" fmla="*/ 1880451 w 2248655"/>
              <a:gd name="connsiteY0" fmla="*/ 0 h 995060"/>
              <a:gd name="connsiteX1" fmla="*/ 2248655 w 2248655"/>
              <a:gd name="connsiteY1" fmla="*/ 368203 h 995060"/>
              <a:gd name="connsiteX2" fmla="*/ 1147685 w 2248655"/>
              <a:gd name="connsiteY2" fmla="*/ 368171 h 995060"/>
              <a:gd name="connsiteX3" fmla="*/ 626844 w 2248655"/>
              <a:gd name="connsiteY3" fmla="*/ 368244 h 995060"/>
              <a:gd name="connsiteX4" fmla="*/ 368153 w 2248655"/>
              <a:gd name="connsiteY4" fmla="*/ 368213 h 995060"/>
              <a:gd name="connsiteX5" fmla="*/ 368250 w 2248655"/>
              <a:gd name="connsiteY5" fmla="*/ 626838 h 995060"/>
              <a:gd name="connsiteX6" fmla="*/ 29 w 2248655"/>
              <a:gd name="connsiteY6" fmla="*/ 995060 h 995060"/>
              <a:gd name="connsiteX7" fmla="*/ 0 w 2248655"/>
              <a:gd name="connsiteY7" fmla="*/ 314367 h 995060"/>
              <a:gd name="connsiteX8" fmla="*/ 314306 w 2248655"/>
              <a:gd name="connsiteY8" fmla="*/ 60 h 995060"/>
              <a:gd name="connsiteX9" fmla="*/ 995066 w 2248655"/>
              <a:gd name="connsiteY9" fmla="*/ 23 h 995060"/>
              <a:gd name="connsiteX10" fmla="*/ 1515840 w 2248655"/>
              <a:gd name="connsiteY10" fmla="*/ 16 h 995060"/>
              <a:gd name="connsiteX0" fmla="*/ 1880451 w 2248655"/>
              <a:gd name="connsiteY0" fmla="*/ 0 h 995060"/>
              <a:gd name="connsiteX1" fmla="*/ 2248655 w 2248655"/>
              <a:gd name="connsiteY1" fmla="*/ 368203 h 995060"/>
              <a:gd name="connsiteX2" fmla="*/ 1147685 w 2248655"/>
              <a:gd name="connsiteY2" fmla="*/ 368171 h 995060"/>
              <a:gd name="connsiteX3" fmla="*/ 626844 w 2248655"/>
              <a:gd name="connsiteY3" fmla="*/ 368244 h 995060"/>
              <a:gd name="connsiteX4" fmla="*/ 368153 w 2248655"/>
              <a:gd name="connsiteY4" fmla="*/ 368213 h 995060"/>
              <a:gd name="connsiteX5" fmla="*/ 368250 w 2248655"/>
              <a:gd name="connsiteY5" fmla="*/ 626838 h 995060"/>
              <a:gd name="connsiteX6" fmla="*/ 160388 w 2248655"/>
              <a:gd name="connsiteY6" fmla="*/ 831179 h 995060"/>
              <a:gd name="connsiteX7" fmla="*/ 29 w 2248655"/>
              <a:gd name="connsiteY7" fmla="*/ 995060 h 995060"/>
              <a:gd name="connsiteX8" fmla="*/ 0 w 2248655"/>
              <a:gd name="connsiteY8" fmla="*/ 314367 h 995060"/>
              <a:gd name="connsiteX9" fmla="*/ 314306 w 2248655"/>
              <a:gd name="connsiteY9" fmla="*/ 60 h 995060"/>
              <a:gd name="connsiteX10" fmla="*/ 995066 w 2248655"/>
              <a:gd name="connsiteY10" fmla="*/ 23 h 995060"/>
              <a:gd name="connsiteX11" fmla="*/ 1515840 w 2248655"/>
              <a:gd name="connsiteY11" fmla="*/ 16 h 995060"/>
              <a:gd name="connsiteX12" fmla="*/ 1880451 w 2248655"/>
              <a:gd name="connsiteY12" fmla="*/ 0 h 995060"/>
              <a:gd name="connsiteX0" fmla="*/ 1880451 w 2248655"/>
              <a:gd name="connsiteY0" fmla="*/ 0 h 995060"/>
              <a:gd name="connsiteX1" fmla="*/ 2248655 w 2248655"/>
              <a:gd name="connsiteY1" fmla="*/ 368203 h 995060"/>
              <a:gd name="connsiteX2" fmla="*/ 1147685 w 2248655"/>
              <a:gd name="connsiteY2" fmla="*/ 368171 h 995060"/>
              <a:gd name="connsiteX3" fmla="*/ 626844 w 2248655"/>
              <a:gd name="connsiteY3" fmla="*/ 368244 h 995060"/>
              <a:gd name="connsiteX4" fmla="*/ 368153 w 2248655"/>
              <a:gd name="connsiteY4" fmla="*/ 368213 h 995060"/>
              <a:gd name="connsiteX5" fmla="*/ 368250 w 2248655"/>
              <a:gd name="connsiteY5" fmla="*/ 626838 h 995060"/>
              <a:gd name="connsiteX6" fmla="*/ 192585 w 2248655"/>
              <a:gd name="connsiteY6" fmla="*/ 959968 h 995060"/>
              <a:gd name="connsiteX7" fmla="*/ 29 w 2248655"/>
              <a:gd name="connsiteY7" fmla="*/ 995060 h 995060"/>
              <a:gd name="connsiteX8" fmla="*/ 0 w 2248655"/>
              <a:gd name="connsiteY8" fmla="*/ 314367 h 995060"/>
              <a:gd name="connsiteX9" fmla="*/ 314306 w 2248655"/>
              <a:gd name="connsiteY9" fmla="*/ 60 h 995060"/>
              <a:gd name="connsiteX10" fmla="*/ 995066 w 2248655"/>
              <a:gd name="connsiteY10" fmla="*/ 23 h 995060"/>
              <a:gd name="connsiteX11" fmla="*/ 1515840 w 2248655"/>
              <a:gd name="connsiteY11" fmla="*/ 16 h 995060"/>
              <a:gd name="connsiteX12" fmla="*/ 1880451 w 2248655"/>
              <a:gd name="connsiteY12" fmla="*/ 0 h 995060"/>
              <a:gd name="connsiteX0" fmla="*/ 1880451 w 2248655"/>
              <a:gd name="connsiteY0" fmla="*/ 0 h 995060"/>
              <a:gd name="connsiteX1" fmla="*/ 2008506 w 2248655"/>
              <a:gd name="connsiteY1" fmla="*/ 129280 h 995060"/>
              <a:gd name="connsiteX2" fmla="*/ 2248655 w 2248655"/>
              <a:gd name="connsiteY2" fmla="*/ 368203 h 995060"/>
              <a:gd name="connsiteX3" fmla="*/ 1147685 w 2248655"/>
              <a:gd name="connsiteY3" fmla="*/ 368171 h 995060"/>
              <a:gd name="connsiteX4" fmla="*/ 626844 w 2248655"/>
              <a:gd name="connsiteY4" fmla="*/ 368244 h 995060"/>
              <a:gd name="connsiteX5" fmla="*/ 368153 w 2248655"/>
              <a:gd name="connsiteY5" fmla="*/ 368213 h 995060"/>
              <a:gd name="connsiteX6" fmla="*/ 368250 w 2248655"/>
              <a:gd name="connsiteY6" fmla="*/ 626838 h 995060"/>
              <a:gd name="connsiteX7" fmla="*/ 192585 w 2248655"/>
              <a:gd name="connsiteY7" fmla="*/ 959968 h 995060"/>
              <a:gd name="connsiteX8" fmla="*/ 29 w 2248655"/>
              <a:gd name="connsiteY8" fmla="*/ 995060 h 995060"/>
              <a:gd name="connsiteX9" fmla="*/ 0 w 2248655"/>
              <a:gd name="connsiteY9" fmla="*/ 314367 h 995060"/>
              <a:gd name="connsiteX10" fmla="*/ 314306 w 2248655"/>
              <a:gd name="connsiteY10" fmla="*/ 60 h 995060"/>
              <a:gd name="connsiteX11" fmla="*/ 995066 w 2248655"/>
              <a:gd name="connsiteY11" fmla="*/ 23 h 995060"/>
              <a:gd name="connsiteX12" fmla="*/ 1515840 w 2248655"/>
              <a:gd name="connsiteY12" fmla="*/ 16 h 995060"/>
              <a:gd name="connsiteX13" fmla="*/ 1880451 w 2248655"/>
              <a:gd name="connsiteY13" fmla="*/ 0 h 995060"/>
              <a:gd name="connsiteX0" fmla="*/ 1880451 w 2248655"/>
              <a:gd name="connsiteY0" fmla="*/ 0 h 995060"/>
              <a:gd name="connsiteX1" fmla="*/ 2137295 w 2248655"/>
              <a:gd name="connsiteY1" fmla="*/ 129280 h 995060"/>
              <a:gd name="connsiteX2" fmla="*/ 2248655 w 2248655"/>
              <a:gd name="connsiteY2" fmla="*/ 368203 h 995060"/>
              <a:gd name="connsiteX3" fmla="*/ 1147685 w 2248655"/>
              <a:gd name="connsiteY3" fmla="*/ 368171 h 995060"/>
              <a:gd name="connsiteX4" fmla="*/ 626844 w 2248655"/>
              <a:gd name="connsiteY4" fmla="*/ 368244 h 995060"/>
              <a:gd name="connsiteX5" fmla="*/ 368153 w 2248655"/>
              <a:gd name="connsiteY5" fmla="*/ 368213 h 995060"/>
              <a:gd name="connsiteX6" fmla="*/ 368250 w 2248655"/>
              <a:gd name="connsiteY6" fmla="*/ 626838 h 995060"/>
              <a:gd name="connsiteX7" fmla="*/ 192585 w 2248655"/>
              <a:gd name="connsiteY7" fmla="*/ 959968 h 995060"/>
              <a:gd name="connsiteX8" fmla="*/ 29 w 2248655"/>
              <a:gd name="connsiteY8" fmla="*/ 995060 h 995060"/>
              <a:gd name="connsiteX9" fmla="*/ 0 w 2248655"/>
              <a:gd name="connsiteY9" fmla="*/ 314367 h 995060"/>
              <a:gd name="connsiteX10" fmla="*/ 314306 w 2248655"/>
              <a:gd name="connsiteY10" fmla="*/ 60 h 995060"/>
              <a:gd name="connsiteX11" fmla="*/ 995066 w 2248655"/>
              <a:gd name="connsiteY11" fmla="*/ 23 h 995060"/>
              <a:gd name="connsiteX12" fmla="*/ 1515840 w 2248655"/>
              <a:gd name="connsiteY12" fmla="*/ 16 h 995060"/>
              <a:gd name="connsiteX13" fmla="*/ 1880451 w 2248655"/>
              <a:gd name="connsiteY13" fmla="*/ 0 h 99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48655" h="995060">
                <a:moveTo>
                  <a:pt x="1880451" y="0"/>
                </a:moveTo>
                <a:lnTo>
                  <a:pt x="2137295" y="129280"/>
                </a:lnTo>
                <a:lnTo>
                  <a:pt x="2248655" y="368203"/>
                </a:lnTo>
                <a:lnTo>
                  <a:pt x="1147685" y="368171"/>
                </a:lnTo>
                <a:lnTo>
                  <a:pt x="626844" y="368244"/>
                </a:lnTo>
                <a:lnTo>
                  <a:pt x="368153" y="368213"/>
                </a:lnTo>
                <a:cubicBezTo>
                  <a:pt x="368185" y="454421"/>
                  <a:pt x="368218" y="540630"/>
                  <a:pt x="368250" y="626838"/>
                </a:cubicBezTo>
                <a:lnTo>
                  <a:pt x="192585" y="959968"/>
                </a:lnTo>
                <a:lnTo>
                  <a:pt x="29" y="995060"/>
                </a:lnTo>
                <a:cubicBezTo>
                  <a:pt x="19" y="768162"/>
                  <a:pt x="10" y="541265"/>
                  <a:pt x="0" y="314367"/>
                </a:cubicBezTo>
                <a:cubicBezTo>
                  <a:pt x="908" y="141015"/>
                  <a:pt x="141886" y="37"/>
                  <a:pt x="314306" y="60"/>
                </a:cubicBezTo>
                <a:lnTo>
                  <a:pt x="995066" y="23"/>
                </a:lnTo>
                <a:lnTo>
                  <a:pt x="1515840" y="16"/>
                </a:lnTo>
                <a:lnTo>
                  <a:pt x="1880451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1D4674A-4EE8-4589-A0CD-811292E4FE61}"/>
              </a:ext>
            </a:extLst>
          </p:cNvPr>
          <p:cNvSpPr/>
          <p:nvPr/>
        </p:nvSpPr>
        <p:spPr>
          <a:xfrm>
            <a:off x="4397820" y="2877610"/>
            <a:ext cx="995058" cy="2248656"/>
          </a:xfrm>
          <a:custGeom>
            <a:avLst/>
            <a:gdLst>
              <a:gd name="connsiteX0" fmla="*/ 368204 w 995058"/>
              <a:gd name="connsiteY0" fmla="*/ 0 h 2248656"/>
              <a:gd name="connsiteX1" fmla="*/ 368170 w 995058"/>
              <a:gd name="connsiteY1" fmla="*/ 1100970 h 2248656"/>
              <a:gd name="connsiteX2" fmla="*/ 368243 w 995058"/>
              <a:gd name="connsiteY2" fmla="*/ 1621812 h 2248656"/>
              <a:gd name="connsiteX3" fmla="*/ 368212 w 995058"/>
              <a:gd name="connsiteY3" fmla="*/ 1880503 h 2248656"/>
              <a:gd name="connsiteX4" fmla="*/ 626836 w 995058"/>
              <a:gd name="connsiteY4" fmla="*/ 1880405 h 2248656"/>
              <a:gd name="connsiteX5" fmla="*/ 995058 w 995058"/>
              <a:gd name="connsiteY5" fmla="*/ 2248626 h 2248656"/>
              <a:gd name="connsiteX6" fmla="*/ 314365 w 995058"/>
              <a:gd name="connsiteY6" fmla="*/ 2248656 h 2248656"/>
              <a:gd name="connsiteX7" fmla="*/ 59 w 995058"/>
              <a:gd name="connsiteY7" fmla="*/ 1934350 h 2248656"/>
              <a:gd name="connsiteX8" fmla="*/ 22 w 995058"/>
              <a:gd name="connsiteY8" fmla="*/ 1253590 h 2248656"/>
              <a:gd name="connsiteX9" fmla="*/ 15 w 995058"/>
              <a:gd name="connsiteY9" fmla="*/ 732816 h 2248656"/>
              <a:gd name="connsiteX10" fmla="*/ 0 w 995058"/>
              <a:gd name="connsiteY10" fmla="*/ 368205 h 2248656"/>
              <a:gd name="connsiteX0" fmla="*/ 368204 w 995058"/>
              <a:gd name="connsiteY0" fmla="*/ 0 h 2248656"/>
              <a:gd name="connsiteX1" fmla="*/ 368170 w 995058"/>
              <a:gd name="connsiteY1" fmla="*/ 1100970 h 2248656"/>
              <a:gd name="connsiteX2" fmla="*/ 368243 w 995058"/>
              <a:gd name="connsiteY2" fmla="*/ 1621812 h 2248656"/>
              <a:gd name="connsiteX3" fmla="*/ 368212 w 995058"/>
              <a:gd name="connsiteY3" fmla="*/ 1880503 h 2248656"/>
              <a:gd name="connsiteX4" fmla="*/ 626836 w 995058"/>
              <a:gd name="connsiteY4" fmla="*/ 1880405 h 2248656"/>
              <a:gd name="connsiteX5" fmla="*/ 785028 w 995058"/>
              <a:gd name="connsiteY5" fmla="*/ 2042120 h 2248656"/>
              <a:gd name="connsiteX6" fmla="*/ 995058 w 995058"/>
              <a:gd name="connsiteY6" fmla="*/ 2248626 h 2248656"/>
              <a:gd name="connsiteX7" fmla="*/ 314365 w 995058"/>
              <a:gd name="connsiteY7" fmla="*/ 2248656 h 2248656"/>
              <a:gd name="connsiteX8" fmla="*/ 59 w 995058"/>
              <a:gd name="connsiteY8" fmla="*/ 1934350 h 2248656"/>
              <a:gd name="connsiteX9" fmla="*/ 22 w 995058"/>
              <a:gd name="connsiteY9" fmla="*/ 1253590 h 2248656"/>
              <a:gd name="connsiteX10" fmla="*/ 15 w 995058"/>
              <a:gd name="connsiteY10" fmla="*/ 732816 h 2248656"/>
              <a:gd name="connsiteX11" fmla="*/ 0 w 995058"/>
              <a:gd name="connsiteY11" fmla="*/ 368205 h 2248656"/>
              <a:gd name="connsiteX12" fmla="*/ 368204 w 995058"/>
              <a:gd name="connsiteY12" fmla="*/ 0 h 2248656"/>
              <a:gd name="connsiteX0" fmla="*/ 368204 w 995058"/>
              <a:gd name="connsiteY0" fmla="*/ 0 h 2248656"/>
              <a:gd name="connsiteX1" fmla="*/ 368170 w 995058"/>
              <a:gd name="connsiteY1" fmla="*/ 1100970 h 2248656"/>
              <a:gd name="connsiteX2" fmla="*/ 368243 w 995058"/>
              <a:gd name="connsiteY2" fmla="*/ 1621812 h 2248656"/>
              <a:gd name="connsiteX3" fmla="*/ 368212 w 995058"/>
              <a:gd name="connsiteY3" fmla="*/ 1880503 h 2248656"/>
              <a:gd name="connsiteX4" fmla="*/ 626836 w 995058"/>
              <a:gd name="connsiteY4" fmla="*/ 1880405 h 2248656"/>
              <a:gd name="connsiteX5" fmla="*/ 881620 w 995058"/>
              <a:gd name="connsiteY5" fmla="*/ 2003484 h 2248656"/>
              <a:gd name="connsiteX6" fmla="*/ 995058 w 995058"/>
              <a:gd name="connsiteY6" fmla="*/ 2248626 h 2248656"/>
              <a:gd name="connsiteX7" fmla="*/ 314365 w 995058"/>
              <a:gd name="connsiteY7" fmla="*/ 2248656 h 2248656"/>
              <a:gd name="connsiteX8" fmla="*/ 59 w 995058"/>
              <a:gd name="connsiteY8" fmla="*/ 1934350 h 2248656"/>
              <a:gd name="connsiteX9" fmla="*/ 22 w 995058"/>
              <a:gd name="connsiteY9" fmla="*/ 1253590 h 2248656"/>
              <a:gd name="connsiteX10" fmla="*/ 15 w 995058"/>
              <a:gd name="connsiteY10" fmla="*/ 732816 h 2248656"/>
              <a:gd name="connsiteX11" fmla="*/ 0 w 995058"/>
              <a:gd name="connsiteY11" fmla="*/ 368205 h 2248656"/>
              <a:gd name="connsiteX12" fmla="*/ 368204 w 995058"/>
              <a:gd name="connsiteY12" fmla="*/ 0 h 2248656"/>
              <a:gd name="connsiteX0" fmla="*/ 368204 w 995058"/>
              <a:gd name="connsiteY0" fmla="*/ 0 h 2248656"/>
              <a:gd name="connsiteX1" fmla="*/ 368170 w 995058"/>
              <a:gd name="connsiteY1" fmla="*/ 1100970 h 2248656"/>
              <a:gd name="connsiteX2" fmla="*/ 368243 w 995058"/>
              <a:gd name="connsiteY2" fmla="*/ 1621812 h 2248656"/>
              <a:gd name="connsiteX3" fmla="*/ 368212 w 995058"/>
              <a:gd name="connsiteY3" fmla="*/ 1880503 h 2248656"/>
              <a:gd name="connsiteX4" fmla="*/ 626836 w 995058"/>
              <a:gd name="connsiteY4" fmla="*/ 1880405 h 2248656"/>
              <a:gd name="connsiteX5" fmla="*/ 881620 w 995058"/>
              <a:gd name="connsiteY5" fmla="*/ 2003484 h 2248656"/>
              <a:gd name="connsiteX6" fmla="*/ 995058 w 995058"/>
              <a:gd name="connsiteY6" fmla="*/ 2248626 h 2248656"/>
              <a:gd name="connsiteX7" fmla="*/ 314365 w 995058"/>
              <a:gd name="connsiteY7" fmla="*/ 2248656 h 2248656"/>
              <a:gd name="connsiteX8" fmla="*/ 59 w 995058"/>
              <a:gd name="connsiteY8" fmla="*/ 1934350 h 2248656"/>
              <a:gd name="connsiteX9" fmla="*/ 22 w 995058"/>
              <a:gd name="connsiteY9" fmla="*/ 1253590 h 2248656"/>
              <a:gd name="connsiteX10" fmla="*/ 15 w 995058"/>
              <a:gd name="connsiteY10" fmla="*/ 732816 h 2248656"/>
              <a:gd name="connsiteX11" fmla="*/ 0 w 995058"/>
              <a:gd name="connsiteY11" fmla="*/ 368205 h 2248656"/>
              <a:gd name="connsiteX12" fmla="*/ 179721 w 995058"/>
              <a:gd name="connsiteY12" fmla="*/ 194001 h 2248656"/>
              <a:gd name="connsiteX13" fmla="*/ 368204 w 995058"/>
              <a:gd name="connsiteY13" fmla="*/ 0 h 2248656"/>
              <a:gd name="connsiteX0" fmla="*/ 368204 w 995058"/>
              <a:gd name="connsiteY0" fmla="*/ 0 h 2248656"/>
              <a:gd name="connsiteX1" fmla="*/ 368170 w 995058"/>
              <a:gd name="connsiteY1" fmla="*/ 1100970 h 2248656"/>
              <a:gd name="connsiteX2" fmla="*/ 368243 w 995058"/>
              <a:gd name="connsiteY2" fmla="*/ 1621812 h 2248656"/>
              <a:gd name="connsiteX3" fmla="*/ 368212 w 995058"/>
              <a:gd name="connsiteY3" fmla="*/ 1880503 h 2248656"/>
              <a:gd name="connsiteX4" fmla="*/ 626836 w 995058"/>
              <a:gd name="connsiteY4" fmla="*/ 1880405 h 2248656"/>
              <a:gd name="connsiteX5" fmla="*/ 881620 w 995058"/>
              <a:gd name="connsiteY5" fmla="*/ 2003484 h 2248656"/>
              <a:gd name="connsiteX6" fmla="*/ 995058 w 995058"/>
              <a:gd name="connsiteY6" fmla="*/ 2248626 h 2248656"/>
              <a:gd name="connsiteX7" fmla="*/ 314365 w 995058"/>
              <a:gd name="connsiteY7" fmla="*/ 2248656 h 2248656"/>
              <a:gd name="connsiteX8" fmla="*/ 59 w 995058"/>
              <a:gd name="connsiteY8" fmla="*/ 1934350 h 2248656"/>
              <a:gd name="connsiteX9" fmla="*/ 22 w 995058"/>
              <a:gd name="connsiteY9" fmla="*/ 1253590 h 2248656"/>
              <a:gd name="connsiteX10" fmla="*/ 15 w 995058"/>
              <a:gd name="connsiteY10" fmla="*/ 732816 h 2248656"/>
              <a:gd name="connsiteX11" fmla="*/ 0 w 995058"/>
              <a:gd name="connsiteY11" fmla="*/ 368205 h 2248656"/>
              <a:gd name="connsiteX12" fmla="*/ 173281 w 995058"/>
              <a:gd name="connsiteY12" fmla="*/ 71652 h 2248656"/>
              <a:gd name="connsiteX13" fmla="*/ 368204 w 995058"/>
              <a:gd name="connsiteY13" fmla="*/ 0 h 22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5058" h="2248656">
                <a:moveTo>
                  <a:pt x="368204" y="0"/>
                </a:moveTo>
                <a:cubicBezTo>
                  <a:pt x="368193" y="366990"/>
                  <a:pt x="368181" y="733980"/>
                  <a:pt x="368170" y="1100970"/>
                </a:cubicBezTo>
                <a:cubicBezTo>
                  <a:pt x="368194" y="1274584"/>
                  <a:pt x="368219" y="1448198"/>
                  <a:pt x="368243" y="1621812"/>
                </a:cubicBezTo>
                <a:cubicBezTo>
                  <a:pt x="368233" y="1708042"/>
                  <a:pt x="368222" y="1794273"/>
                  <a:pt x="368212" y="1880503"/>
                </a:cubicBezTo>
                <a:lnTo>
                  <a:pt x="626836" y="1880405"/>
                </a:lnTo>
                <a:lnTo>
                  <a:pt x="881620" y="2003484"/>
                </a:lnTo>
                <a:lnTo>
                  <a:pt x="995058" y="2248626"/>
                </a:lnTo>
                <a:lnTo>
                  <a:pt x="314365" y="2248656"/>
                </a:lnTo>
                <a:cubicBezTo>
                  <a:pt x="141013" y="2247748"/>
                  <a:pt x="35" y="2106770"/>
                  <a:pt x="59" y="1934350"/>
                </a:cubicBezTo>
                <a:cubicBezTo>
                  <a:pt x="47" y="1707430"/>
                  <a:pt x="34" y="1480510"/>
                  <a:pt x="22" y="1253590"/>
                </a:cubicBezTo>
                <a:cubicBezTo>
                  <a:pt x="20" y="1079999"/>
                  <a:pt x="17" y="906407"/>
                  <a:pt x="15" y="732816"/>
                </a:cubicBezTo>
                <a:lnTo>
                  <a:pt x="0" y="368205"/>
                </a:lnTo>
                <a:lnTo>
                  <a:pt x="173281" y="71652"/>
                </a:lnTo>
                <a:lnTo>
                  <a:pt x="368204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C093B9F-46A8-46DE-9CE8-DF9E1147BC07}"/>
              </a:ext>
            </a:extLst>
          </p:cNvPr>
          <p:cNvSpPr/>
          <p:nvPr/>
        </p:nvSpPr>
        <p:spPr>
          <a:xfrm>
            <a:off x="5546407" y="4128528"/>
            <a:ext cx="2248656" cy="995060"/>
          </a:xfrm>
          <a:custGeom>
            <a:avLst/>
            <a:gdLst>
              <a:gd name="connsiteX0" fmla="*/ 2248627 w 2248656"/>
              <a:gd name="connsiteY0" fmla="*/ 0 h 995060"/>
              <a:gd name="connsiteX1" fmla="*/ 2248656 w 2248656"/>
              <a:gd name="connsiteY1" fmla="*/ 680694 h 995060"/>
              <a:gd name="connsiteX2" fmla="*/ 1934350 w 2248656"/>
              <a:gd name="connsiteY2" fmla="*/ 995000 h 995060"/>
              <a:gd name="connsiteX3" fmla="*/ 1253590 w 2248656"/>
              <a:gd name="connsiteY3" fmla="*/ 995037 h 995060"/>
              <a:gd name="connsiteX4" fmla="*/ 732815 w 2248656"/>
              <a:gd name="connsiteY4" fmla="*/ 995044 h 995060"/>
              <a:gd name="connsiteX5" fmla="*/ 368204 w 2248656"/>
              <a:gd name="connsiteY5" fmla="*/ 995060 h 995060"/>
              <a:gd name="connsiteX6" fmla="*/ 0 w 2248656"/>
              <a:gd name="connsiteY6" fmla="*/ 626855 h 995060"/>
              <a:gd name="connsiteX7" fmla="*/ 1100970 w 2248656"/>
              <a:gd name="connsiteY7" fmla="*/ 626889 h 995060"/>
              <a:gd name="connsiteX8" fmla="*/ 1621812 w 2248656"/>
              <a:gd name="connsiteY8" fmla="*/ 626815 h 995060"/>
              <a:gd name="connsiteX9" fmla="*/ 1880503 w 2248656"/>
              <a:gd name="connsiteY9" fmla="*/ 626847 h 995060"/>
              <a:gd name="connsiteX10" fmla="*/ 1880405 w 2248656"/>
              <a:gd name="connsiteY10" fmla="*/ 368222 h 995060"/>
              <a:gd name="connsiteX0" fmla="*/ 2248627 w 2248656"/>
              <a:gd name="connsiteY0" fmla="*/ 0 h 995060"/>
              <a:gd name="connsiteX1" fmla="*/ 2248656 w 2248656"/>
              <a:gd name="connsiteY1" fmla="*/ 680694 h 995060"/>
              <a:gd name="connsiteX2" fmla="*/ 1934350 w 2248656"/>
              <a:gd name="connsiteY2" fmla="*/ 995000 h 995060"/>
              <a:gd name="connsiteX3" fmla="*/ 1253590 w 2248656"/>
              <a:gd name="connsiteY3" fmla="*/ 995037 h 995060"/>
              <a:gd name="connsiteX4" fmla="*/ 732815 w 2248656"/>
              <a:gd name="connsiteY4" fmla="*/ 995044 h 995060"/>
              <a:gd name="connsiteX5" fmla="*/ 368204 w 2248656"/>
              <a:gd name="connsiteY5" fmla="*/ 995060 h 995060"/>
              <a:gd name="connsiteX6" fmla="*/ 0 w 2248656"/>
              <a:gd name="connsiteY6" fmla="*/ 626855 h 995060"/>
              <a:gd name="connsiteX7" fmla="*/ 1100970 w 2248656"/>
              <a:gd name="connsiteY7" fmla="*/ 626889 h 995060"/>
              <a:gd name="connsiteX8" fmla="*/ 1621812 w 2248656"/>
              <a:gd name="connsiteY8" fmla="*/ 626815 h 995060"/>
              <a:gd name="connsiteX9" fmla="*/ 1880503 w 2248656"/>
              <a:gd name="connsiteY9" fmla="*/ 626847 h 995060"/>
              <a:gd name="connsiteX10" fmla="*/ 1880405 w 2248656"/>
              <a:gd name="connsiteY10" fmla="*/ 368222 h 995060"/>
              <a:gd name="connsiteX11" fmla="*/ 2057670 w 2248656"/>
              <a:gd name="connsiteY11" fmla="*/ 205213 h 995060"/>
              <a:gd name="connsiteX12" fmla="*/ 2248627 w 2248656"/>
              <a:gd name="connsiteY12" fmla="*/ 0 h 995060"/>
              <a:gd name="connsiteX0" fmla="*/ 2248627 w 2248656"/>
              <a:gd name="connsiteY0" fmla="*/ 0 h 995060"/>
              <a:gd name="connsiteX1" fmla="*/ 2248656 w 2248656"/>
              <a:gd name="connsiteY1" fmla="*/ 680694 h 995060"/>
              <a:gd name="connsiteX2" fmla="*/ 1934350 w 2248656"/>
              <a:gd name="connsiteY2" fmla="*/ 995000 h 995060"/>
              <a:gd name="connsiteX3" fmla="*/ 1253590 w 2248656"/>
              <a:gd name="connsiteY3" fmla="*/ 995037 h 995060"/>
              <a:gd name="connsiteX4" fmla="*/ 732815 w 2248656"/>
              <a:gd name="connsiteY4" fmla="*/ 995044 h 995060"/>
              <a:gd name="connsiteX5" fmla="*/ 368204 w 2248656"/>
              <a:gd name="connsiteY5" fmla="*/ 995060 h 995060"/>
              <a:gd name="connsiteX6" fmla="*/ 0 w 2248656"/>
              <a:gd name="connsiteY6" fmla="*/ 626855 h 995060"/>
              <a:gd name="connsiteX7" fmla="*/ 1100970 w 2248656"/>
              <a:gd name="connsiteY7" fmla="*/ 626889 h 995060"/>
              <a:gd name="connsiteX8" fmla="*/ 1621812 w 2248656"/>
              <a:gd name="connsiteY8" fmla="*/ 626815 h 995060"/>
              <a:gd name="connsiteX9" fmla="*/ 1880503 w 2248656"/>
              <a:gd name="connsiteY9" fmla="*/ 626847 h 995060"/>
              <a:gd name="connsiteX10" fmla="*/ 1880405 w 2248656"/>
              <a:gd name="connsiteY10" fmla="*/ 368222 h 995060"/>
              <a:gd name="connsiteX11" fmla="*/ 2025473 w 2248656"/>
              <a:gd name="connsiteY11" fmla="*/ 115061 h 995060"/>
              <a:gd name="connsiteX12" fmla="*/ 2248627 w 2248656"/>
              <a:gd name="connsiteY12" fmla="*/ 0 h 995060"/>
              <a:gd name="connsiteX0" fmla="*/ 2248627 w 2248656"/>
              <a:gd name="connsiteY0" fmla="*/ 0 h 995060"/>
              <a:gd name="connsiteX1" fmla="*/ 2248656 w 2248656"/>
              <a:gd name="connsiteY1" fmla="*/ 680694 h 995060"/>
              <a:gd name="connsiteX2" fmla="*/ 1934350 w 2248656"/>
              <a:gd name="connsiteY2" fmla="*/ 995000 h 995060"/>
              <a:gd name="connsiteX3" fmla="*/ 1253590 w 2248656"/>
              <a:gd name="connsiteY3" fmla="*/ 995037 h 995060"/>
              <a:gd name="connsiteX4" fmla="*/ 732815 w 2248656"/>
              <a:gd name="connsiteY4" fmla="*/ 995044 h 995060"/>
              <a:gd name="connsiteX5" fmla="*/ 368204 w 2248656"/>
              <a:gd name="connsiteY5" fmla="*/ 995060 h 995060"/>
              <a:gd name="connsiteX6" fmla="*/ 164475 w 2248656"/>
              <a:gd name="connsiteY6" fmla="*/ 791202 h 995060"/>
              <a:gd name="connsiteX7" fmla="*/ 0 w 2248656"/>
              <a:gd name="connsiteY7" fmla="*/ 626855 h 995060"/>
              <a:gd name="connsiteX8" fmla="*/ 1100970 w 2248656"/>
              <a:gd name="connsiteY8" fmla="*/ 626889 h 995060"/>
              <a:gd name="connsiteX9" fmla="*/ 1621812 w 2248656"/>
              <a:gd name="connsiteY9" fmla="*/ 626815 h 995060"/>
              <a:gd name="connsiteX10" fmla="*/ 1880503 w 2248656"/>
              <a:gd name="connsiteY10" fmla="*/ 626847 h 995060"/>
              <a:gd name="connsiteX11" fmla="*/ 1880405 w 2248656"/>
              <a:gd name="connsiteY11" fmla="*/ 368222 h 995060"/>
              <a:gd name="connsiteX12" fmla="*/ 2025473 w 2248656"/>
              <a:gd name="connsiteY12" fmla="*/ 115061 h 995060"/>
              <a:gd name="connsiteX13" fmla="*/ 2248627 w 2248656"/>
              <a:gd name="connsiteY13" fmla="*/ 0 h 995060"/>
              <a:gd name="connsiteX0" fmla="*/ 2248627 w 2248656"/>
              <a:gd name="connsiteY0" fmla="*/ 0 h 995060"/>
              <a:gd name="connsiteX1" fmla="*/ 2248656 w 2248656"/>
              <a:gd name="connsiteY1" fmla="*/ 680694 h 995060"/>
              <a:gd name="connsiteX2" fmla="*/ 1934350 w 2248656"/>
              <a:gd name="connsiteY2" fmla="*/ 995000 h 995060"/>
              <a:gd name="connsiteX3" fmla="*/ 1253590 w 2248656"/>
              <a:gd name="connsiteY3" fmla="*/ 995037 h 995060"/>
              <a:gd name="connsiteX4" fmla="*/ 732815 w 2248656"/>
              <a:gd name="connsiteY4" fmla="*/ 995044 h 995060"/>
              <a:gd name="connsiteX5" fmla="*/ 368204 w 2248656"/>
              <a:gd name="connsiteY5" fmla="*/ 995060 h 995060"/>
              <a:gd name="connsiteX6" fmla="*/ 93641 w 2248656"/>
              <a:gd name="connsiteY6" fmla="*/ 862036 h 995060"/>
              <a:gd name="connsiteX7" fmla="*/ 0 w 2248656"/>
              <a:gd name="connsiteY7" fmla="*/ 626855 h 995060"/>
              <a:gd name="connsiteX8" fmla="*/ 1100970 w 2248656"/>
              <a:gd name="connsiteY8" fmla="*/ 626889 h 995060"/>
              <a:gd name="connsiteX9" fmla="*/ 1621812 w 2248656"/>
              <a:gd name="connsiteY9" fmla="*/ 626815 h 995060"/>
              <a:gd name="connsiteX10" fmla="*/ 1880503 w 2248656"/>
              <a:gd name="connsiteY10" fmla="*/ 626847 h 995060"/>
              <a:gd name="connsiteX11" fmla="*/ 1880405 w 2248656"/>
              <a:gd name="connsiteY11" fmla="*/ 368222 h 995060"/>
              <a:gd name="connsiteX12" fmla="*/ 2025473 w 2248656"/>
              <a:gd name="connsiteY12" fmla="*/ 115061 h 995060"/>
              <a:gd name="connsiteX13" fmla="*/ 2248627 w 2248656"/>
              <a:gd name="connsiteY13" fmla="*/ 0 h 99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48656" h="995060">
                <a:moveTo>
                  <a:pt x="2248627" y="0"/>
                </a:moveTo>
                <a:cubicBezTo>
                  <a:pt x="2248637" y="226898"/>
                  <a:pt x="2248646" y="453796"/>
                  <a:pt x="2248656" y="680694"/>
                </a:cubicBezTo>
                <a:cubicBezTo>
                  <a:pt x="2248680" y="853113"/>
                  <a:pt x="2107635" y="994158"/>
                  <a:pt x="1934350" y="995000"/>
                </a:cubicBezTo>
                <a:lnTo>
                  <a:pt x="1253590" y="995037"/>
                </a:lnTo>
                <a:lnTo>
                  <a:pt x="732815" y="995044"/>
                </a:lnTo>
                <a:lnTo>
                  <a:pt x="368204" y="995060"/>
                </a:lnTo>
                <a:lnTo>
                  <a:pt x="93641" y="862036"/>
                </a:lnTo>
                <a:lnTo>
                  <a:pt x="0" y="626855"/>
                </a:lnTo>
                <a:lnTo>
                  <a:pt x="1100970" y="626889"/>
                </a:lnTo>
                <a:lnTo>
                  <a:pt x="1621812" y="626815"/>
                </a:lnTo>
                <a:lnTo>
                  <a:pt x="1880503" y="626847"/>
                </a:lnTo>
                <a:cubicBezTo>
                  <a:pt x="1880470" y="540639"/>
                  <a:pt x="1880438" y="454430"/>
                  <a:pt x="1880405" y="368222"/>
                </a:cubicBezTo>
                <a:lnTo>
                  <a:pt x="2025473" y="115061"/>
                </a:lnTo>
                <a:lnTo>
                  <a:pt x="2248627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38CF148-3A1A-401A-B7A8-044464AB3EA4}"/>
              </a:ext>
            </a:extLst>
          </p:cNvPr>
          <p:cNvSpPr/>
          <p:nvPr/>
        </p:nvSpPr>
        <p:spPr>
          <a:xfrm>
            <a:off x="6794631" y="1729039"/>
            <a:ext cx="995058" cy="2248655"/>
          </a:xfrm>
          <a:custGeom>
            <a:avLst/>
            <a:gdLst>
              <a:gd name="connsiteX0" fmla="*/ 680693 w 995058"/>
              <a:gd name="connsiteY0" fmla="*/ 0 h 2248655"/>
              <a:gd name="connsiteX1" fmla="*/ 994999 w 995058"/>
              <a:gd name="connsiteY1" fmla="*/ 314305 h 2248655"/>
              <a:gd name="connsiteX2" fmla="*/ 995036 w 995058"/>
              <a:gd name="connsiteY2" fmla="*/ 995065 h 2248655"/>
              <a:gd name="connsiteX3" fmla="*/ 995042 w 995058"/>
              <a:gd name="connsiteY3" fmla="*/ 1515840 h 2248655"/>
              <a:gd name="connsiteX4" fmla="*/ 995058 w 995058"/>
              <a:gd name="connsiteY4" fmla="*/ 1880451 h 2248655"/>
              <a:gd name="connsiteX5" fmla="*/ 626854 w 995058"/>
              <a:gd name="connsiteY5" fmla="*/ 2248655 h 2248655"/>
              <a:gd name="connsiteX6" fmla="*/ 626888 w 995058"/>
              <a:gd name="connsiteY6" fmla="*/ 1147685 h 2248655"/>
              <a:gd name="connsiteX7" fmla="*/ 626815 w 995058"/>
              <a:gd name="connsiteY7" fmla="*/ 626844 h 2248655"/>
              <a:gd name="connsiteX8" fmla="*/ 626846 w 995058"/>
              <a:gd name="connsiteY8" fmla="*/ 368152 h 2248655"/>
              <a:gd name="connsiteX9" fmla="*/ 368221 w 995058"/>
              <a:gd name="connsiteY9" fmla="*/ 368250 h 2248655"/>
              <a:gd name="connsiteX10" fmla="*/ 0 w 995058"/>
              <a:gd name="connsiteY10" fmla="*/ 29 h 2248655"/>
              <a:gd name="connsiteX0" fmla="*/ 680693 w 995058"/>
              <a:gd name="connsiteY0" fmla="*/ 0 h 2248655"/>
              <a:gd name="connsiteX1" fmla="*/ 994999 w 995058"/>
              <a:gd name="connsiteY1" fmla="*/ 314305 h 2248655"/>
              <a:gd name="connsiteX2" fmla="*/ 995036 w 995058"/>
              <a:gd name="connsiteY2" fmla="*/ 995065 h 2248655"/>
              <a:gd name="connsiteX3" fmla="*/ 995042 w 995058"/>
              <a:gd name="connsiteY3" fmla="*/ 1515840 h 2248655"/>
              <a:gd name="connsiteX4" fmla="*/ 995058 w 995058"/>
              <a:gd name="connsiteY4" fmla="*/ 1880451 h 2248655"/>
              <a:gd name="connsiteX5" fmla="*/ 626854 w 995058"/>
              <a:gd name="connsiteY5" fmla="*/ 2248655 h 2248655"/>
              <a:gd name="connsiteX6" fmla="*/ 626888 w 995058"/>
              <a:gd name="connsiteY6" fmla="*/ 1147685 h 2248655"/>
              <a:gd name="connsiteX7" fmla="*/ 626815 w 995058"/>
              <a:gd name="connsiteY7" fmla="*/ 626844 h 2248655"/>
              <a:gd name="connsiteX8" fmla="*/ 626846 w 995058"/>
              <a:gd name="connsiteY8" fmla="*/ 368152 h 2248655"/>
              <a:gd name="connsiteX9" fmla="*/ 368221 w 995058"/>
              <a:gd name="connsiteY9" fmla="*/ 368250 h 2248655"/>
              <a:gd name="connsiteX10" fmla="*/ 165502 w 995058"/>
              <a:gd name="connsiteY10" fmla="*/ 177034 h 2248655"/>
              <a:gd name="connsiteX11" fmla="*/ 0 w 995058"/>
              <a:gd name="connsiteY11" fmla="*/ 29 h 2248655"/>
              <a:gd name="connsiteX12" fmla="*/ 680693 w 995058"/>
              <a:gd name="connsiteY12" fmla="*/ 0 h 2248655"/>
              <a:gd name="connsiteX0" fmla="*/ 680693 w 995058"/>
              <a:gd name="connsiteY0" fmla="*/ 0 h 2248655"/>
              <a:gd name="connsiteX1" fmla="*/ 994999 w 995058"/>
              <a:gd name="connsiteY1" fmla="*/ 314305 h 2248655"/>
              <a:gd name="connsiteX2" fmla="*/ 995036 w 995058"/>
              <a:gd name="connsiteY2" fmla="*/ 995065 h 2248655"/>
              <a:gd name="connsiteX3" fmla="*/ 995042 w 995058"/>
              <a:gd name="connsiteY3" fmla="*/ 1515840 h 2248655"/>
              <a:gd name="connsiteX4" fmla="*/ 995058 w 995058"/>
              <a:gd name="connsiteY4" fmla="*/ 1880451 h 2248655"/>
              <a:gd name="connsiteX5" fmla="*/ 626854 w 995058"/>
              <a:gd name="connsiteY5" fmla="*/ 2248655 h 2248655"/>
              <a:gd name="connsiteX6" fmla="*/ 626888 w 995058"/>
              <a:gd name="connsiteY6" fmla="*/ 1147685 h 2248655"/>
              <a:gd name="connsiteX7" fmla="*/ 626815 w 995058"/>
              <a:gd name="connsiteY7" fmla="*/ 626844 h 2248655"/>
              <a:gd name="connsiteX8" fmla="*/ 626846 w 995058"/>
              <a:gd name="connsiteY8" fmla="*/ 368152 h 2248655"/>
              <a:gd name="connsiteX9" fmla="*/ 368221 w 995058"/>
              <a:gd name="connsiteY9" fmla="*/ 368250 h 2248655"/>
              <a:gd name="connsiteX10" fmla="*/ 94669 w 995058"/>
              <a:gd name="connsiteY10" fmla="*/ 234989 h 2248655"/>
              <a:gd name="connsiteX11" fmla="*/ 0 w 995058"/>
              <a:gd name="connsiteY11" fmla="*/ 29 h 2248655"/>
              <a:gd name="connsiteX12" fmla="*/ 680693 w 995058"/>
              <a:gd name="connsiteY12" fmla="*/ 0 h 2248655"/>
              <a:gd name="connsiteX0" fmla="*/ 680693 w 995058"/>
              <a:gd name="connsiteY0" fmla="*/ 0 h 2248655"/>
              <a:gd name="connsiteX1" fmla="*/ 994999 w 995058"/>
              <a:gd name="connsiteY1" fmla="*/ 314305 h 2248655"/>
              <a:gd name="connsiteX2" fmla="*/ 995036 w 995058"/>
              <a:gd name="connsiteY2" fmla="*/ 995065 h 2248655"/>
              <a:gd name="connsiteX3" fmla="*/ 995042 w 995058"/>
              <a:gd name="connsiteY3" fmla="*/ 1515840 h 2248655"/>
              <a:gd name="connsiteX4" fmla="*/ 995058 w 995058"/>
              <a:gd name="connsiteY4" fmla="*/ 1880451 h 2248655"/>
              <a:gd name="connsiteX5" fmla="*/ 790127 w 995058"/>
              <a:gd name="connsiteY5" fmla="*/ 2076668 h 2248655"/>
              <a:gd name="connsiteX6" fmla="*/ 626854 w 995058"/>
              <a:gd name="connsiteY6" fmla="*/ 2248655 h 2248655"/>
              <a:gd name="connsiteX7" fmla="*/ 626888 w 995058"/>
              <a:gd name="connsiteY7" fmla="*/ 1147685 h 2248655"/>
              <a:gd name="connsiteX8" fmla="*/ 626815 w 995058"/>
              <a:gd name="connsiteY8" fmla="*/ 626844 h 2248655"/>
              <a:gd name="connsiteX9" fmla="*/ 626846 w 995058"/>
              <a:gd name="connsiteY9" fmla="*/ 368152 h 2248655"/>
              <a:gd name="connsiteX10" fmla="*/ 368221 w 995058"/>
              <a:gd name="connsiteY10" fmla="*/ 368250 h 2248655"/>
              <a:gd name="connsiteX11" fmla="*/ 94669 w 995058"/>
              <a:gd name="connsiteY11" fmla="*/ 234989 h 2248655"/>
              <a:gd name="connsiteX12" fmla="*/ 0 w 995058"/>
              <a:gd name="connsiteY12" fmla="*/ 29 h 2248655"/>
              <a:gd name="connsiteX13" fmla="*/ 680693 w 995058"/>
              <a:gd name="connsiteY13" fmla="*/ 0 h 2248655"/>
              <a:gd name="connsiteX0" fmla="*/ 680693 w 995058"/>
              <a:gd name="connsiteY0" fmla="*/ 0 h 2248655"/>
              <a:gd name="connsiteX1" fmla="*/ 994999 w 995058"/>
              <a:gd name="connsiteY1" fmla="*/ 314305 h 2248655"/>
              <a:gd name="connsiteX2" fmla="*/ 995036 w 995058"/>
              <a:gd name="connsiteY2" fmla="*/ 995065 h 2248655"/>
              <a:gd name="connsiteX3" fmla="*/ 995042 w 995058"/>
              <a:gd name="connsiteY3" fmla="*/ 1515840 h 2248655"/>
              <a:gd name="connsiteX4" fmla="*/ 995058 w 995058"/>
              <a:gd name="connsiteY4" fmla="*/ 1880451 h 2248655"/>
              <a:gd name="connsiteX5" fmla="*/ 848082 w 995058"/>
              <a:gd name="connsiteY5" fmla="*/ 2160381 h 2248655"/>
              <a:gd name="connsiteX6" fmla="*/ 626854 w 995058"/>
              <a:gd name="connsiteY6" fmla="*/ 2248655 h 2248655"/>
              <a:gd name="connsiteX7" fmla="*/ 626888 w 995058"/>
              <a:gd name="connsiteY7" fmla="*/ 1147685 h 2248655"/>
              <a:gd name="connsiteX8" fmla="*/ 626815 w 995058"/>
              <a:gd name="connsiteY8" fmla="*/ 626844 h 2248655"/>
              <a:gd name="connsiteX9" fmla="*/ 626846 w 995058"/>
              <a:gd name="connsiteY9" fmla="*/ 368152 h 2248655"/>
              <a:gd name="connsiteX10" fmla="*/ 368221 w 995058"/>
              <a:gd name="connsiteY10" fmla="*/ 368250 h 2248655"/>
              <a:gd name="connsiteX11" fmla="*/ 94669 w 995058"/>
              <a:gd name="connsiteY11" fmla="*/ 234989 h 2248655"/>
              <a:gd name="connsiteX12" fmla="*/ 0 w 995058"/>
              <a:gd name="connsiteY12" fmla="*/ 29 h 2248655"/>
              <a:gd name="connsiteX13" fmla="*/ 680693 w 995058"/>
              <a:gd name="connsiteY13" fmla="*/ 0 h 224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5058" h="2248655">
                <a:moveTo>
                  <a:pt x="680693" y="0"/>
                </a:moveTo>
                <a:cubicBezTo>
                  <a:pt x="854044" y="907"/>
                  <a:pt x="995023" y="141886"/>
                  <a:pt x="994999" y="314305"/>
                </a:cubicBezTo>
                <a:cubicBezTo>
                  <a:pt x="995011" y="541225"/>
                  <a:pt x="995024" y="768145"/>
                  <a:pt x="995036" y="995065"/>
                </a:cubicBezTo>
                <a:cubicBezTo>
                  <a:pt x="995038" y="1168657"/>
                  <a:pt x="995040" y="1342248"/>
                  <a:pt x="995042" y="1515840"/>
                </a:cubicBezTo>
                <a:cubicBezTo>
                  <a:pt x="995047" y="1637377"/>
                  <a:pt x="995053" y="1758914"/>
                  <a:pt x="995058" y="1880451"/>
                </a:cubicBezTo>
                <a:lnTo>
                  <a:pt x="848082" y="2160381"/>
                </a:lnTo>
                <a:lnTo>
                  <a:pt x="626854" y="2248655"/>
                </a:lnTo>
                <a:cubicBezTo>
                  <a:pt x="626865" y="1881665"/>
                  <a:pt x="626877" y="1514675"/>
                  <a:pt x="626888" y="1147685"/>
                </a:cubicBezTo>
                <a:cubicBezTo>
                  <a:pt x="626864" y="974071"/>
                  <a:pt x="626839" y="800458"/>
                  <a:pt x="626815" y="626844"/>
                </a:cubicBezTo>
                <a:cubicBezTo>
                  <a:pt x="626825" y="540613"/>
                  <a:pt x="626836" y="454383"/>
                  <a:pt x="626846" y="368152"/>
                </a:cubicBezTo>
                <a:lnTo>
                  <a:pt x="368221" y="368250"/>
                </a:lnTo>
                <a:lnTo>
                  <a:pt x="94669" y="234989"/>
                </a:lnTo>
                <a:lnTo>
                  <a:pt x="0" y="29"/>
                </a:lnTo>
                <a:lnTo>
                  <a:pt x="680693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B946DD9-3DE8-4DC1-846A-8D9001388A18}"/>
              </a:ext>
            </a:extLst>
          </p:cNvPr>
          <p:cNvSpPr/>
          <p:nvPr/>
        </p:nvSpPr>
        <p:spPr>
          <a:xfrm>
            <a:off x="3825773" y="1156980"/>
            <a:ext cx="4540454" cy="4540451"/>
          </a:xfrm>
          <a:custGeom>
            <a:avLst/>
            <a:gdLst>
              <a:gd name="connsiteX0" fmla="*/ 937557 w 4540454"/>
              <a:gd name="connsiteY0" fmla="*/ 2818916 h 4540451"/>
              <a:gd name="connsiteX1" fmla="*/ 1717077 w 4540454"/>
              <a:gd name="connsiteY1" fmla="*/ 3598435 h 4540451"/>
              <a:gd name="connsiteX2" fmla="*/ 2085226 w 4540454"/>
              <a:gd name="connsiteY2" fmla="*/ 3966584 h 4540451"/>
              <a:gd name="connsiteX3" fmla="*/ 2267533 w 4540454"/>
              <a:gd name="connsiteY3" fmla="*/ 4148892 h 4540451"/>
              <a:gd name="connsiteX4" fmla="*/ 2449832 w 4540454"/>
              <a:gd name="connsiteY4" fmla="*/ 3966593 h 4540451"/>
              <a:gd name="connsiteX5" fmla="*/ 2970689 w 4540454"/>
              <a:gd name="connsiteY5" fmla="*/ 3966593 h 4540451"/>
              <a:gd name="connsiteX6" fmla="*/ 2489353 w 4540454"/>
              <a:gd name="connsiteY6" fmla="*/ 4447929 h 4540451"/>
              <a:gd name="connsiteX7" fmla="*/ 2267537 w 4540454"/>
              <a:gd name="connsiteY7" fmla="*/ 4540451 h 4540451"/>
              <a:gd name="connsiteX8" fmla="*/ 2045687 w 4540454"/>
              <a:gd name="connsiteY8" fmla="*/ 4447902 h 4540451"/>
              <a:gd name="connsiteX9" fmla="*/ 1564369 w 4540454"/>
              <a:gd name="connsiteY9" fmla="*/ 3966583 h 4540451"/>
              <a:gd name="connsiteX10" fmla="*/ 1196220 w 4540454"/>
              <a:gd name="connsiteY10" fmla="*/ 3598435 h 4540451"/>
              <a:gd name="connsiteX11" fmla="*/ 937558 w 4540454"/>
              <a:gd name="connsiteY11" fmla="*/ 3339773 h 4540451"/>
              <a:gd name="connsiteX12" fmla="*/ 3966598 w 4540454"/>
              <a:gd name="connsiteY12" fmla="*/ 1567965 h 4540451"/>
              <a:gd name="connsiteX13" fmla="*/ 4447933 w 4540454"/>
              <a:gd name="connsiteY13" fmla="*/ 2049300 h 4540451"/>
              <a:gd name="connsiteX14" fmla="*/ 4540454 w 4540454"/>
              <a:gd name="connsiteY14" fmla="*/ 2271116 h 4540451"/>
              <a:gd name="connsiteX15" fmla="*/ 4447905 w 4540454"/>
              <a:gd name="connsiteY15" fmla="*/ 2492966 h 4540451"/>
              <a:gd name="connsiteX16" fmla="*/ 3966587 w 4540454"/>
              <a:gd name="connsiteY16" fmla="*/ 2974285 h 4540451"/>
              <a:gd name="connsiteX17" fmla="*/ 3598438 w 4540454"/>
              <a:gd name="connsiteY17" fmla="*/ 3342434 h 4540451"/>
              <a:gd name="connsiteX18" fmla="*/ 3339776 w 4540454"/>
              <a:gd name="connsiteY18" fmla="*/ 3601096 h 4540451"/>
              <a:gd name="connsiteX19" fmla="*/ 2818920 w 4540454"/>
              <a:gd name="connsiteY19" fmla="*/ 3601098 h 4540451"/>
              <a:gd name="connsiteX20" fmla="*/ 3598439 w 4540454"/>
              <a:gd name="connsiteY20" fmla="*/ 2821578 h 4540451"/>
              <a:gd name="connsiteX21" fmla="*/ 3966588 w 4540454"/>
              <a:gd name="connsiteY21" fmla="*/ 2453429 h 4540451"/>
              <a:gd name="connsiteX22" fmla="*/ 4148896 w 4540454"/>
              <a:gd name="connsiteY22" fmla="*/ 2271121 h 4540451"/>
              <a:gd name="connsiteX23" fmla="*/ 3966597 w 4540454"/>
              <a:gd name="connsiteY23" fmla="*/ 2088822 h 4540451"/>
              <a:gd name="connsiteX24" fmla="*/ 2817124 w 4540454"/>
              <a:gd name="connsiteY24" fmla="*/ 939349 h 4540451"/>
              <a:gd name="connsiteX25" fmla="*/ 3337982 w 4540454"/>
              <a:gd name="connsiteY25" fmla="*/ 939352 h 4540451"/>
              <a:gd name="connsiteX26" fmla="*/ 3595710 w 4540454"/>
              <a:gd name="connsiteY26" fmla="*/ 1197079 h 4540451"/>
              <a:gd name="connsiteX27" fmla="*/ 3595712 w 4540454"/>
              <a:gd name="connsiteY27" fmla="*/ 1717937 h 4540451"/>
              <a:gd name="connsiteX28" fmla="*/ 1721534 w 4540454"/>
              <a:gd name="connsiteY28" fmla="*/ 939349 h 4540451"/>
              <a:gd name="connsiteX29" fmla="*/ 942015 w 4540454"/>
              <a:gd name="connsiteY29" fmla="*/ 1718867 h 4540451"/>
              <a:gd name="connsiteX30" fmla="*/ 573866 w 4540454"/>
              <a:gd name="connsiteY30" fmla="*/ 2087017 h 4540451"/>
              <a:gd name="connsiteX31" fmla="*/ 391558 w 4540454"/>
              <a:gd name="connsiteY31" fmla="*/ 2269323 h 4540451"/>
              <a:gd name="connsiteX32" fmla="*/ 573858 w 4540454"/>
              <a:gd name="connsiteY32" fmla="*/ 2451623 h 4540451"/>
              <a:gd name="connsiteX33" fmla="*/ 573857 w 4540454"/>
              <a:gd name="connsiteY33" fmla="*/ 2972480 h 4540451"/>
              <a:gd name="connsiteX34" fmla="*/ 92521 w 4540454"/>
              <a:gd name="connsiteY34" fmla="*/ 2491144 h 4540451"/>
              <a:gd name="connsiteX35" fmla="*/ 0 w 4540454"/>
              <a:gd name="connsiteY35" fmla="*/ 2269328 h 4540451"/>
              <a:gd name="connsiteX36" fmla="*/ 92548 w 4540454"/>
              <a:gd name="connsiteY36" fmla="*/ 2047479 h 4540451"/>
              <a:gd name="connsiteX37" fmla="*/ 573867 w 4540454"/>
              <a:gd name="connsiteY37" fmla="*/ 1566160 h 4540451"/>
              <a:gd name="connsiteX38" fmla="*/ 942016 w 4540454"/>
              <a:gd name="connsiteY38" fmla="*/ 1198011 h 4540451"/>
              <a:gd name="connsiteX39" fmla="*/ 1200677 w 4540454"/>
              <a:gd name="connsiteY39" fmla="*/ 939350 h 4540451"/>
              <a:gd name="connsiteX40" fmla="*/ 2269330 w 4540454"/>
              <a:gd name="connsiteY40" fmla="*/ 0 h 4540451"/>
              <a:gd name="connsiteX41" fmla="*/ 2491149 w 4540454"/>
              <a:gd name="connsiteY41" fmla="*/ 92516 h 4540451"/>
              <a:gd name="connsiteX42" fmla="*/ 2972485 w 4540454"/>
              <a:gd name="connsiteY42" fmla="*/ 573852 h 4540451"/>
              <a:gd name="connsiteX43" fmla="*/ 2972484 w 4540454"/>
              <a:gd name="connsiteY43" fmla="*/ 573852 h 4540451"/>
              <a:gd name="connsiteX44" fmla="*/ 3337980 w 4540454"/>
              <a:gd name="connsiteY44" fmla="*/ 939349 h 4540451"/>
              <a:gd name="connsiteX45" fmla="*/ 2817113 w 4540454"/>
              <a:gd name="connsiteY45" fmla="*/ 939336 h 4540451"/>
              <a:gd name="connsiteX46" fmla="*/ 2448935 w 4540454"/>
              <a:gd name="connsiteY46" fmla="*/ 571158 h 4540451"/>
              <a:gd name="connsiteX47" fmla="*/ 2448936 w 4540454"/>
              <a:gd name="connsiteY47" fmla="*/ 571158 h 4540451"/>
              <a:gd name="connsiteX48" fmla="*/ 2269331 w 4540454"/>
              <a:gd name="connsiteY48" fmla="*/ 391553 h 4540451"/>
              <a:gd name="connsiteX49" fmla="*/ 2087031 w 4540454"/>
              <a:gd name="connsiteY49" fmla="*/ 573852 h 4540451"/>
              <a:gd name="connsiteX50" fmla="*/ 1566176 w 4540454"/>
              <a:gd name="connsiteY50" fmla="*/ 573851 h 4540451"/>
              <a:gd name="connsiteX51" fmla="*/ 2047511 w 4540454"/>
              <a:gd name="connsiteY51" fmla="*/ 92516 h 4540451"/>
              <a:gd name="connsiteX52" fmla="*/ 2269330 w 4540454"/>
              <a:gd name="connsiteY52" fmla="*/ 0 h 454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540454" h="4540451">
                <a:moveTo>
                  <a:pt x="937557" y="2818916"/>
                </a:moveTo>
                <a:lnTo>
                  <a:pt x="1717077" y="3598435"/>
                </a:lnTo>
                <a:lnTo>
                  <a:pt x="2085226" y="3966584"/>
                </a:lnTo>
                <a:lnTo>
                  <a:pt x="2267533" y="4148892"/>
                </a:lnTo>
                <a:lnTo>
                  <a:pt x="2449832" y="3966593"/>
                </a:lnTo>
                <a:lnTo>
                  <a:pt x="2970689" y="3966593"/>
                </a:lnTo>
                <a:lnTo>
                  <a:pt x="2489353" y="4447929"/>
                </a:lnTo>
                <a:cubicBezTo>
                  <a:pt x="2430074" y="4507209"/>
                  <a:pt x="2350154" y="4540447"/>
                  <a:pt x="2267537" y="4540451"/>
                </a:cubicBezTo>
                <a:cubicBezTo>
                  <a:pt x="2184037" y="4539570"/>
                  <a:pt x="2104959" y="4507174"/>
                  <a:pt x="2045687" y="4447902"/>
                </a:cubicBezTo>
                <a:lnTo>
                  <a:pt x="1564369" y="3966583"/>
                </a:lnTo>
                <a:lnTo>
                  <a:pt x="1196220" y="3598435"/>
                </a:lnTo>
                <a:lnTo>
                  <a:pt x="937558" y="3339773"/>
                </a:lnTo>
                <a:close/>
                <a:moveTo>
                  <a:pt x="3966598" y="1567965"/>
                </a:moveTo>
                <a:lnTo>
                  <a:pt x="4447933" y="2049300"/>
                </a:lnTo>
                <a:cubicBezTo>
                  <a:pt x="4507213" y="2108580"/>
                  <a:pt x="4540423" y="2186704"/>
                  <a:pt x="4540454" y="2271116"/>
                </a:cubicBezTo>
                <a:cubicBezTo>
                  <a:pt x="4539575" y="2354615"/>
                  <a:pt x="4507178" y="2433694"/>
                  <a:pt x="4447905" y="2492966"/>
                </a:cubicBezTo>
                <a:lnTo>
                  <a:pt x="3966587" y="2974285"/>
                </a:lnTo>
                <a:lnTo>
                  <a:pt x="3598438" y="3342434"/>
                </a:lnTo>
                <a:lnTo>
                  <a:pt x="3339776" y="3601096"/>
                </a:lnTo>
                <a:lnTo>
                  <a:pt x="2818920" y="3601098"/>
                </a:lnTo>
                <a:lnTo>
                  <a:pt x="3598439" y="2821578"/>
                </a:lnTo>
                <a:lnTo>
                  <a:pt x="3966588" y="2453429"/>
                </a:lnTo>
                <a:lnTo>
                  <a:pt x="4148896" y="2271121"/>
                </a:lnTo>
                <a:lnTo>
                  <a:pt x="3966597" y="2088822"/>
                </a:lnTo>
                <a:close/>
                <a:moveTo>
                  <a:pt x="2817124" y="939349"/>
                </a:moveTo>
                <a:lnTo>
                  <a:pt x="3337982" y="939352"/>
                </a:lnTo>
                <a:lnTo>
                  <a:pt x="3595710" y="1197079"/>
                </a:lnTo>
                <a:lnTo>
                  <a:pt x="3595712" y="1717937"/>
                </a:lnTo>
                <a:close/>
                <a:moveTo>
                  <a:pt x="1721534" y="939349"/>
                </a:moveTo>
                <a:lnTo>
                  <a:pt x="942015" y="1718867"/>
                </a:lnTo>
                <a:lnTo>
                  <a:pt x="573866" y="2087017"/>
                </a:lnTo>
                <a:lnTo>
                  <a:pt x="391558" y="2269323"/>
                </a:lnTo>
                <a:lnTo>
                  <a:pt x="573858" y="2451623"/>
                </a:lnTo>
                <a:lnTo>
                  <a:pt x="573857" y="2972480"/>
                </a:lnTo>
                <a:lnTo>
                  <a:pt x="92521" y="2491144"/>
                </a:lnTo>
                <a:cubicBezTo>
                  <a:pt x="33241" y="2431864"/>
                  <a:pt x="32" y="2353741"/>
                  <a:pt x="0" y="2269328"/>
                </a:cubicBezTo>
                <a:cubicBezTo>
                  <a:pt x="880" y="2185829"/>
                  <a:pt x="33276" y="2106750"/>
                  <a:pt x="92548" y="2047479"/>
                </a:cubicBezTo>
                <a:lnTo>
                  <a:pt x="573867" y="1566160"/>
                </a:lnTo>
                <a:lnTo>
                  <a:pt x="942016" y="1198011"/>
                </a:lnTo>
                <a:lnTo>
                  <a:pt x="1200677" y="939350"/>
                </a:lnTo>
                <a:close/>
                <a:moveTo>
                  <a:pt x="2269330" y="0"/>
                </a:moveTo>
                <a:cubicBezTo>
                  <a:pt x="2352862" y="911"/>
                  <a:pt x="2431870" y="33237"/>
                  <a:pt x="2491149" y="92516"/>
                </a:cubicBezTo>
                <a:lnTo>
                  <a:pt x="2972485" y="573852"/>
                </a:lnTo>
                <a:lnTo>
                  <a:pt x="2972484" y="573852"/>
                </a:lnTo>
                <a:lnTo>
                  <a:pt x="3337980" y="939349"/>
                </a:lnTo>
                <a:lnTo>
                  <a:pt x="2817113" y="939336"/>
                </a:lnTo>
                <a:lnTo>
                  <a:pt x="2448935" y="571158"/>
                </a:lnTo>
                <a:lnTo>
                  <a:pt x="2448936" y="571158"/>
                </a:lnTo>
                <a:lnTo>
                  <a:pt x="2269331" y="391553"/>
                </a:lnTo>
                <a:lnTo>
                  <a:pt x="2087031" y="573852"/>
                </a:lnTo>
                <a:lnTo>
                  <a:pt x="1566176" y="573851"/>
                </a:lnTo>
                <a:lnTo>
                  <a:pt x="2047511" y="92516"/>
                </a:lnTo>
                <a:cubicBezTo>
                  <a:pt x="2106791" y="33236"/>
                  <a:pt x="2184919" y="32"/>
                  <a:pt x="2269330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" name="Graphic 19" descr="Trophy outline">
            <a:extLst>
              <a:ext uri="{FF2B5EF4-FFF2-40B4-BE49-F238E27FC236}">
                <a16:creationId xmlns:a16="http://schemas.microsoft.com/office/drawing/2014/main" id="{1582E76A-E763-43D1-8851-58F7E69423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20777" y="2651982"/>
            <a:ext cx="1550447" cy="155044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F6E28F4-9CD8-46A7-B2C7-2D6DD314E5C2}"/>
              </a:ext>
            </a:extLst>
          </p:cNvPr>
          <p:cNvSpPr txBox="1"/>
          <p:nvPr/>
        </p:nvSpPr>
        <p:spPr>
          <a:xfrm>
            <a:off x="4383675" y="2068939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6951EF-37A6-49CF-817E-9E68734C87F8}"/>
              </a:ext>
            </a:extLst>
          </p:cNvPr>
          <p:cNvSpPr txBox="1"/>
          <p:nvPr/>
        </p:nvSpPr>
        <p:spPr>
          <a:xfrm>
            <a:off x="7034962" y="1746689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92EA7D2-9424-4AF3-80E2-1B9BABA5FE79}"/>
              </a:ext>
            </a:extLst>
          </p:cNvPr>
          <p:cNvSpPr txBox="1"/>
          <p:nvPr/>
        </p:nvSpPr>
        <p:spPr>
          <a:xfrm>
            <a:off x="7408701" y="4417725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8951691-048C-45AC-BB12-7EB2B7751D91}"/>
              </a:ext>
            </a:extLst>
          </p:cNvPr>
          <p:cNvSpPr txBox="1"/>
          <p:nvPr/>
        </p:nvSpPr>
        <p:spPr>
          <a:xfrm>
            <a:off x="4710624" y="4773061"/>
            <a:ext cx="39305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E2D3A9E-F558-4617-91CA-673ECCF0E3DA}"/>
              </a:ext>
            </a:extLst>
          </p:cNvPr>
          <p:cNvSpPr txBox="1"/>
          <p:nvPr/>
        </p:nvSpPr>
        <p:spPr>
          <a:xfrm>
            <a:off x="4876929" y="1746689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C86F553-A49C-4694-9F17-BD1133E1290F}"/>
              </a:ext>
            </a:extLst>
          </p:cNvPr>
          <p:cNvSpPr txBox="1"/>
          <p:nvPr/>
        </p:nvSpPr>
        <p:spPr>
          <a:xfrm rot="5400000">
            <a:off x="6959123" y="2687657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6ED5BBA-E704-4C53-9B86-3323729C867B}"/>
              </a:ext>
            </a:extLst>
          </p:cNvPr>
          <p:cNvSpPr txBox="1"/>
          <p:nvPr/>
        </p:nvSpPr>
        <p:spPr>
          <a:xfrm rot="16200000">
            <a:off x="3934097" y="3745660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AC48DF4-A719-4D09-A14B-DE8AA1EBB184}"/>
              </a:ext>
            </a:extLst>
          </p:cNvPr>
          <p:cNvSpPr txBox="1"/>
          <p:nvPr/>
        </p:nvSpPr>
        <p:spPr>
          <a:xfrm>
            <a:off x="6006482" y="4773061"/>
            <a:ext cx="129221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09F06B0-8D98-4D9A-9EF9-5C230BABB18B}"/>
              </a:ext>
            </a:extLst>
          </p:cNvPr>
          <p:cNvGrpSpPr/>
          <p:nvPr/>
        </p:nvGrpSpPr>
        <p:grpSpPr>
          <a:xfrm>
            <a:off x="8927481" y="3833435"/>
            <a:ext cx="2926080" cy="1290153"/>
            <a:chOff x="8921977" y="407338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AFF8B01-A41C-440D-945F-ED73067E6EDF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437833D-8198-4BFA-A589-D4E338BFC51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4B751E4-6064-4937-9DB2-A68BE8E0ECF1}"/>
              </a:ext>
            </a:extLst>
          </p:cNvPr>
          <p:cNvGrpSpPr/>
          <p:nvPr/>
        </p:nvGrpSpPr>
        <p:grpSpPr>
          <a:xfrm>
            <a:off x="338440" y="3833435"/>
            <a:ext cx="2926080" cy="1290153"/>
            <a:chOff x="332936" y="4652338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2416475-315F-49C3-A427-90EDE70FEBF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2792D9E-81F5-414C-BCF8-ED8B4B17DC7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5136C33-DF28-4B77-8EAB-F9DF5E684B8F}"/>
              </a:ext>
            </a:extLst>
          </p:cNvPr>
          <p:cNvGrpSpPr/>
          <p:nvPr/>
        </p:nvGrpSpPr>
        <p:grpSpPr>
          <a:xfrm>
            <a:off x="8927481" y="1729039"/>
            <a:ext cx="2926080" cy="1290153"/>
            <a:chOff x="8921977" y="1466725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474E365-E393-4AD6-BA38-E8AF717C701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724D358-D685-4C93-9B71-AF33DA4211E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C8F62B7-581B-4CA5-B9C0-4F1D8ED5A04D}"/>
              </a:ext>
            </a:extLst>
          </p:cNvPr>
          <p:cNvGrpSpPr/>
          <p:nvPr/>
        </p:nvGrpSpPr>
        <p:grpSpPr>
          <a:xfrm>
            <a:off x="338440" y="1729039"/>
            <a:ext cx="2926080" cy="1290153"/>
            <a:chOff x="332936" y="262776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4DB5C66-025C-489F-9094-A77B7C4ECCA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455C0F5-3F3B-456B-877D-F1DAB6502FE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6456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8524</TotalTime>
  <Words>393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Kagome Crest Diagram – Slide Template</vt:lpstr>
      <vt:lpstr>Kagome Crest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Kagome Crest Diagram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2022-01-20T20:28:14Z</dcterms:modified>
  <cp:category>Charts &amp; Diagrams</cp:category>
</cp:coreProperties>
</file>