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3"/>
    <p:restoredTop sz="94694"/>
  </p:normalViewPr>
  <p:slideViewPr>
    <p:cSldViewPr snapToGrid="0" snapToObjects="1">
      <p:cViewPr varScale="1">
        <p:scale>
          <a:sx n="103" d="100"/>
          <a:sy n="103" d="100"/>
        </p:scale>
        <p:origin x="331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hape 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6" name="Shape 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397271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3675465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resentationgo.com/"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resumgo.com/" TargetMode="External"/><Relationship Id="rId2" Type="http://schemas.openxmlformats.org/officeDocument/2006/relationships/hyperlink" Target="https://www.presentationgo.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C915D6-93F5-4F3F-8AFD-F88044662DE6}"/>
              </a:ext>
            </a:extLst>
          </p:cNvPr>
          <p:cNvSpPr/>
          <p:nvPr userDrawn="1"/>
        </p:nvSpPr>
        <p:spPr>
          <a:xfrm>
            <a:off x="-12701" y="10198564"/>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2" tooltip="PresentationGo!"/>
              </a:rPr>
              <a:t>presentationgo.com</a:t>
            </a:r>
            <a:endParaRPr lang="en-US" sz="1100" dirty="0"/>
          </a:p>
        </p:txBody>
      </p:sp>
      <p:grpSp>
        <p:nvGrpSpPr>
          <p:cNvPr id="4" name="Group 3">
            <a:extLst>
              <a:ext uri="{FF2B5EF4-FFF2-40B4-BE49-F238E27FC236}">
                <a16:creationId xmlns:a16="http://schemas.microsoft.com/office/drawing/2014/main" id="{A406AD9D-E2B0-4756-9542-1367D8636C89}"/>
              </a:ext>
            </a:extLst>
          </p:cNvPr>
          <p:cNvGrpSpPr/>
          <p:nvPr userDrawn="1"/>
        </p:nvGrpSpPr>
        <p:grpSpPr>
          <a:xfrm>
            <a:off x="-1654908" y="-16654"/>
            <a:ext cx="1569183" cy="612144"/>
            <a:chOff x="-2096383" y="21447"/>
            <a:chExt cx="1569183" cy="612144"/>
          </a:xfrm>
        </p:grpSpPr>
        <p:sp>
          <p:nvSpPr>
            <p:cNvPr id="5" name="TextBox 4">
              <a:extLst>
                <a:ext uri="{FF2B5EF4-FFF2-40B4-BE49-F238E27FC236}">
                  <a16:creationId xmlns:a16="http://schemas.microsoft.com/office/drawing/2014/main" id="{2ECE9859-FCCC-4D26-8888-9A8F3C0C811A}"/>
                </a:ext>
              </a:extLst>
            </p:cNvPr>
            <p:cNvSpPr txBox="1"/>
            <p:nvPr userDrawn="1"/>
          </p:nvSpPr>
          <p:spPr>
            <a:xfrm>
              <a:off x="-2096383" y="21447"/>
              <a:ext cx="365806"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7" name="TextBox 6">
              <a:extLst>
                <a:ext uri="{FF2B5EF4-FFF2-40B4-BE49-F238E27FC236}">
                  <a16:creationId xmlns:a16="http://schemas.microsoft.com/office/drawing/2014/main" id="{93A17697-A14C-4C43-98C0-DF459744E526}"/>
                </a:ext>
              </a:extLst>
            </p:cNvPr>
            <p:cNvSpPr txBox="1"/>
            <p:nvPr userDrawn="1"/>
          </p:nvSpPr>
          <p:spPr>
            <a:xfrm>
              <a:off x="-1002010" y="387370"/>
              <a:ext cx="474810"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8" name="Picture 7">
              <a:extLst>
                <a:ext uri="{FF2B5EF4-FFF2-40B4-BE49-F238E27FC236}">
                  <a16:creationId xmlns:a16="http://schemas.microsoft.com/office/drawing/2014/main" id="{8F641762-DB9A-4C5E-80AE-5617DD9543D1}"/>
                </a:ext>
              </a:extLst>
            </p:cNvPr>
            <p:cNvPicPr>
              <a:picLocks noChangeAspect="1"/>
            </p:cNvPicPr>
            <p:nvPr userDrawn="1"/>
          </p:nvPicPr>
          <p:blipFill>
            <a:blip r:embed="rId3"/>
            <a:stretch>
              <a:fillRect/>
            </a:stretch>
          </p:blipFill>
          <p:spPr>
            <a:xfrm>
              <a:off x="-2018604" y="234547"/>
              <a:ext cx="1405251" cy="185944"/>
            </a:xfrm>
            <a:prstGeom prst="rect">
              <a:avLst/>
            </a:prstGeom>
          </p:spPr>
        </p:pic>
      </p:grpSp>
      <p:pic>
        <p:nvPicPr>
          <p:cNvPr id="9" name="Picture 8">
            <a:extLst>
              <a:ext uri="{FF2B5EF4-FFF2-40B4-BE49-F238E27FC236}">
                <a16:creationId xmlns:a16="http://schemas.microsoft.com/office/drawing/2014/main" id="{ACC8CB14-CA84-48CB-98F7-9A336B16796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52414" y="1124352"/>
            <a:ext cx="3071359" cy="3904848"/>
          </a:xfrm>
          <a:prstGeom prst="rect">
            <a:avLst/>
          </a:prstGeom>
          <a:ln w="57150">
            <a:solidFill>
              <a:srgbClr val="777777"/>
            </a:solidFill>
          </a:ln>
        </p:spPr>
      </p:pic>
      <p:sp>
        <p:nvSpPr>
          <p:cNvPr id="10" name="TextBox 9">
            <a:extLst>
              <a:ext uri="{FF2B5EF4-FFF2-40B4-BE49-F238E27FC236}">
                <a16:creationId xmlns:a16="http://schemas.microsoft.com/office/drawing/2014/main" id="{7C240944-65B3-4325-AB0E-06EFA47395FB}"/>
              </a:ext>
            </a:extLst>
          </p:cNvPr>
          <p:cNvSpPr txBox="1"/>
          <p:nvPr userDrawn="1"/>
        </p:nvSpPr>
        <p:spPr>
          <a:xfrm>
            <a:off x="8089649" y="-88289"/>
            <a:ext cx="2439450" cy="369332"/>
          </a:xfrm>
          <a:prstGeom prst="rect">
            <a:avLst/>
          </a:prstGeom>
          <a:noFill/>
        </p:spPr>
        <p:txBody>
          <a:bodyPr wrap="none" rtlCol="0">
            <a:spAutoFit/>
          </a:bodyPr>
          <a:lstStyle/>
          <a:p>
            <a:r>
              <a:rPr lang="en-US" sz="1800" b="1" dirty="0"/>
              <a:t>To insert your ID photo:</a:t>
            </a:r>
          </a:p>
        </p:txBody>
      </p:sp>
      <p:sp>
        <p:nvSpPr>
          <p:cNvPr id="11" name="TextBox 10">
            <a:extLst>
              <a:ext uri="{FF2B5EF4-FFF2-40B4-BE49-F238E27FC236}">
                <a16:creationId xmlns:a16="http://schemas.microsoft.com/office/drawing/2014/main" id="{3829945F-97FF-4FBF-BF2A-FF81EF52A745}"/>
              </a:ext>
            </a:extLst>
          </p:cNvPr>
          <p:cNvSpPr txBox="1"/>
          <p:nvPr userDrawn="1"/>
        </p:nvSpPr>
        <p:spPr>
          <a:xfrm>
            <a:off x="8089649" y="572999"/>
            <a:ext cx="2161169" cy="369332"/>
          </a:xfrm>
          <a:prstGeom prst="rect">
            <a:avLst/>
          </a:prstGeom>
          <a:noFill/>
        </p:spPr>
        <p:txBody>
          <a:bodyPr wrap="none" rtlCol="0">
            <a:spAutoFit/>
          </a:bodyPr>
          <a:lstStyle/>
          <a:p>
            <a:r>
              <a:rPr lang="en-US" sz="1800" b="0" dirty="0"/>
              <a:t>Click the shape and…</a:t>
            </a:r>
          </a:p>
        </p:txBody>
      </p:sp>
      <p:sp>
        <p:nvSpPr>
          <p:cNvPr id="12" name="TextBox 11">
            <a:extLst>
              <a:ext uri="{FF2B5EF4-FFF2-40B4-BE49-F238E27FC236}">
                <a16:creationId xmlns:a16="http://schemas.microsoft.com/office/drawing/2014/main" id="{36817234-56EA-4A4B-A278-1F6DD55641C6}"/>
              </a:ext>
            </a:extLst>
          </p:cNvPr>
          <p:cNvSpPr txBox="1"/>
          <p:nvPr userDrawn="1"/>
        </p:nvSpPr>
        <p:spPr>
          <a:xfrm>
            <a:off x="8089649" y="5687843"/>
            <a:ext cx="2097497" cy="369332"/>
          </a:xfrm>
          <a:prstGeom prst="rect">
            <a:avLst/>
          </a:prstGeom>
          <a:noFill/>
        </p:spPr>
        <p:txBody>
          <a:bodyPr wrap="none" rtlCol="0">
            <a:spAutoFit/>
          </a:bodyPr>
          <a:lstStyle/>
          <a:p>
            <a:r>
              <a:rPr lang="en-US" sz="1800" b="1" dirty="0"/>
              <a:t>To insert your icons:</a:t>
            </a:r>
          </a:p>
        </p:txBody>
      </p:sp>
      <p:pic>
        <p:nvPicPr>
          <p:cNvPr id="13" name="Picture 12">
            <a:extLst>
              <a:ext uri="{FF2B5EF4-FFF2-40B4-BE49-F238E27FC236}">
                <a16:creationId xmlns:a16="http://schemas.microsoft.com/office/drawing/2014/main" id="{F8387DD8-1E85-47F0-A398-4A3DD50380CB}"/>
              </a:ext>
            </a:extLst>
          </p:cNvPr>
          <p:cNvPicPr>
            <a:picLocks noChangeAspect="1"/>
          </p:cNvPicPr>
          <p:nvPr userDrawn="1"/>
        </p:nvPicPr>
        <p:blipFill>
          <a:blip r:embed="rId5"/>
          <a:stretch>
            <a:fillRect/>
          </a:stretch>
        </p:blipFill>
        <p:spPr>
          <a:xfrm>
            <a:off x="10123920" y="6221916"/>
            <a:ext cx="568325" cy="987803"/>
          </a:xfrm>
          <a:prstGeom prst="rect">
            <a:avLst/>
          </a:prstGeom>
        </p:spPr>
      </p:pic>
      <p:sp>
        <p:nvSpPr>
          <p:cNvPr id="14" name="TextBox 13">
            <a:extLst>
              <a:ext uri="{FF2B5EF4-FFF2-40B4-BE49-F238E27FC236}">
                <a16:creationId xmlns:a16="http://schemas.microsoft.com/office/drawing/2014/main" id="{B132C2D2-C98C-4185-B16B-2ABEA690C4ED}"/>
              </a:ext>
            </a:extLst>
          </p:cNvPr>
          <p:cNvSpPr txBox="1"/>
          <p:nvPr userDrawn="1"/>
        </p:nvSpPr>
        <p:spPr>
          <a:xfrm>
            <a:off x="8089649" y="6201830"/>
            <a:ext cx="1939442" cy="369332"/>
          </a:xfrm>
          <a:prstGeom prst="rect">
            <a:avLst/>
          </a:prstGeom>
          <a:noFill/>
        </p:spPr>
        <p:txBody>
          <a:bodyPr wrap="none" rtlCol="0">
            <a:spAutoFit/>
          </a:bodyPr>
          <a:lstStyle/>
          <a:p>
            <a:r>
              <a:rPr lang="en-US" sz="1800" b="0" dirty="0"/>
              <a:t>Go to “Insert”, and</a:t>
            </a:r>
          </a:p>
        </p:txBody>
      </p:sp>
      <p:sp>
        <p:nvSpPr>
          <p:cNvPr id="15" name="Rectangle">
            <a:extLst>
              <a:ext uri="{FF2B5EF4-FFF2-40B4-BE49-F238E27FC236}">
                <a16:creationId xmlns:a16="http://schemas.microsoft.com/office/drawing/2014/main" id="{2F31B0C1-4F4B-4959-9618-A3CD828E6CD2}"/>
              </a:ext>
            </a:extLst>
          </p:cNvPr>
          <p:cNvSpPr/>
          <p:nvPr userDrawn="1"/>
        </p:nvSpPr>
        <p:spPr>
          <a:xfrm>
            <a:off x="0" y="0"/>
            <a:ext cx="7772400" cy="184994"/>
          </a:xfrm>
          <a:prstGeom prst="rect">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copyrigh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2875477-A09A-0C4A-804E-A04CCC9249B9}"/>
              </a:ext>
            </a:extLst>
          </p:cNvPr>
          <p:cNvSpPr/>
          <p:nvPr userDrawn="1"/>
        </p:nvSpPr>
        <p:spPr>
          <a:xfrm>
            <a:off x="4281714" y="3164956"/>
            <a:ext cx="1524000" cy="372993"/>
          </a:xfrm>
          <a:prstGeom prst="rect">
            <a:avLst/>
          </a:prstGeom>
          <a:solidFill>
            <a:srgbClr val="FFFF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6" name="© COPYRIGHT NOTICE - PLEASE READ [AND REMOVE]…">
            <a:extLst>
              <a:ext uri="{FF2B5EF4-FFF2-40B4-BE49-F238E27FC236}">
                <a16:creationId xmlns:a16="http://schemas.microsoft.com/office/drawing/2014/main" id="{C2AB31CF-2894-D74A-90D4-6F442F86C7DD}"/>
              </a:ext>
            </a:extLst>
          </p:cNvPr>
          <p:cNvSpPr txBox="1"/>
          <p:nvPr userDrawn="1"/>
        </p:nvSpPr>
        <p:spPr>
          <a:xfrm>
            <a:off x="627286" y="3190356"/>
            <a:ext cx="6517829" cy="367768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p>
            <a:pPr marR="457200" algn="just" defTabSz="449580">
              <a:spcBef>
                <a:spcPts val="1200"/>
              </a:spcBef>
              <a:defRPr sz="150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 COPYRIGHT NOTICE</a:t>
            </a:r>
            <a:r>
              <a:rPr lang="en-US" dirty="0">
                <a:latin typeface="Arial" panose="020B0604020202020204" pitchFamily="34" charset="0"/>
                <a:cs typeface="Arial" panose="020B0604020202020204" pitchFamily="34" charset="0"/>
              </a:rPr>
              <a:t> - </a:t>
            </a:r>
            <a:r>
              <a:rPr dirty="0">
                <a:latin typeface="Arial" panose="020B0604020202020204" pitchFamily="34" charset="0"/>
                <a:cs typeface="Arial" panose="020B0604020202020204" pitchFamily="34" charset="0"/>
              </a:rPr>
              <a:t>PLEASE READ [AND REMOVE]</a:t>
            </a:r>
          </a:p>
          <a:p>
            <a:pPr marR="457200" algn="just" defTabSz="449580">
              <a:spcBef>
                <a:spcPts val="1200"/>
              </a:spcBef>
              <a:defRPr sz="1500" b="0">
                <a:solidFill>
                  <a:srgbClr val="212A34"/>
                </a:solidFill>
                <a:latin typeface="Helvetica"/>
                <a:ea typeface="Helvetica"/>
                <a:cs typeface="Helvetica"/>
                <a:sym typeface="Helvetica"/>
              </a:defRPr>
            </a:pPr>
            <a:endParaRPr dirty="0">
              <a:latin typeface="Arial" panose="020B0604020202020204" pitchFamily="34" charset="0"/>
              <a:cs typeface="Arial" panose="020B0604020202020204" pitchFamily="34" charset="0"/>
            </a:endParaRP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This free resume template is the sole property of </a:t>
            </a:r>
            <a:r>
              <a:rPr lang="fr-CA" noProof="1">
                <a:latin typeface="Arial" panose="020B0604020202020204" pitchFamily="34" charset="0"/>
                <a:cs typeface="Arial" panose="020B0604020202020204" pitchFamily="34" charset="0"/>
              </a:rPr>
              <a:t>Presentation</a:t>
            </a:r>
            <a:r>
              <a:rPr noProof="1">
                <a:latin typeface="Arial" panose="020B0604020202020204" pitchFamily="34" charset="0"/>
                <a:cs typeface="Arial" panose="020B0604020202020204" pitchFamily="34" charset="0"/>
              </a:rPr>
              <a:t>GO.com</a:t>
            </a:r>
            <a:r>
              <a:rPr dirty="0">
                <a:latin typeface="Arial" panose="020B0604020202020204" pitchFamily="34" charset="0"/>
                <a:cs typeface="Arial" panose="020B0604020202020204" pitchFamily="34" charset="0"/>
              </a:rPr>
              <a:t>.</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can download, edit and modify this template for your own personal use to create a resume for yourself, or for someone else.</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will not do, or authorize or permit any third party to do, any of the following without our prior written consent:</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sublicense, sell, publish, post, display, distribute or otherwise transfer this template or make it available online or for</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download</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sell printed versions of this template to a third party </a:t>
            </a:r>
          </a:p>
        </p:txBody>
      </p:sp>
      <p:sp>
        <p:nvSpPr>
          <p:cNvPr id="17" name="Rectangle">
            <a:extLst>
              <a:ext uri="{FF2B5EF4-FFF2-40B4-BE49-F238E27FC236}">
                <a16:creationId xmlns:a16="http://schemas.microsoft.com/office/drawing/2014/main" id="{E317B11B-C7FB-3F43-ABC6-80793E5D4C4B}"/>
              </a:ext>
            </a:extLst>
          </p:cNvPr>
          <p:cNvSpPr/>
          <p:nvPr userDrawn="1"/>
        </p:nvSpPr>
        <p:spPr>
          <a:xfrm>
            <a:off x="0" y="-12700"/>
            <a:ext cx="5354985" cy="1767930"/>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8" name="Rectangle">
            <a:extLst>
              <a:ext uri="{FF2B5EF4-FFF2-40B4-BE49-F238E27FC236}">
                <a16:creationId xmlns:a16="http://schemas.microsoft.com/office/drawing/2014/main" id="{E4519AAB-AEA6-5A44-97E5-BA2951F74E5B}"/>
              </a:ext>
            </a:extLst>
          </p:cNvPr>
          <p:cNvSpPr/>
          <p:nvPr userDrawn="1"/>
        </p:nvSpPr>
        <p:spPr>
          <a:xfrm>
            <a:off x="3218213" y="8875103"/>
            <a:ext cx="4554187" cy="1198627"/>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9" name="ResumGO.com">
            <a:extLst>
              <a:ext uri="{FF2B5EF4-FFF2-40B4-BE49-F238E27FC236}">
                <a16:creationId xmlns:a16="http://schemas.microsoft.com/office/drawing/2014/main" id="{41464F32-A7FB-A949-941B-5B04B9FB0582}"/>
              </a:ext>
            </a:extLst>
          </p:cNvPr>
          <p:cNvSpPr txBox="1"/>
          <p:nvPr userDrawn="1"/>
        </p:nvSpPr>
        <p:spPr>
          <a:xfrm>
            <a:off x="3987424" y="9259094"/>
            <a:ext cx="2735122" cy="43064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a:solidFill>
                  <a:srgbClr val="FFFFFF"/>
                </a:solidFill>
                <a:latin typeface="Calibri"/>
                <a:ea typeface="Calibri"/>
                <a:cs typeface="Calibri"/>
                <a:sym typeface="Calibri"/>
                <a:hlinkClick r:id="" action="ppaction://noaction"/>
              </a:defRPr>
            </a:lvl1pPr>
          </a:lstStyle>
          <a:p>
            <a:r>
              <a:rPr lang="fr-CA" u="none" dirty="0">
                <a:solidFill>
                  <a:schemeClr val="bg1"/>
                </a:solidFill>
                <a:hlinkClick r:id="rId2">
                  <a:extLst>
                    <a:ext uri="{A12FA001-AC4F-418D-AE19-62706E023703}">
                      <ahyp:hlinkClr xmlns:ahyp="http://schemas.microsoft.com/office/drawing/2018/hyperlinkcolor" val="tx"/>
                    </a:ext>
                  </a:extLst>
                </a:hlinkClick>
              </a:rPr>
              <a:t>Presentation</a:t>
            </a:r>
            <a:r>
              <a:rPr u="none" dirty="0">
                <a:solidFill>
                  <a:schemeClr val="bg1"/>
                </a:solidFill>
                <a:hlinkClick r:id="rId2">
                  <a:extLst>
                    <a:ext uri="{A12FA001-AC4F-418D-AE19-62706E023703}">
                      <ahyp:hlinkClr xmlns:ahyp="http://schemas.microsoft.com/office/drawing/2018/hyperlinkcolor" val="tx"/>
                    </a:ext>
                  </a:extLst>
                </a:hlinkClick>
              </a:rPr>
              <a:t>GO.com</a:t>
            </a:r>
            <a:endParaRPr u="none" dirty="0">
              <a:solidFill>
                <a:schemeClr val="bg1"/>
              </a:solidFill>
              <a:hlinkClick r:id="rId3">
                <a:extLst>
                  <a:ext uri="{A12FA001-AC4F-418D-AE19-62706E023703}">
                    <ahyp:hlinkClr xmlns:ahyp="http://schemas.microsoft.com/office/drawing/2018/hyperlinkcolor" val="tx"/>
                  </a:ext>
                </a:extLst>
              </a:hlinkClick>
            </a:endParaRPr>
          </a:p>
        </p:txBody>
      </p:sp>
      <p:pic>
        <p:nvPicPr>
          <p:cNvPr id="20" name="Image" descr="Image">
            <a:extLst>
              <a:ext uri="{FF2B5EF4-FFF2-40B4-BE49-F238E27FC236}">
                <a16:creationId xmlns:a16="http://schemas.microsoft.com/office/drawing/2014/main" id="{7C184342-07DE-C441-9E77-AB534C6D39AC}"/>
              </a:ext>
            </a:extLst>
          </p:cNvPr>
          <p:cNvPicPr>
            <a:picLocks noChangeAspect="1"/>
          </p:cNvPicPr>
          <p:nvPr userDrawn="1"/>
        </p:nvPicPr>
        <p:blipFill>
          <a:blip r:embed="rId4"/>
          <a:stretch>
            <a:fillRect/>
          </a:stretch>
        </p:blipFill>
        <p:spPr>
          <a:xfrm>
            <a:off x="6722546" y="9452711"/>
            <a:ext cx="262649" cy="429023"/>
          </a:xfrm>
          <a:prstGeom prst="rect">
            <a:avLst/>
          </a:prstGeom>
          <a:ln w="3175">
            <a:miter lim="400000"/>
          </a:ln>
        </p:spPr>
      </p:pic>
      <p:pic>
        <p:nvPicPr>
          <p:cNvPr id="21" name="Picture 20">
            <a:extLst>
              <a:ext uri="{FF2B5EF4-FFF2-40B4-BE49-F238E27FC236}">
                <a16:creationId xmlns:a16="http://schemas.microsoft.com/office/drawing/2014/main" id="{91B3907C-9AE1-7D43-986E-69CE75FB0D8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1030" y="534391"/>
            <a:ext cx="4441926" cy="763456"/>
          </a:xfrm>
          <a:prstGeom prst="rect">
            <a:avLst/>
          </a:prstGeom>
        </p:spPr>
      </p:pic>
    </p:spTree>
    <p:extLst>
      <p:ext uri="{BB962C8B-B14F-4D97-AF65-F5344CB8AC3E}">
        <p14:creationId xmlns:p14="http://schemas.microsoft.com/office/powerpoint/2010/main" val="215022335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igne"/>
          <p:cNvSpPr/>
          <p:nvPr/>
        </p:nvSpPr>
        <p:spPr>
          <a:xfrm>
            <a:off x="1600135" y="1447800"/>
            <a:ext cx="5731381" cy="0"/>
          </a:xfrm>
          <a:prstGeom prst="line">
            <a:avLst/>
          </a:prstGeom>
          <a:ln w="12700">
            <a:solidFill>
              <a:srgbClr val="000000"/>
            </a:solidFill>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22" name="Jane RESUMGO"/>
          <p:cNvSpPr txBox="1"/>
          <p:nvPr/>
        </p:nvSpPr>
        <p:spPr>
          <a:xfrm>
            <a:off x="1934129" y="293489"/>
            <a:ext cx="4111653" cy="81002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lvl1pPr algn="l">
              <a:defRPr sz="4800">
                <a:latin typeface="Calibri"/>
                <a:ea typeface="Calibri"/>
                <a:cs typeface="Calibri"/>
                <a:sym typeface="Calibri"/>
              </a:defRPr>
            </a:lvl1pPr>
          </a:lstStyle>
          <a:p>
            <a:r>
              <a:rPr lang="en-US"/>
              <a:t>Jane RESUMGO</a:t>
            </a:r>
          </a:p>
        </p:txBody>
      </p:sp>
      <p:sp>
        <p:nvSpPr>
          <p:cNvPr id="23" name="Graphic Designer"/>
          <p:cNvSpPr txBox="1"/>
          <p:nvPr/>
        </p:nvSpPr>
        <p:spPr>
          <a:xfrm>
            <a:off x="1934130" y="960238"/>
            <a:ext cx="2565506" cy="34098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lvl1pPr algn="l">
              <a:defRPr sz="1800" b="0" i="1" spc="306">
                <a:solidFill>
                  <a:srgbClr val="DEC66B"/>
                </a:solidFill>
                <a:latin typeface="Calibri"/>
                <a:ea typeface="Calibri"/>
                <a:cs typeface="Calibri"/>
                <a:sym typeface="Calibri"/>
              </a:defRPr>
            </a:lvl1pPr>
          </a:lstStyle>
          <a:p>
            <a:r>
              <a:rPr lang="en-US"/>
              <a:t>Graphic Designer</a:t>
            </a:r>
          </a:p>
        </p:txBody>
      </p:sp>
      <p:sp>
        <p:nvSpPr>
          <p:cNvPr id="24" name="Job Title…"/>
          <p:cNvSpPr txBox="1"/>
          <p:nvPr/>
        </p:nvSpPr>
        <p:spPr>
          <a:xfrm>
            <a:off x="2981464" y="2139039"/>
            <a:ext cx="4159983" cy="196975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noProof="1"/>
              <a:t>Job Title</a:t>
            </a:r>
          </a:p>
          <a:p>
            <a:pPr algn="l">
              <a:defRPr sz="900" i="1">
                <a:latin typeface="Calibri"/>
                <a:ea typeface="Calibri"/>
                <a:cs typeface="Calibri"/>
                <a:sym typeface="Calibri"/>
              </a:defRPr>
            </a:pPr>
            <a:r>
              <a:rPr lang="en-US" b="0" noProof="1"/>
              <a:t>(Dec. 2012 - Present) </a:t>
            </a:r>
          </a:p>
          <a:p>
            <a:pPr algn="l">
              <a:defRPr sz="1000" b="0">
                <a:latin typeface="Calibri"/>
                <a:ea typeface="Calibri"/>
                <a:cs typeface="Calibri"/>
                <a:sym typeface="Calibri"/>
              </a:defRPr>
            </a:pPr>
            <a:r>
              <a:rPr lang="en-US" b="1" cap="all" noProof="1">
                <a:solidFill>
                  <a:srgbClr val="DEC66B"/>
                </a:solidFill>
              </a:rPr>
              <a:t>Company Name</a:t>
            </a:r>
            <a:r>
              <a:rPr lang="en-US" noProof="1"/>
              <a:t> </a:t>
            </a:r>
            <a:r>
              <a:rPr lang="en-US" noProof="1">
                <a:solidFill>
                  <a:srgbClr val="929292"/>
                </a:solidFill>
              </a:rPr>
              <a:t>- City, Country</a:t>
            </a:r>
            <a:br>
              <a:rPr lang="en-US" noProof="1">
                <a:solidFill>
                  <a:srgbClr val="929292"/>
                </a:solidFill>
              </a:rPr>
            </a:br>
            <a:endParaRPr lang="en-US" noProof="1">
              <a:solidFill>
                <a:srgbClr val="929292"/>
              </a:solidFill>
            </a:endParaRPr>
          </a:p>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noProof="1"/>
          </a:p>
          <a:p>
            <a:pPr algn="l">
              <a:defRPr sz="1000" b="0">
                <a:latin typeface="Calibri"/>
                <a:ea typeface="Calibri"/>
                <a:cs typeface="Calibri"/>
                <a:sym typeface="Calibri"/>
              </a:defRPr>
            </a:pPr>
            <a:r>
              <a:rPr lang="en-US" noProof="1"/>
              <a:t>Major accomplishments:</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p:txBody>
      </p:sp>
      <p:sp>
        <p:nvSpPr>
          <p:cNvPr id="25" name="DIPLOMA…"/>
          <p:cNvSpPr txBox="1"/>
          <p:nvPr/>
        </p:nvSpPr>
        <p:spPr>
          <a:xfrm>
            <a:off x="3023111" y="6486919"/>
            <a:ext cx="1955789" cy="166175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noProof="1"/>
              <a:t>DIPLOMA</a:t>
            </a:r>
          </a:p>
          <a:p>
            <a:pPr algn="l">
              <a:defRPr sz="900" i="1">
                <a:latin typeface="Calibri"/>
                <a:ea typeface="Calibri"/>
                <a:cs typeface="Calibri"/>
                <a:sym typeface="Calibri"/>
              </a:defRPr>
            </a:pPr>
            <a:r>
              <a:rPr lang="en-US" b="0" noProof="1"/>
              <a:t>(2003-2005) </a:t>
            </a:r>
          </a:p>
          <a:p>
            <a:pPr algn="l">
              <a:defRPr sz="1000" cap="all">
                <a:solidFill>
                  <a:schemeClr val="accent1"/>
                </a:solidFill>
                <a:latin typeface="Calibri"/>
                <a:ea typeface="Calibri"/>
                <a:cs typeface="Calibri"/>
                <a:sym typeface="Calibri"/>
              </a:defRPr>
            </a:pPr>
            <a:r>
              <a:rPr lang="en-US" noProof="1">
                <a:solidFill>
                  <a:srgbClr val="DEC66B"/>
                </a:solidFill>
              </a:rPr>
              <a:t>SCHOOL NAME</a:t>
            </a:r>
            <a:r>
              <a:rPr lang="en-US" noProof="1"/>
              <a:t> </a:t>
            </a:r>
            <a:r>
              <a:rPr lang="en-US" b="0" noProof="1">
                <a:solidFill>
                  <a:srgbClr val="929292"/>
                </a:solidFill>
              </a:rPr>
              <a:t>- </a:t>
            </a:r>
            <a:r>
              <a:rPr lang="en-US" b="0" cap="none" noProof="1">
                <a:solidFill>
                  <a:srgbClr val="929292"/>
                </a:solidFill>
              </a:rPr>
              <a:t>City, Country</a:t>
            </a:r>
          </a:p>
          <a:p>
            <a:pPr algn="l">
              <a:lnSpc>
                <a:spcPct val="40000"/>
              </a:lnSpc>
              <a:defRPr sz="1000" cap="all">
                <a:solidFill>
                  <a:schemeClr val="accent1"/>
                </a:solidFill>
                <a:latin typeface="Calibri"/>
                <a:ea typeface="Calibri"/>
                <a:cs typeface="Calibri"/>
                <a:sym typeface="Calibri"/>
              </a:defRPr>
            </a:pPr>
            <a:endParaRPr lang="en-US" b="0" cap="none" noProof="1">
              <a:solidFill>
                <a:srgbClr val="929292"/>
              </a:solidFill>
            </a:endParaRPr>
          </a:p>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26" name="Job Title…"/>
          <p:cNvSpPr txBox="1"/>
          <p:nvPr/>
        </p:nvSpPr>
        <p:spPr>
          <a:xfrm>
            <a:off x="2981464" y="4211496"/>
            <a:ext cx="4159983" cy="166175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noProof="1"/>
              <a:t>Job Title</a:t>
            </a:r>
          </a:p>
          <a:p>
            <a:pPr algn="l">
              <a:defRPr sz="900" i="1">
                <a:latin typeface="Calibri"/>
                <a:ea typeface="Calibri"/>
                <a:cs typeface="Calibri"/>
                <a:sym typeface="Calibri"/>
              </a:defRPr>
            </a:pPr>
            <a:r>
              <a:rPr lang="en-US" b="0" noProof="1"/>
              <a:t>(2006 - 2012) </a:t>
            </a:r>
          </a:p>
          <a:p>
            <a:pPr algn="l">
              <a:defRPr sz="1000" b="0">
                <a:latin typeface="Calibri"/>
                <a:ea typeface="Calibri"/>
                <a:cs typeface="Calibri"/>
                <a:sym typeface="Calibri"/>
              </a:defRPr>
            </a:pPr>
            <a:r>
              <a:rPr lang="en-US" b="1" cap="all" noProof="1">
                <a:solidFill>
                  <a:srgbClr val="DEC66B"/>
                </a:solidFill>
              </a:rPr>
              <a:t>Company Name</a:t>
            </a:r>
            <a:r>
              <a:rPr lang="en-US" noProof="1"/>
              <a:t> </a:t>
            </a:r>
            <a:r>
              <a:rPr lang="en-US" noProof="1">
                <a:solidFill>
                  <a:srgbClr val="929292"/>
                </a:solidFill>
              </a:rPr>
              <a:t>- City, Country</a:t>
            </a:r>
            <a:br>
              <a:rPr lang="en-US" noProof="1">
                <a:solidFill>
                  <a:srgbClr val="929292"/>
                </a:solidFill>
              </a:rPr>
            </a:br>
            <a:endParaRPr lang="en-US" noProof="1">
              <a:solidFill>
                <a:srgbClr val="929292"/>
              </a:solidFill>
            </a:endParaRPr>
          </a:p>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noProof="1"/>
          </a:p>
          <a:p>
            <a:pPr algn="l">
              <a:defRPr sz="1000" b="0">
                <a:latin typeface="Calibri"/>
                <a:ea typeface="Calibri"/>
                <a:cs typeface="Calibri"/>
                <a:sym typeface="Calibri"/>
              </a:defRPr>
            </a:pPr>
            <a:r>
              <a:rPr lang="en-US" noProof="1"/>
              <a:t>Major accomplishments:</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p:txBody>
      </p:sp>
      <p:sp>
        <p:nvSpPr>
          <p:cNvPr id="27" name="DIPLOMA…"/>
          <p:cNvSpPr txBox="1"/>
          <p:nvPr/>
        </p:nvSpPr>
        <p:spPr>
          <a:xfrm>
            <a:off x="5144011" y="6486919"/>
            <a:ext cx="1955789" cy="166175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100" cap="all">
                <a:latin typeface="Calibri"/>
                <a:ea typeface="Calibri"/>
                <a:cs typeface="Calibri"/>
                <a:sym typeface="Calibri"/>
              </a:defRPr>
            </a:pPr>
            <a:r>
              <a:rPr lang="en-US" noProof="1"/>
              <a:t>DIPLOMA</a:t>
            </a:r>
          </a:p>
          <a:p>
            <a:pPr algn="l">
              <a:defRPr sz="900" i="1">
                <a:latin typeface="Calibri"/>
                <a:ea typeface="Calibri"/>
                <a:cs typeface="Calibri"/>
                <a:sym typeface="Calibri"/>
              </a:defRPr>
            </a:pPr>
            <a:r>
              <a:rPr lang="en-US" b="0" noProof="1"/>
              <a:t>(2003-2005) </a:t>
            </a:r>
          </a:p>
          <a:p>
            <a:pPr algn="l">
              <a:defRPr sz="1000" cap="all">
                <a:solidFill>
                  <a:schemeClr val="accent1"/>
                </a:solidFill>
                <a:latin typeface="Calibri"/>
                <a:ea typeface="Calibri"/>
                <a:cs typeface="Calibri"/>
                <a:sym typeface="Calibri"/>
              </a:defRPr>
            </a:pPr>
            <a:r>
              <a:rPr lang="en-US" noProof="1">
                <a:solidFill>
                  <a:srgbClr val="DEC66B"/>
                </a:solidFill>
              </a:rPr>
              <a:t>SCHOOL NAME</a:t>
            </a:r>
            <a:r>
              <a:rPr lang="en-US" noProof="1"/>
              <a:t> </a:t>
            </a:r>
            <a:r>
              <a:rPr lang="en-US" b="0" noProof="1">
                <a:solidFill>
                  <a:srgbClr val="929292"/>
                </a:solidFill>
              </a:rPr>
              <a:t>- </a:t>
            </a:r>
            <a:r>
              <a:rPr lang="en-US" b="0" cap="none" noProof="1">
                <a:solidFill>
                  <a:srgbClr val="929292"/>
                </a:solidFill>
              </a:rPr>
              <a:t>City, Country</a:t>
            </a:r>
          </a:p>
          <a:p>
            <a:pPr algn="l">
              <a:lnSpc>
                <a:spcPct val="40000"/>
              </a:lnSpc>
              <a:defRPr sz="1000" cap="all">
                <a:solidFill>
                  <a:schemeClr val="accent1"/>
                </a:solidFill>
                <a:latin typeface="Calibri"/>
                <a:ea typeface="Calibri"/>
                <a:cs typeface="Calibri"/>
                <a:sym typeface="Calibri"/>
              </a:defRPr>
            </a:pPr>
            <a:endParaRPr lang="en-US" b="0" cap="none" noProof="1">
              <a:solidFill>
                <a:srgbClr val="929292"/>
              </a:solidFill>
            </a:endParaRPr>
          </a:p>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28" name="SUMMARY"/>
          <p:cNvSpPr txBox="1"/>
          <p:nvPr/>
        </p:nvSpPr>
        <p:spPr>
          <a:xfrm>
            <a:off x="311909" y="2788402"/>
            <a:ext cx="1054356"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spAutoFit/>
          </a:bodyPr>
          <a:lstStyle>
            <a:lvl1pPr algn="l">
              <a:defRPr sz="1700">
                <a:latin typeface="Calibri"/>
                <a:ea typeface="Calibri"/>
                <a:cs typeface="Calibri"/>
                <a:sym typeface="Calibri"/>
              </a:defRPr>
            </a:lvl1pPr>
          </a:lstStyle>
          <a:p>
            <a:r>
              <a:rPr lang="en-US"/>
              <a:t>SUMMARY</a:t>
            </a:r>
          </a:p>
        </p:txBody>
      </p:sp>
      <p:sp>
        <p:nvSpPr>
          <p:cNvPr id="29" name="Ut enim ad minim veniam, quis nostrud exerc. Irure dolor in reprehend incididunt ut labore et dolore magna aliqua. Ut enim ad minim veniam, quis nostrud exercitation ullamco laboris nisi ut aliquip ex ea commodo consequat.…"/>
          <p:cNvSpPr txBox="1"/>
          <p:nvPr/>
        </p:nvSpPr>
        <p:spPr>
          <a:xfrm>
            <a:off x="343156" y="3265208"/>
            <a:ext cx="2087255" cy="236963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a:p>
            <a:pPr algn="l">
              <a:defRPr sz="1000" b="0">
                <a:latin typeface="Calibri"/>
                <a:ea typeface="Calibri"/>
                <a:cs typeface="Calibri"/>
                <a:sym typeface="Calibri"/>
              </a:defRPr>
            </a:pPr>
            <a:endParaRPr lang="en-US" noProof="1"/>
          </a:p>
          <a:p>
            <a:pPr algn="l">
              <a:defRPr sz="1000" b="0">
                <a:latin typeface="Calibri"/>
                <a:ea typeface="Calibri"/>
                <a:cs typeface="Calibri"/>
                <a:sym typeface="Calibri"/>
              </a:defRPr>
            </a:pPr>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30" name="EXPERIENCE"/>
          <p:cNvSpPr txBox="1"/>
          <p:nvPr/>
        </p:nvSpPr>
        <p:spPr>
          <a:xfrm>
            <a:off x="2994164" y="1698344"/>
            <a:ext cx="1164097"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spAutoFit/>
          </a:bodyPr>
          <a:lstStyle>
            <a:lvl1pPr algn="l">
              <a:defRPr sz="1700">
                <a:latin typeface="Calibri"/>
                <a:ea typeface="Calibri"/>
                <a:cs typeface="Calibri"/>
                <a:sym typeface="Calibri"/>
              </a:defRPr>
            </a:lvl1pPr>
          </a:lstStyle>
          <a:p>
            <a:r>
              <a:rPr lang="en-US"/>
              <a:t>EXPERIENCE</a:t>
            </a:r>
          </a:p>
        </p:txBody>
      </p:sp>
      <p:sp>
        <p:nvSpPr>
          <p:cNvPr id="31" name="EDUCATION"/>
          <p:cNvSpPr txBox="1"/>
          <p:nvPr/>
        </p:nvSpPr>
        <p:spPr>
          <a:xfrm>
            <a:off x="2994164" y="6014034"/>
            <a:ext cx="1151355" cy="3229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EDUCATION</a:t>
            </a:r>
          </a:p>
        </p:txBody>
      </p:sp>
      <p:sp>
        <p:nvSpPr>
          <p:cNvPr id="35" name="SKILLS"/>
          <p:cNvSpPr txBox="1"/>
          <p:nvPr/>
        </p:nvSpPr>
        <p:spPr>
          <a:xfrm>
            <a:off x="2994164" y="8311993"/>
            <a:ext cx="635732"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SKILLS</a:t>
            </a:r>
          </a:p>
        </p:txBody>
      </p:sp>
      <p:sp>
        <p:nvSpPr>
          <p:cNvPr id="37" name="SKILL #1"/>
          <p:cNvSpPr txBox="1"/>
          <p:nvPr/>
        </p:nvSpPr>
        <p:spPr>
          <a:xfrm>
            <a:off x="2994164" y="8846939"/>
            <a:ext cx="635732"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dirty="0"/>
              <a:t>SKILL #1</a:t>
            </a:r>
          </a:p>
        </p:txBody>
      </p:sp>
      <p:sp>
        <p:nvSpPr>
          <p:cNvPr id="38" name="SKILL #2"/>
          <p:cNvSpPr txBox="1"/>
          <p:nvPr/>
        </p:nvSpPr>
        <p:spPr>
          <a:xfrm>
            <a:off x="2994164" y="9069958"/>
            <a:ext cx="635732"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#2</a:t>
            </a:r>
          </a:p>
        </p:txBody>
      </p:sp>
      <p:sp>
        <p:nvSpPr>
          <p:cNvPr id="39" name="SKILL #3"/>
          <p:cNvSpPr txBox="1"/>
          <p:nvPr/>
        </p:nvSpPr>
        <p:spPr>
          <a:xfrm>
            <a:off x="2994164" y="9297811"/>
            <a:ext cx="635732"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#3</a:t>
            </a:r>
          </a:p>
        </p:txBody>
      </p:sp>
      <p:sp>
        <p:nvSpPr>
          <p:cNvPr id="40" name="INTERESTS"/>
          <p:cNvSpPr txBox="1"/>
          <p:nvPr/>
        </p:nvSpPr>
        <p:spPr>
          <a:xfrm>
            <a:off x="311909" y="6014034"/>
            <a:ext cx="1017986"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spAutoFit/>
          </a:bodyPr>
          <a:lstStyle>
            <a:lvl1pPr algn="l">
              <a:defRPr sz="1700">
                <a:latin typeface="Calibri"/>
                <a:ea typeface="Calibri"/>
                <a:cs typeface="Calibri"/>
                <a:sym typeface="Calibri"/>
              </a:defRPr>
            </a:lvl1pPr>
          </a:lstStyle>
          <a:p>
            <a:r>
              <a:rPr lang="en-US" dirty="0"/>
              <a:t>INTERESTS</a:t>
            </a:r>
          </a:p>
        </p:txBody>
      </p:sp>
      <p:sp>
        <p:nvSpPr>
          <p:cNvPr id="42" name="REFERENCES"/>
          <p:cNvSpPr txBox="1"/>
          <p:nvPr/>
        </p:nvSpPr>
        <p:spPr>
          <a:xfrm>
            <a:off x="311909" y="8024109"/>
            <a:ext cx="1193299"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spAutoFit/>
          </a:bodyPr>
          <a:lstStyle>
            <a:lvl1pPr algn="l">
              <a:defRPr sz="1700">
                <a:latin typeface="Calibri"/>
                <a:ea typeface="Calibri"/>
                <a:cs typeface="Calibri"/>
                <a:sym typeface="Calibri"/>
              </a:defRPr>
            </a:lvl1pPr>
          </a:lstStyle>
          <a:p>
            <a:r>
              <a:rPr lang="en-US"/>
              <a:t>REFERENCES</a:t>
            </a:r>
          </a:p>
        </p:txBody>
      </p:sp>
      <p:sp>
        <p:nvSpPr>
          <p:cNvPr id="44" name="Street Address…"/>
          <p:cNvSpPr txBox="1"/>
          <p:nvPr/>
        </p:nvSpPr>
        <p:spPr>
          <a:xfrm>
            <a:off x="314102" y="1711044"/>
            <a:ext cx="2145363" cy="8738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200">
                <a:solidFill>
                  <a:srgbClr val="DEC66B"/>
                </a:solidFill>
                <a:latin typeface="Calibri"/>
                <a:ea typeface="Calibri"/>
                <a:cs typeface="Calibri"/>
                <a:sym typeface="Calibri"/>
              </a:defRPr>
            </a:pPr>
            <a:r>
              <a:rPr lang="en-US" dirty="0"/>
              <a:t>Street Address</a:t>
            </a:r>
          </a:p>
          <a:p>
            <a:pPr algn="l">
              <a:defRPr sz="1200">
                <a:solidFill>
                  <a:srgbClr val="DEC66B"/>
                </a:solidFill>
                <a:latin typeface="Calibri"/>
                <a:ea typeface="Calibri"/>
                <a:cs typeface="Calibri"/>
                <a:sym typeface="Calibri"/>
              </a:defRPr>
            </a:pPr>
            <a:r>
              <a:rPr lang="en-US" dirty="0"/>
              <a:t>City State ZIP Code </a:t>
            </a:r>
          </a:p>
          <a:p>
            <a:pPr algn="l">
              <a:defRPr sz="1200">
                <a:solidFill>
                  <a:srgbClr val="DEC66B"/>
                </a:solidFill>
                <a:latin typeface="Calibri"/>
                <a:ea typeface="Calibri"/>
                <a:cs typeface="Calibri"/>
                <a:sym typeface="Calibri"/>
              </a:defRPr>
            </a:pPr>
            <a:r>
              <a:rPr lang="en-US" dirty="0"/>
              <a:t>(123) 456-7890 </a:t>
            </a:r>
          </a:p>
          <a:p>
            <a:pPr algn="l">
              <a:lnSpc>
                <a:spcPct val="40000"/>
              </a:lnSpc>
              <a:defRPr sz="1200">
                <a:solidFill>
                  <a:srgbClr val="DEC66B"/>
                </a:solidFill>
                <a:latin typeface="Calibri"/>
                <a:ea typeface="Calibri"/>
                <a:cs typeface="Calibri"/>
                <a:sym typeface="Calibri"/>
              </a:defRPr>
            </a:pPr>
            <a:endParaRPr lang="en-US" dirty="0"/>
          </a:p>
          <a:p>
            <a:pPr algn="l">
              <a:defRPr sz="1200">
                <a:solidFill>
                  <a:srgbClr val="DEC66B"/>
                </a:solidFill>
                <a:latin typeface="Calibri"/>
                <a:ea typeface="Calibri"/>
                <a:cs typeface="Calibri"/>
                <a:sym typeface="Calibri"/>
              </a:defRPr>
            </a:pPr>
            <a:r>
              <a:rPr lang="en-US" dirty="0"/>
              <a:t>email@address.com</a:t>
            </a:r>
          </a:p>
        </p:txBody>
      </p:sp>
      <p:sp>
        <p:nvSpPr>
          <p:cNvPr id="45" name="Vélo"/>
          <p:cNvSpPr/>
          <p:nvPr/>
        </p:nvSpPr>
        <p:spPr>
          <a:xfrm>
            <a:off x="416795" y="7245230"/>
            <a:ext cx="524847" cy="468180"/>
          </a:xfrm>
          <a:custGeom>
            <a:avLst/>
            <a:gdLst/>
            <a:ahLst/>
            <a:cxnLst>
              <a:cxn ang="0">
                <a:pos x="wd2" y="hd2"/>
              </a:cxn>
              <a:cxn ang="5400000">
                <a:pos x="wd2" y="hd2"/>
              </a:cxn>
              <a:cxn ang="10800000">
                <a:pos x="wd2" y="hd2"/>
              </a:cxn>
              <a:cxn ang="16200000">
                <a:pos x="wd2" y="hd2"/>
              </a:cxn>
            </a:cxnLst>
            <a:rect l="0" t="0" r="r" b="b"/>
            <a:pathLst>
              <a:path w="21600" h="21600" extrusionOk="0">
                <a:moveTo>
                  <a:pt x="16058" y="0"/>
                </a:moveTo>
                <a:cubicBezTo>
                  <a:pt x="15522" y="0"/>
                  <a:pt x="14986" y="228"/>
                  <a:pt x="14577" y="687"/>
                </a:cubicBezTo>
                <a:cubicBezTo>
                  <a:pt x="13759" y="1604"/>
                  <a:pt x="13759" y="3090"/>
                  <a:pt x="14577" y="4007"/>
                </a:cubicBezTo>
                <a:cubicBezTo>
                  <a:pt x="15395" y="4924"/>
                  <a:pt x="16722" y="4924"/>
                  <a:pt x="17540" y="4007"/>
                </a:cubicBezTo>
                <a:cubicBezTo>
                  <a:pt x="18358" y="3090"/>
                  <a:pt x="18358" y="1604"/>
                  <a:pt x="17540" y="687"/>
                </a:cubicBezTo>
                <a:cubicBezTo>
                  <a:pt x="17131" y="228"/>
                  <a:pt x="16594" y="0"/>
                  <a:pt x="16058" y="0"/>
                </a:cubicBezTo>
                <a:close/>
                <a:moveTo>
                  <a:pt x="12138" y="2917"/>
                </a:moveTo>
                <a:cubicBezTo>
                  <a:pt x="11771" y="2888"/>
                  <a:pt x="11391" y="3000"/>
                  <a:pt x="11073" y="3267"/>
                </a:cubicBezTo>
                <a:lnTo>
                  <a:pt x="6456" y="7143"/>
                </a:lnTo>
                <a:cubicBezTo>
                  <a:pt x="5753" y="7734"/>
                  <a:pt x="5611" y="8852"/>
                  <a:pt x="6137" y="9640"/>
                </a:cubicBezTo>
                <a:cubicBezTo>
                  <a:pt x="6183" y="9708"/>
                  <a:pt x="6232" y="9771"/>
                  <a:pt x="6284" y="9830"/>
                </a:cubicBezTo>
                <a:cubicBezTo>
                  <a:pt x="6364" y="9939"/>
                  <a:pt x="6457" y="10038"/>
                  <a:pt x="6569" y="10117"/>
                </a:cubicBezTo>
                <a:lnTo>
                  <a:pt x="9983" y="12501"/>
                </a:lnTo>
                <a:lnTo>
                  <a:pt x="9575" y="17898"/>
                </a:lnTo>
                <a:cubicBezTo>
                  <a:pt x="9520" y="18618"/>
                  <a:pt x="9998" y="19250"/>
                  <a:pt x="10640" y="19311"/>
                </a:cubicBezTo>
                <a:cubicBezTo>
                  <a:pt x="10673" y="19314"/>
                  <a:pt x="10706" y="19317"/>
                  <a:pt x="10739" y="19317"/>
                </a:cubicBezTo>
                <a:cubicBezTo>
                  <a:pt x="11339" y="19317"/>
                  <a:pt x="11849" y="18801"/>
                  <a:pt x="11900" y="18119"/>
                </a:cubicBezTo>
                <a:lnTo>
                  <a:pt x="12369" y="11924"/>
                </a:lnTo>
                <a:cubicBezTo>
                  <a:pt x="12406" y="11434"/>
                  <a:pt x="12197" y="10963"/>
                  <a:pt x="11824" y="10704"/>
                </a:cubicBezTo>
                <a:lnTo>
                  <a:pt x="9477" y="9065"/>
                </a:lnTo>
                <a:lnTo>
                  <a:pt x="12970" y="6133"/>
                </a:lnTo>
                <a:lnTo>
                  <a:pt x="14799" y="9271"/>
                </a:lnTo>
                <a:lnTo>
                  <a:pt x="18649" y="9271"/>
                </a:lnTo>
                <a:cubicBezTo>
                  <a:pt x="19059" y="9271"/>
                  <a:pt x="19391" y="8899"/>
                  <a:pt x="19391" y="8439"/>
                </a:cubicBezTo>
                <a:cubicBezTo>
                  <a:pt x="19391" y="7979"/>
                  <a:pt x="19059" y="7607"/>
                  <a:pt x="18649" y="7607"/>
                </a:cubicBezTo>
                <a:lnTo>
                  <a:pt x="15603" y="7607"/>
                </a:lnTo>
                <a:lnTo>
                  <a:pt x="13473" y="3950"/>
                </a:lnTo>
                <a:cubicBezTo>
                  <a:pt x="13427" y="3838"/>
                  <a:pt x="13369" y="3729"/>
                  <a:pt x="13301" y="3626"/>
                </a:cubicBezTo>
                <a:cubicBezTo>
                  <a:pt x="13260" y="3565"/>
                  <a:pt x="13216" y="3508"/>
                  <a:pt x="13169" y="3454"/>
                </a:cubicBezTo>
                <a:cubicBezTo>
                  <a:pt x="13159" y="3442"/>
                  <a:pt x="13148" y="3432"/>
                  <a:pt x="13137" y="3420"/>
                </a:cubicBezTo>
                <a:cubicBezTo>
                  <a:pt x="12861" y="3118"/>
                  <a:pt x="12506" y="2946"/>
                  <a:pt x="12138" y="2917"/>
                </a:cubicBezTo>
                <a:close/>
                <a:moveTo>
                  <a:pt x="4190" y="12207"/>
                </a:moveTo>
                <a:cubicBezTo>
                  <a:pt x="1880" y="12207"/>
                  <a:pt x="0" y="14315"/>
                  <a:pt x="0" y="16905"/>
                </a:cubicBezTo>
                <a:cubicBezTo>
                  <a:pt x="0" y="19494"/>
                  <a:pt x="1880" y="21600"/>
                  <a:pt x="4190" y="21600"/>
                </a:cubicBezTo>
                <a:cubicBezTo>
                  <a:pt x="6500" y="21600"/>
                  <a:pt x="8378" y="19494"/>
                  <a:pt x="8378" y="16905"/>
                </a:cubicBezTo>
                <a:cubicBezTo>
                  <a:pt x="8378" y="14315"/>
                  <a:pt x="6500" y="12207"/>
                  <a:pt x="4190" y="12207"/>
                </a:cubicBezTo>
                <a:close/>
                <a:moveTo>
                  <a:pt x="17410" y="12207"/>
                </a:moveTo>
                <a:cubicBezTo>
                  <a:pt x="15100" y="12207"/>
                  <a:pt x="13222" y="14315"/>
                  <a:pt x="13222" y="16905"/>
                </a:cubicBezTo>
                <a:cubicBezTo>
                  <a:pt x="13222" y="19494"/>
                  <a:pt x="15100" y="21600"/>
                  <a:pt x="17410" y="21600"/>
                </a:cubicBezTo>
                <a:cubicBezTo>
                  <a:pt x="19720" y="21600"/>
                  <a:pt x="21600" y="19494"/>
                  <a:pt x="21600" y="16905"/>
                </a:cubicBezTo>
                <a:cubicBezTo>
                  <a:pt x="21600" y="14315"/>
                  <a:pt x="19720" y="12207"/>
                  <a:pt x="17410" y="12207"/>
                </a:cubicBezTo>
                <a:close/>
                <a:moveTo>
                  <a:pt x="4190" y="13872"/>
                </a:moveTo>
                <a:cubicBezTo>
                  <a:pt x="5681" y="13872"/>
                  <a:pt x="6893" y="15233"/>
                  <a:pt x="6893" y="16905"/>
                </a:cubicBezTo>
                <a:cubicBezTo>
                  <a:pt x="6893" y="18576"/>
                  <a:pt x="5681" y="19935"/>
                  <a:pt x="4190" y="19935"/>
                </a:cubicBezTo>
                <a:cubicBezTo>
                  <a:pt x="2699" y="19935"/>
                  <a:pt x="1485" y="18576"/>
                  <a:pt x="1485" y="16905"/>
                </a:cubicBezTo>
                <a:cubicBezTo>
                  <a:pt x="1485" y="15233"/>
                  <a:pt x="2699" y="13872"/>
                  <a:pt x="4190" y="13872"/>
                </a:cubicBezTo>
                <a:close/>
                <a:moveTo>
                  <a:pt x="17410" y="13872"/>
                </a:moveTo>
                <a:cubicBezTo>
                  <a:pt x="18901" y="13872"/>
                  <a:pt x="20115" y="15233"/>
                  <a:pt x="20115" y="16905"/>
                </a:cubicBezTo>
                <a:cubicBezTo>
                  <a:pt x="20115" y="18576"/>
                  <a:pt x="18901" y="19935"/>
                  <a:pt x="17410" y="19935"/>
                </a:cubicBezTo>
                <a:cubicBezTo>
                  <a:pt x="15919" y="19935"/>
                  <a:pt x="14707" y="18576"/>
                  <a:pt x="14707" y="16905"/>
                </a:cubicBezTo>
                <a:cubicBezTo>
                  <a:pt x="14707" y="15233"/>
                  <a:pt x="15919" y="13872"/>
                  <a:pt x="17410" y="13872"/>
                </a:cubicBez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6" name="Note de musique"/>
          <p:cNvSpPr/>
          <p:nvPr/>
        </p:nvSpPr>
        <p:spPr>
          <a:xfrm>
            <a:off x="1257728" y="6632357"/>
            <a:ext cx="406059" cy="488093"/>
          </a:xfrm>
          <a:custGeom>
            <a:avLst/>
            <a:gdLst/>
            <a:ahLst/>
            <a:cxnLst>
              <a:cxn ang="0">
                <a:pos x="wd2" y="hd2"/>
              </a:cxn>
              <a:cxn ang="5400000">
                <a:pos x="wd2" y="hd2"/>
              </a:cxn>
              <a:cxn ang="10800000">
                <a:pos x="wd2" y="hd2"/>
              </a:cxn>
              <a:cxn ang="16200000">
                <a:pos x="wd2" y="hd2"/>
              </a:cxn>
            </a:cxnLst>
            <a:rect l="0" t="0" r="r" b="b"/>
            <a:pathLst>
              <a:path w="21113" h="21383" extrusionOk="0">
                <a:moveTo>
                  <a:pt x="21113" y="0"/>
                </a:moveTo>
                <a:lnTo>
                  <a:pt x="6108" y="2350"/>
                </a:lnTo>
                <a:lnTo>
                  <a:pt x="6108" y="5125"/>
                </a:lnTo>
                <a:lnTo>
                  <a:pt x="6108" y="17126"/>
                </a:lnTo>
                <a:cubicBezTo>
                  <a:pt x="5809" y="16937"/>
                  <a:pt x="5437" y="16795"/>
                  <a:pt x="4989" y="16725"/>
                </a:cubicBezTo>
                <a:cubicBezTo>
                  <a:pt x="4776" y="16691"/>
                  <a:pt x="4556" y="16675"/>
                  <a:pt x="4334" y="16674"/>
                </a:cubicBezTo>
                <a:cubicBezTo>
                  <a:pt x="2785" y="16667"/>
                  <a:pt x="1107" y="17429"/>
                  <a:pt x="363" y="18542"/>
                </a:cubicBezTo>
                <a:cubicBezTo>
                  <a:pt x="-487" y="19815"/>
                  <a:pt x="205" y="21063"/>
                  <a:pt x="1909" y="21332"/>
                </a:cubicBezTo>
                <a:cubicBezTo>
                  <a:pt x="3613" y="21600"/>
                  <a:pt x="5685" y="20787"/>
                  <a:pt x="6535" y="19514"/>
                </a:cubicBezTo>
                <a:cubicBezTo>
                  <a:pt x="6784" y="19141"/>
                  <a:pt x="6886" y="18773"/>
                  <a:pt x="6884" y="18428"/>
                </a:cubicBezTo>
                <a:lnTo>
                  <a:pt x="6892" y="18428"/>
                </a:lnTo>
                <a:lnTo>
                  <a:pt x="6892" y="5003"/>
                </a:lnTo>
                <a:lnTo>
                  <a:pt x="20329" y="2901"/>
                </a:lnTo>
                <a:lnTo>
                  <a:pt x="20329" y="15019"/>
                </a:lnTo>
                <a:cubicBezTo>
                  <a:pt x="20028" y="14827"/>
                  <a:pt x="19654" y="14682"/>
                  <a:pt x="19201" y="14611"/>
                </a:cubicBezTo>
                <a:cubicBezTo>
                  <a:pt x="18988" y="14577"/>
                  <a:pt x="18768" y="14561"/>
                  <a:pt x="18546" y="14560"/>
                </a:cubicBezTo>
                <a:cubicBezTo>
                  <a:pt x="16997" y="14553"/>
                  <a:pt x="15319" y="15315"/>
                  <a:pt x="14575" y="16428"/>
                </a:cubicBezTo>
                <a:cubicBezTo>
                  <a:pt x="13725" y="17701"/>
                  <a:pt x="14417" y="18949"/>
                  <a:pt x="16121" y="19218"/>
                </a:cubicBezTo>
                <a:cubicBezTo>
                  <a:pt x="17825" y="19486"/>
                  <a:pt x="19897" y="18673"/>
                  <a:pt x="20747" y="17400"/>
                </a:cubicBezTo>
                <a:cubicBezTo>
                  <a:pt x="20960" y="17081"/>
                  <a:pt x="21077" y="16763"/>
                  <a:pt x="21104" y="16462"/>
                </a:cubicBezTo>
                <a:lnTo>
                  <a:pt x="21113" y="16462"/>
                </a:lnTo>
                <a:lnTo>
                  <a:pt x="21113" y="2777"/>
                </a:lnTo>
                <a:lnTo>
                  <a:pt x="21113" y="381"/>
                </a:lnTo>
                <a:lnTo>
                  <a:pt x="21113" y="0"/>
                </a:ln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7" name="Livre ouvert"/>
          <p:cNvSpPr/>
          <p:nvPr/>
        </p:nvSpPr>
        <p:spPr>
          <a:xfrm>
            <a:off x="420948" y="6644512"/>
            <a:ext cx="516541" cy="478244"/>
          </a:xfrm>
          <a:custGeom>
            <a:avLst/>
            <a:gdLst/>
            <a:ahLst/>
            <a:cxnLst>
              <a:cxn ang="0">
                <a:pos x="wd2" y="hd2"/>
              </a:cxn>
              <a:cxn ang="5400000">
                <a:pos x="wd2" y="hd2"/>
              </a:cxn>
              <a:cxn ang="10800000">
                <a:pos x="wd2" y="hd2"/>
              </a:cxn>
              <a:cxn ang="16200000">
                <a:pos x="wd2" y="hd2"/>
              </a:cxn>
            </a:cxnLst>
            <a:rect l="0" t="0" r="r" b="b"/>
            <a:pathLst>
              <a:path w="21600" h="21600" extrusionOk="0">
                <a:moveTo>
                  <a:pt x="17974" y="0"/>
                </a:moveTo>
                <a:lnTo>
                  <a:pt x="12381" y="2366"/>
                </a:lnTo>
                <a:lnTo>
                  <a:pt x="12373" y="2368"/>
                </a:lnTo>
                <a:cubicBezTo>
                  <a:pt x="11868" y="2611"/>
                  <a:pt x="11498" y="3043"/>
                  <a:pt x="11273" y="3649"/>
                </a:cubicBezTo>
                <a:cubicBezTo>
                  <a:pt x="11070" y="4192"/>
                  <a:pt x="11055" y="4701"/>
                  <a:pt x="11055" y="4845"/>
                </a:cubicBezTo>
                <a:lnTo>
                  <a:pt x="11055" y="5127"/>
                </a:lnTo>
                <a:lnTo>
                  <a:pt x="20346" y="1249"/>
                </a:lnTo>
                <a:lnTo>
                  <a:pt x="19907" y="1017"/>
                </a:lnTo>
                <a:lnTo>
                  <a:pt x="11770" y="4414"/>
                </a:lnTo>
                <a:cubicBezTo>
                  <a:pt x="12018" y="4052"/>
                  <a:pt x="12419" y="3735"/>
                  <a:pt x="12972" y="3468"/>
                </a:cubicBezTo>
                <a:lnTo>
                  <a:pt x="19369" y="735"/>
                </a:lnTo>
                <a:lnTo>
                  <a:pt x="18934" y="505"/>
                </a:lnTo>
                <a:lnTo>
                  <a:pt x="12837" y="3109"/>
                </a:lnTo>
                <a:lnTo>
                  <a:pt x="12830" y="3113"/>
                </a:lnTo>
                <a:cubicBezTo>
                  <a:pt x="12227" y="3403"/>
                  <a:pt x="11780" y="3756"/>
                  <a:pt x="11494" y="4167"/>
                </a:cubicBezTo>
                <a:cubicBezTo>
                  <a:pt x="11607" y="3668"/>
                  <a:pt x="11876" y="3033"/>
                  <a:pt x="12515" y="2723"/>
                </a:cubicBezTo>
                <a:lnTo>
                  <a:pt x="18411" y="230"/>
                </a:lnTo>
                <a:lnTo>
                  <a:pt x="17974" y="0"/>
                </a:lnTo>
                <a:close/>
                <a:moveTo>
                  <a:pt x="3633" y="2"/>
                </a:moveTo>
                <a:lnTo>
                  <a:pt x="3194" y="231"/>
                </a:lnTo>
                <a:lnTo>
                  <a:pt x="9084" y="2723"/>
                </a:lnTo>
                <a:cubicBezTo>
                  <a:pt x="9723" y="3033"/>
                  <a:pt x="9992" y="3668"/>
                  <a:pt x="10105" y="4167"/>
                </a:cubicBezTo>
                <a:cubicBezTo>
                  <a:pt x="9819" y="3756"/>
                  <a:pt x="9371" y="3403"/>
                  <a:pt x="8768" y="3113"/>
                </a:cubicBezTo>
                <a:lnTo>
                  <a:pt x="2670" y="507"/>
                </a:lnTo>
                <a:lnTo>
                  <a:pt x="2233" y="736"/>
                </a:lnTo>
                <a:lnTo>
                  <a:pt x="8626" y="3468"/>
                </a:lnTo>
                <a:cubicBezTo>
                  <a:pt x="9179" y="3735"/>
                  <a:pt x="9581" y="4051"/>
                  <a:pt x="9828" y="4414"/>
                </a:cubicBezTo>
                <a:lnTo>
                  <a:pt x="1694" y="1019"/>
                </a:lnTo>
                <a:lnTo>
                  <a:pt x="1254" y="1250"/>
                </a:lnTo>
                <a:lnTo>
                  <a:pt x="10543" y="5127"/>
                </a:lnTo>
                <a:lnTo>
                  <a:pt x="10543" y="4845"/>
                </a:lnTo>
                <a:cubicBezTo>
                  <a:pt x="10544" y="4701"/>
                  <a:pt x="10528" y="4192"/>
                  <a:pt x="10326" y="3649"/>
                </a:cubicBezTo>
                <a:cubicBezTo>
                  <a:pt x="10100" y="3043"/>
                  <a:pt x="9730" y="2611"/>
                  <a:pt x="9226" y="2368"/>
                </a:cubicBezTo>
                <a:lnTo>
                  <a:pt x="3633" y="2"/>
                </a:lnTo>
                <a:close/>
                <a:moveTo>
                  <a:pt x="0" y="1735"/>
                </a:moveTo>
                <a:lnTo>
                  <a:pt x="0" y="17289"/>
                </a:lnTo>
                <a:lnTo>
                  <a:pt x="8756" y="20993"/>
                </a:lnTo>
                <a:lnTo>
                  <a:pt x="8756" y="5441"/>
                </a:lnTo>
                <a:lnTo>
                  <a:pt x="0" y="1735"/>
                </a:lnTo>
                <a:close/>
                <a:moveTo>
                  <a:pt x="21600" y="1735"/>
                </a:moveTo>
                <a:lnTo>
                  <a:pt x="12844" y="5441"/>
                </a:lnTo>
                <a:lnTo>
                  <a:pt x="12844" y="20993"/>
                </a:lnTo>
                <a:lnTo>
                  <a:pt x="21600" y="17289"/>
                </a:lnTo>
                <a:lnTo>
                  <a:pt x="21600" y="1735"/>
                </a:lnTo>
                <a:close/>
                <a:moveTo>
                  <a:pt x="9325" y="5827"/>
                </a:moveTo>
                <a:lnTo>
                  <a:pt x="9325" y="21600"/>
                </a:lnTo>
                <a:lnTo>
                  <a:pt x="12275" y="21600"/>
                </a:lnTo>
                <a:lnTo>
                  <a:pt x="12275" y="5827"/>
                </a:lnTo>
                <a:lnTo>
                  <a:pt x="9325" y="5827"/>
                </a:ln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8" name="Voilier"/>
          <p:cNvSpPr/>
          <p:nvPr/>
        </p:nvSpPr>
        <p:spPr>
          <a:xfrm>
            <a:off x="1206175" y="7241762"/>
            <a:ext cx="538969" cy="449120"/>
          </a:xfrm>
          <a:custGeom>
            <a:avLst/>
            <a:gdLst/>
            <a:ahLst/>
            <a:cxnLst>
              <a:cxn ang="0">
                <a:pos x="wd2" y="hd2"/>
              </a:cxn>
              <a:cxn ang="5400000">
                <a:pos x="wd2" y="hd2"/>
              </a:cxn>
              <a:cxn ang="10800000">
                <a:pos x="wd2" y="hd2"/>
              </a:cxn>
              <a:cxn ang="16200000">
                <a:pos x="wd2" y="hd2"/>
              </a:cxn>
            </a:cxnLst>
            <a:rect l="0" t="0" r="r" b="b"/>
            <a:pathLst>
              <a:path w="21600" h="21600" extrusionOk="0">
                <a:moveTo>
                  <a:pt x="7757" y="0"/>
                </a:moveTo>
                <a:lnTo>
                  <a:pt x="6072" y="480"/>
                </a:lnTo>
                <a:lnTo>
                  <a:pt x="7578" y="907"/>
                </a:lnTo>
                <a:lnTo>
                  <a:pt x="4572" y="3206"/>
                </a:lnTo>
                <a:lnTo>
                  <a:pt x="0" y="16309"/>
                </a:lnTo>
                <a:lnTo>
                  <a:pt x="7271" y="18161"/>
                </a:lnTo>
                <a:lnTo>
                  <a:pt x="7271" y="18505"/>
                </a:lnTo>
                <a:cubicBezTo>
                  <a:pt x="4146" y="18505"/>
                  <a:pt x="1165" y="18505"/>
                  <a:pt x="1165" y="18505"/>
                </a:cubicBezTo>
                <a:cubicBezTo>
                  <a:pt x="1165" y="18505"/>
                  <a:pt x="1165" y="19029"/>
                  <a:pt x="1165" y="19495"/>
                </a:cubicBezTo>
                <a:cubicBezTo>
                  <a:pt x="1991" y="19463"/>
                  <a:pt x="3233" y="20829"/>
                  <a:pt x="3287" y="21600"/>
                </a:cubicBezTo>
                <a:lnTo>
                  <a:pt x="16137" y="21600"/>
                </a:lnTo>
                <a:cubicBezTo>
                  <a:pt x="16137" y="21600"/>
                  <a:pt x="17390" y="19231"/>
                  <a:pt x="18696" y="18635"/>
                </a:cubicBezTo>
                <a:cubicBezTo>
                  <a:pt x="19635" y="18207"/>
                  <a:pt x="21600" y="17325"/>
                  <a:pt x="21600" y="17325"/>
                </a:cubicBezTo>
                <a:lnTo>
                  <a:pt x="21600" y="16860"/>
                </a:lnTo>
                <a:lnTo>
                  <a:pt x="16186" y="17501"/>
                </a:lnTo>
                <a:cubicBezTo>
                  <a:pt x="16186" y="17508"/>
                  <a:pt x="15873" y="18505"/>
                  <a:pt x="14297" y="18505"/>
                </a:cubicBezTo>
                <a:cubicBezTo>
                  <a:pt x="14087" y="18505"/>
                  <a:pt x="13337" y="18505"/>
                  <a:pt x="12295" y="18505"/>
                </a:cubicBezTo>
                <a:lnTo>
                  <a:pt x="12295" y="1089"/>
                </a:lnTo>
                <a:lnTo>
                  <a:pt x="10610" y="1569"/>
                </a:lnTo>
                <a:lnTo>
                  <a:pt x="12160" y="2008"/>
                </a:lnTo>
                <a:lnTo>
                  <a:pt x="9391" y="5052"/>
                </a:lnTo>
                <a:lnTo>
                  <a:pt x="8074" y="17760"/>
                </a:lnTo>
                <a:lnTo>
                  <a:pt x="11814" y="17734"/>
                </a:lnTo>
                <a:lnTo>
                  <a:pt x="11814" y="18505"/>
                </a:lnTo>
                <a:cubicBezTo>
                  <a:pt x="10649" y="18505"/>
                  <a:pt x="9203" y="18505"/>
                  <a:pt x="7757" y="18505"/>
                </a:cubicBezTo>
                <a:lnTo>
                  <a:pt x="7757" y="0"/>
                </a:lnTo>
                <a:close/>
                <a:moveTo>
                  <a:pt x="12722" y="5623"/>
                </a:moveTo>
                <a:lnTo>
                  <a:pt x="17454" y="16581"/>
                </a:lnTo>
                <a:lnTo>
                  <a:pt x="21600" y="16581"/>
                </a:lnTo>
                <a:lnTo>
                  <a:pt x="12722" y="5623"/>
                </a:lnTo>
                <a:close/>
                <a:moveTo>
                  <a:pt x="12646" y="8867"/>
                </a:moveTo>
                <a:lnTo>
                  <a:pt x="13423" y="17876"/>
                </a:lnTo>
                <a:lnTo>
                  <a:pt x="16942" y="16581"/>
                </a:lnTo>
                <a:lnTo>
                  <a:pt x="12646" y="8867"/>
                </a:ln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49" name="Cavalier"/>
          <p:cNvSpPr/>
          <p:nvPr/>
        </p:nvSpPr>
        <p:spPr>
          <a:xfrm>
            <a:off x="2016372" y="6588880"/>
            <a:ext cx="286180" cy="525359"/>
          </a:xfrm>
          <a:custGeom>
            <a:avLst/>
            <a:gdLst/>
            <a:ahLst/>
            <a:cxnLst>
              <a:cxn ang="0">
                <a:pos x="wd2" y="hd2"/>
              </a:cxn>
              <a:cxn ang="5400000">
                <a:pos x="wd2" y="hd2"/>
              </a:cxn>
              <a:cxn ang="10800000">
                <a:pos x="wd2" y="hd2"/>
              </a:cxn>
              <a:cxn ang="16200000">
                <a:pos x="wd2" y="hd2"/>
              </a:cxn>
            </a:cxnLst>
            <a:rect l="0" t="0" r="r" b="b"/>
            <a:pathLst>
              <a:path w="21013" h="21587" extrusionOk="0">
                <a:moveTo>
                  <a:pt x="9763" y="3"/>
                </a:moveTo>
                <a:cubicBezTo>
                  <a:pt x="8848" y="60"/>
                  <a:pt x="6116" y="302"/>
                  <a:pt x="3924" y="1334"/>
                </a:cubicBezTo>
                <a:cubicBezTo>
                  <a:pt x="3793" y="1399"/>
                  <a:pt x="3622" y="1433"/>
                  <a:pt x="3448" y="1433"/>
                </a:cubicBezTo>
                <a:lnTo>
                  <a:pt x="817" y="1433"/>
                </a:lnTo>
                <a:cubicBezTo>
                  <a:pt x="62" y="1433"/>
                  <a:pt x="-285" y="1951"/>
                  <a:pt x="281" y="2227"/>
                </a:cubicBezTo>
                <a:lnTo>
                  <a:pt x="1488" y="2796"/>
                </a:lnTo>
                <a:cubicBezTo>
                  <a:pt x="1633" y="2861"/>
                  <a:pt x="1674" y="2975"/>
                  <a:pt x="1601" y="3072"/>
                </a:cubicBezTo>
                <a:cubicBezTo>
                  <a:pt x="1122" y="3706"/>
                  <a:pt x="835" y="4462"/>
                  <a:pt x="835" y="5380"/>
                </a:cubicBezTo>
                <a:cubicBezTo>
                  <a:pt x="835" y="10466"/>
                  <a:pt x="6131" y="10311"/>
                  <a:pt x="2472" y="15169"/>
                </a:cubicBezTo>
                <a:cubicBezTo>
                  <a:pt x="2385" y="15283"/>
                  <a:pt x="2530" y="15413"/>
                  <a:pt x="2763" y="15413"/>
                </a:cubicBezTo>
                <a:lnTo>
                  <a:pt x="3752" y="15413"/>
                </a:lnTo>
                <a:cubicBezTo>
                  <a:pt x="3955" y="15413"/>
                  <a:pt x="4099" y="15510"/>
                  <a:pt x="4056" y="15616"/>
                </a:cubicBezTo>
                <a:cubicBezTo>
                  <a:pt x="3838" y="16274"/>
                  <a:pt x="2882" y="17053"/>
                  <a:pt x="2141" y="17492"/>
                </a:cubicBezTo>
                <a:cubicBezTo>
                  <a:pt x="936" y="18207"/>
                  <a:pt x="36" y="18614"/>
                  <a:pt x="36" y="19427"/>
                </a:cubicBezTo>
                <a:cubicBezTo>
                  <a:pt x="36" y="19768"/>
                  <a:pt x="587" y="20069"/>
                  <a:pt x="848" y="20191"/>
                </a:cubicBezTo>
                <a:cubicBezTo>
                  <a:pt x="921" y="20223"/>
                  <a:pt x="907" y="20288"/>
                  <a:pt x="835" y="20313"/>
                </a:cubicBezTo>
                <a:lnTo>
                  <a:pt x="367" y="20516"/>
                </a:lnTo>
                <a:cubicBezTo>
                  <a:pt x="150" y="20613"/>
                  <a:pt x="18" y="20757"/>
                  <a:pt x="18" y="20912"/>
                </a:cubicBezTo>
                <a:lnTo>
                  <a:pt x="18" y="21392"/>
                </a:lnTo>
                <a:cubicBezTo>
                  <a:pt x="18" y="21497"/>
                  <a:pt x="179" y="21587"/>
                  <a:pt x="367" y="21587"/>
                </a:cubicBezTo>
                <a:lnTo>
                  <a:pt x="20633" y="21587"/>
                </a:lnTo>
                <a:cubicBezTo>
                  <a:pt x="20821" y="21587"/>
                  <a:pt x="20982" y="21497"/>
                  <a:pt x="20982" y="21392"/>
                </a:cubicBezTo>
                <a:lnTo>
                  <a:pt x="20982" y="20912"/>
                </a:lnTo>
                <a:cubicBezTo>
                  <a:pt x="21011" y="20757"/>
                  <a:pt x="20882" y="20613"/>
                  <a:pt x="20664" y="20516"/>
                </a:cubicBezTo>
                <a:lnTo>
                  <a:pt x="20197" y="20313"/>
                </a:lnTo>
                <a:cubicBezTo>
                  <a:pt x="20125" y="20280"/>
                  <a:pt x="20125" y="20223"/>
                  <a:pt x="20197" y="20191"/>
                </a:cubicBezTo>
                <a:cubicBezTo>
                  <a:pt x="20458" y="20061"/>
                  <a:pt x="21014" y="19760"/>
                  <a:pt x="21014" y="19427"/>
                </a:cubicBezTo>
                <a:cubicBezTo>
                  <a:pt x="21014" y="18614"/>
                  <a:pt x="20099" y="18207"/>
                  <a:pt x="18909" y="17492"/>
                </a:cubicBezTo>
                <a:cubicBezTo>
                  <a:pt x="18168" y="17053"/>
                  <a:pt x="17761" y="16274"/>
                  <a:pt x="17543" y="15616"/>
                </a:cubicBezTo>
                <a:cubicBezTo>
                  <a:pt x="17514" y="15510"/>
                  <a:pt x="17658" y="15413"/>
                  <a:pt x="17847" y="15413"/>
                </a:cubicBezTo>
                <a:lnTo>
                  <a:pt x="18804" y="15413"/>
                </a:lnTo>
                <a:cubicBezTo>
                  <a:pt x="18935" y="15413"/>
                  <a:pt x="19051" y="15364"/>
                  <a:pt x="19095" y="15299"/>
                </a:cubicBezTo>
                <a:cubicBezTo>
                  <a:pt x="19545" y="14616"/>
                  <a:pt x="21315" y="10961"/>
                  <a:pt x="11922" y="6599"/>
                </a:cubicBezTo>
                <a:cubicBezTo>
                  <a:pt x="11806" y="6542"/>
                  <a:pt x="11824" y="6444"/>
                  <a:pt x="11940" y="6403"/>
                </a:cubicBezTo>
                <a:cubicBezTo>
                  <a:pt x="13581" y="5802"/>
                  <a:pt x="15740" y="5608"/>
                  <a:pt x="17294" y="6388"/>
                </a:cubicBezTo>
                <a:cubicBezTo>
                  <a:pt x="17424" y="6453"/>
                  <a:pt x="17617" y="6452"/>
                  <a:pt x="17747" y="6396"/>
                </a:cubicBezTo>
                <a:cubicBezTo>
                  <a:pt x="18676" y="6014"/>
                  <a:pt x="19183" y="5738"/>
                  <a:pt x="19444" y="5583"/>
                </a:cubicBezTo>
                <a:cubicBezTo>
                  <a:pt x="19560" y="5518"/>
                  <a:pt x="19518" y="5405"/>
                  <a:pt x="19358" y="5373"/>
                </a:cubicBezTo>
                <a:lnTo>
                  <a:pt x="17280" y="4852"/>
                </a:lnTo>
                <a:cubicBezTo>
                  <a:pt x="17178" y="4828"/>
                  <a:pt x="17209" y="4738"/>
                  <a:pt x="17325" y="4738"/>
                </a:cubicBezTo>
                <a:lnTo>
                  <a:pt x="20143" y="4738"/>
                </a:lnTo>
                <a:cubicBezTo>
                  <a:pt x="20273" y="4738"/>
                  <a:pt x="20373" y="4689"/>
                  <a:pt x="20388" y="4616"/>
                </a:cubicBezTo>
                <a:cubicBezTo>
                  <a:pt x="20431" y="4380"/>
                  <a:pt x="20417" y="3846"/>
                  <a:pt x="19517" y="3456"/>
                </a:cubicBezTo>
                <a:cubicBezTo>
                  <a:pt x="19415" y="3407"/>
                  <a:pt x="19358" y="3333"/>
                  <a:pt x="19358" y="3260"/>
                </a:cubicBezTo>
                <a:cubicBezTo>
                  <a:pt x="19430" y="2610"/>
                  <a:pt x="18384" y="2398"/>
                  <a:pt x="17194" y="2227"/>
                </a:cubicBezTo>
                <a:cubicBezTo>
                  <a:pt x="15089" y="1927"/>
                  <a:pt x="12606" y="1587"/>
                  <a:pt x="11750" y="1466"/>
                </a:cubicBezTo>
                <a:cubicBezTo>
                  <a:pt x="11547" y="1441"/>
                  <a:pt x="11389" y="1360"/>
                  <a:pt x="11287" y="1262"/>
                </a:cubicBezTo>
                <a:lnTo>
                  <a:pt x="10226" y="140"/>
                </a:lnTo>
                <a:cubicBezTo>
                  <a:pt x="10138" y="43"/>
                  <a:pt x="9952" y="-13"/>
                  <a:pt x="9763" y="3"/>
                </a:cubicBez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0" name="Clap de tournage"/>
          <p:cNvSpPr/>
          <p:nvPr/>
        </p:nvSpPr>
        <p:spPr>
          <a:xfrm>
            <a:off x="1940618" y="7237914"/>
            <a:ext cx="437688" cy="456817"/>
          </a:xfrm>
          <a:custGeom>
            <a:avLst/>
            <a:gdLst/>
            <a:ahLst/>
            <a:cxnLst>
              <a:cxn ang="0">
                <a:pos x="wd2" y="hd2"/>
              </a:cxn>
              <a:cxn ang="5400000">
                <a:pos x="wd2" y="hd2"/>
              </a:cxn>
              <a:cxn ang="10800000">
                <a:pos x="wd2" y="hd2"/>
              </a:cxn>
              <a:cxn ang="16200000">
                <a:pos x="wd2" y="hd2"/>
              </a:cxn>
            </a:cxnLst>
            <a:rect l="0" t="0" r="r" b="b"/>
            <a:pathLst>
              <a:path w="21600" h="21600" extrusionOk="0">
                <a:moveTo>
                  <a:pt x="20670" y="0"/>
                </a:moveTo>
                <a:lnTo>
                  <a:pt x="0" y="5292"/>
                </a:lnTo>
                <a:lnTo>
                  <a:pt x="867" y="8314"/>
                </a:lnTo>
                <a:lnTo>
                  <a:pt x="867" y="10773"/>
                </a:lnTo>
                <a:lnTo>
                  <a:pt x="867" y="19877"/>
                </a:lnTo>
                <a:cubicBezTo>
                  <a:pt x="867" y="20829"/>
                  <a:pt x="1671" y="21600"/>
                  <a:pt x="2665" y="21600"/>
                </a:cubicBezTo>
                <a:lnTo>
                  <a:pt x="19693" y="21600"/>
                </a:lnTo>
                <a:cubicBezTo>
                  <a:pt x="20686" y="21600"/>
                  <a:pt x="21491" y="20829"/>
                  <a:pt x="21491" y="19877"/>
                </a:cubicBezTo>
                <a:lnTo>
                  <a:pt x="21491" y="7871"/>
                </a:lnTo>
                <a:lnTo>
                  <a:pt x="4430" y="7871"/>
                </a:lnTo>
                <a:lnTo>
                  <a:pt x="4280" y="7675"/>
                </a:lnTo>
                <a:lnTo>
                  <a:pt x="21600" y="3242"/>
                </a:lnTo>
                <a:lnTo>
                  <a:pt x="20670" y="0"/>
                </a:lnTo>
                <a:close/>
                <a:moveTo>
                  <a:pt x="18009" y="1164"/>
                </a:moveTo>
                <a:lnTo>
                  <a:pt x="20332" y="3009"/>
                </a:lnTo>
                <a:lnTo>
                  <a:pt x="18100" y="3581"/>
                </a:lnTo>
                <a:lnTo>
                  <a:pt x="15779" y="1736"/>
                </a:lnTo>
                <a:lnTo>
                  <a:pt x="18009" y="1164"/>
                </a:lnTo>
                <a:close/>
                <a:moveTo>
                  <a:pt x="13616" y="2290"/>
                </a:moveTo>
                <a:lnTo>
                  <a:pt x="15938" y="4134"/>
                </a:lnTo>
                <a:lnTo>
                  <a:pt x="13708" y="4706"/>
                </a:lnTo>
                <a:lnTo>
                  <a:pt x="11385" y="2862"/>
                </a:lnTo>
                <a:lnTo>
                  <a:pt x="13616" y="2290"/>
                </a:lnTo>
                <a:close/>
                <a:moveTo>
                  <a:pt x="9222" y="3417"/>
                </a:moveTo>
                <a:lnTo>
                  <a:pt x="11545" y="5262"/>
                </a:lnTo>
                <a:lnTo>
                  <a:pt x="9314" y="5834"/>
                </a:lnTo>
                <a:lnTo>
                  <a:pt x="6992" y="3989"/>
                </a:lnTo>
                <a:lnTo>
                  <a:pt x="9222" y="3417"/>
                </a:lnTo>
                <a:close/>
                <a:moveTo>
                  <a:pt x="4829" y="4543"/>
                </a:moveTo>
                <a:lnTo>
                  <a:pt x="7151" y="6387"/>
                </a:lnTo>
                <a:lnTo>
                  <a:pt x="4921" y="6959"/>
                </a:lnTo>
                <a:lnTo>
                  <a:pt x="2600" y="5115"/>
                </a:lnTo>
                <a:lnTo>
                  <a:pt x="4829" y="4543"/>
                </a:lnTo>
                <a:close/>
                <a:moveTo>
                  <a:pt x="1582" y="6411"/>
                </a:moveTo>
                <a:cubicBezTo>
                  <a:pt x="1803" y="6411"/>
                  <a:pt x="1981" y="6582"/>
                  <a:pt x="1981" y="6794"/>
                </a:cubicBezTo>
                <a:cubicBezTo>
                  <a:pt x="1981" y="7006"/>
                  <a:pt x="1803" y="7179"/>
                  <a:pt x="1582" y="7179"/>
                </a:cubicBezTo>
                <a:cubicBezTo>
                  <a:pt x="1360" y="7179"/>
                  <a:pt x="1180" y="7006"/>
                  <a:pt x="1180" y="6794"/>
                </a:cubicBezTo>
                <a:cubicBezTo>
                  <a:pt x="1180" y="6582"/>
                  <a:pt x="1360" y="6411"/>
                  <a:pt x="1582" y="6411"/>
                </a:cubicBezTo>
                <a:close/>
                <a:moveTo>
                  <a:pt x="4847" y="8417"/>
                </a:moveTo>
                <a:lnTo>
                  <a:pt x="6592" y="10773"/>
                </a:lnTo>
                <a:lnTo>
                  <a:pt x="4847" y="10773"/>
                </a:lnTo>
                <a:lnTo>
                  <a:pt x="4847" y="8417"/>
                </a:lnTo>
                <a:close/>
                <a:moveTo>
                  <a:pt x="7086" y="8417"/>
                </a:moveTo>
                <a:lnTo>
                  <a:pt x="9395" y="8417"/>
                </a:lnTo>
                <a:lnTo>
                  <a:pt x="11140" y="10773"/>
                </a:lnTo>
                <a:lnTo>
                  <a:pt x="8831" y="10773"/>
                </a:lnTo>
                <a:lnTo>
                  <a:pt x="7086" y="8417"/>
                </a:lnTo>
                <a:close/>
                <a:moveTo>
                  <a:pt x="11633" y="8417"/>
                </a:moveTo>
                <a:lnTo>
                  <a:pt x="13942" y="8417"/>
                </a:lnTo>
                <a:lnTo>
                  <a:pt x="15687" y="10773"/>
                </a:lnTo>
                <a:lnTo>
                  <a:pt x="13378" y="10773"/>
                </a:lnTo>
                <a:lnTo>
                  <a:pt x="11633" y="8417"/>
                </a:lnTo>
                <a:close/>
                <a:moveTo>
                  <a:pt x="16181" y="8417"/>
                </a:moveTo>
                <a:lnTo>
                  <a:pt x="18490" y="8417"/>
                </a:lnTo>
                <a:lnTo>
                  <a:pt x="20235" y="10773"/>
                </a:lnTo>
                <a:lnTo>
                  <a:pt x="17926" y="10773"/>
                </a:lnTo>
                <a:lnTo>
                  <a:pt x="16181" y="8417"/>
                </a:lnTo>
                <a:close/>
                <a:moveTo>
                  <a:pt x="1932" y="9052"/>
                </a:moveTo>
                <a:cubicBezTo>
                  <a:pt x="2203" y="9012"/>
                  <a:pt x="2433" y="9233"/>
                  <a:pt x="2392" y="9492"/>
                </a:cubicBezTo>
                <a:cubicBezTo>
                  <a:pt x="2366" y="9654"/>
                  <a:pt x="2228" y="9786"/>
                  <a:pt x="2059" y="9811"/>
                </a:cubicBezTo>
                <a:cubicBezTo>
                  <a:pt x="1788" y="9851"/>
                  <a:pt x="1558" y="9630"/>
                  <a:pt x="1599" y="9371"/>
                </a:cubicBezTo>
                <a:cubicBezTo>
                  <a:pt x="1625" y="9209"/>
                  <a:pt x="1763" y="9077"/>
                  <a:pt x="1932" y="9052"/>
                </a:cubicBezTo>
                <a:close/>
                <a:moveTo>
                  <a:pt x="3766" y="9052"/>
                </a:moveTo>
                <a:cubicBezTo>
                  <a:pt x="4036" y="9012"/>
                  <a:pt x="4267" y="9233"/>
                  <a:pt x="4225" y="9492"/>
                </a:cubicBezTo>
                <a:cubicBezTo>
                  <a:pt x="4199" y="9654"/>
                  <a:pt x="4061" y="9786"/>
                  <a:pt x="3892" y="9811"/>
                </a:cubicBezTo>
                <a:cubicBezTo>
                  <a:pt x="3622" y="9851"/>
                  <a:pt x="3391" y="9630"/>
                  <a:pt x="3433" y="9371"/>
                </a:cubicBezTo>
                <a:cubicBezTo>
                  <a:pt x="3458" y="9209"/>
                  <a:pt x="3597" y="9077"/>
                  <a:pt x="3766" y="9052"/>
                </a:cubicBezTo>
                <a:close/>
                <a:moveTo>
                  <a:pt x="2513" y="13900"/>
                </a:moveTo>
                <a:lnTo>
                  <a:pt x="19911" y="13900"/>
                </a:lnTo>
                <a:lnTo>
                  <a:pt x="19911" y="14399"/>
                </a:lnTo>
                <a:lnTo>
                  <a:pt x="2513" y="14399"/>
                </a:lnTo>
                <a:lnTo>
                  <a:pt x="2513" y="13900"/>
                </a:lnTo>
                <a:close/>
                <a:moveTo>
                  <a:pt x="2513" y="17423"/>
                </a:moveTo>
                <a:lnTo>
                  <a:pt x="19911" y="17423"/>
                </a:lnTo>
                <a:lnTo>
                  <a:pt x="19911" y="17923"/>
                </a:lnTo>
                <a:lnTo>
                  <a:pt x="2513" y="17923"/>
                </a:lnTo>
                <a:lnTo>
                  <a:pt x="2513" y="17423"/>
                </a:lnTo>
                <a:close/>
              </a:path>
            </a:pathLst>
          </a:cu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1" name="Cercle"/>
          <p:cNvSpPr/>
          <p:nvPr/>
        </p:nvSpPr>
        <p:spPr>
          <a:xfrm>
            <a:off x="4149725"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2" name="Cercle"/>
          <p:cNvSpPr/>
          <p:nvPr/>
        </p:nvSpPr>
        <p:spPr>
          <a:xfrm>
            <a:off x="4018480"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3" name="Cercle"/>
          <p:cNvSpPr/>
          <p:nvPr/>
        </p:nvSpPr>
        <p:spPr>
          <a:xfrm>
            <a:off x="3887235"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4" name="Cercle"/>
          <p:cNvSpPr/>
          <p:nvPr/>
        </p:nvSpPr>
        <p:spPr>
          <a:xfrm>
            <a:off x="3759139"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5" name="Cercle"/>
          <p:cNvSpPr/>
          <p:nvPr/>
        </p:nvSpPr>
        <p:spPr>
          <a:xfrm>
            <a:off x="3627894"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6" name="Cercle"/>
          <p:cNvSpPr/>
          <p:nvPr/>
        </p:nvSpPr>
        <p:spPr>
          <a:xfrm>
            <a:off x="4149725"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7" name="Cercle"/>
          <p:cNvSpPr/>
          <p:nvPr/>
        </p:nvSpPr>
        <p:spPr>
          <a:xfrm>
            <a:off x="4018480"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8" name="Cercle"/>
          <p:cNvSpPr/>
          <p:nvPr/>
        </p:nvSpPr>
        <p:spPr>
          <a:xfrm>
            <a:off x="3887235"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9" name="Cercle"/>
          <p:cNvSpPr/>
          <p:nvPr/>
        </p:nvSpPr>
        <p:spPr>
          <a:xfrm>
            <a:off x="3759139"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0" name="Cercle"/>
          <p:cNvSpPr/>
          <p:nvPr/>
        </p:nvSpPr>
        <p:spPr>
          <a:xfrm>
            <a:off x="3627894"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1" name="Cercle"/>
          <p:cNvSpPr/>
          <p:nvPr/>
        </p:nvSpPr>
        <p:spPr>
          <a:xfrm>
            <a:off x="4148151"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2" name="Cercle"/>
          <p:cNvSpPr/>
          <p:nvPr/>
        </p:nvSpPr>
        <p:spPr>
          <a:xfrm>
            <a:off x="4016906"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3" name="Cercle"/>
          <p:cNvSpPr/>
          <p:nvPr/>
        </p:nvSpPr>
        <p:spPr>
          <a:xfrm>
            <a:off x="3885661"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4" name="Cercle"/>
          <p:cNvSpPr/>
          <p:nvPr/>
        </p:nvSpPr>
        <p:spPr>
          <a:xfrm>
            <a:off x="3757565"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5" name="Cercle"/>
          <p:cNvSpPr/>
          <p:nvPr/>
        </p:nvSpPr>
        <p:spPr>
          <a:xfrm>
            <a:off x="3626320"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6" name="SKILL #4"/>
          <p:cNvSpPr txBox="1"/>
          <p:nvPr/>
        </p:nvSpPr>
        <p:spPr>
          <a:xfrm>
            <a:off x="4499635" y="8846939"/>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#4</a:t>
            </a:r>
          </a:p>
        </p:txBody>
      </p:sp>
      <p:sp>
        <p:nvSpPr>
          <p:cNvPr id="67" name="SKILL #5"/>
          <p:cNvSpPr txBox="1"/>
          <p:nvPr/>
        </p:nvSpPr>
        <p:spPr>
          <a:xfrm>
            <a:off x="4499635" y="9069958"/>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#5</a:t>
            </a:r>
          </a:p>
        </p:txBody>
      </p:sp>
      <p:sp>
        <p:nvSpPr>
          <p:cNvPr id="68" name="SKILL #6"/>
          <p:cNvSpPr txBox="1"/>
          <p:nvPr/>
        </p:nvSpPr>
        <p:spPr>
          <a:xfrm>
            <a:off x="4499635" y="9297811"/>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#6</a:t>
            </a:r>
          </a:p>
        </p:txBody>
      </p:sp>
      <p:sp>
        <p:nvSpPr>
          <p:cNvPr id="69" name="Cercle"/>
          <p:cNvSpPr/>
          <p:nvPr/>
        </p:nvSpPr>
        <p:spPr>
          <a:xfrm>
            <a:off x="5655196"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0" name="Cercle"/>
          <p:cNvSpPr/>
          <p:nvPr/>
        </p:nvSpPr>
        <p:spPr>
          <a:xfrm>
            <a:off x="5523951" y="8918550"/>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1" name="Cercle"/>
          <p:cNvSpPr/>
          <p:nvPr/>
        </p:nvSpPr>
        <p:spPr>
          <a:xfrm>
            <a:off x="5392707"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2" name="Cercle"/>
          <p:cNvSpPr/>
          <p:nvPr/>
        </p:nvSpPr>
        <p:spPr>
          <a:xfrm>
            <a:off x="5264610"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3" name="Cercle"/>
          <p:cNvSpPr/>
          <p:nvPr/>
        </p:nvSpPr>
        <p:spPr>
          <a:xfrm>
            <a:off x="5133366"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4" name="Cercle"/>
          <p:cNvSpPr/>
          <p:nvPr/>
        </p:nvSpPr>
        <p:spPr>
          <a:xfrm>
            <a:off x="5655196"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5" name="Cercle"/>
          <p:cNvSpPr/>
          <p:nvPr/>
        </p:nvSpPr>
        <p:spPr>
          <a:xfrm>
            <a:off x="5523951" y="9143986"/>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6" name="Cercle"/>
          <p:cNvSpPr/>
          <p:nvPr/>
        </p:nvSpPr>
        <p:spPr>
          <a:xfrm>
            <a:off x="5392707"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7" name="Cercle"/>
          <p:cNvSpPr/>
          <p:nvPr/>
        </p:nvSpPr>
        <p:spPr>
          <a:xfrm>
            <a:off x="5264610"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8" name="Cercle"/>
          <p:cNvSpPr/>
          <p:nvPr/>
        </p:nvSpPr>
        <p:spPr>
          <a:xfrm>
            <a:off x="5133366"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9" name="Cercle"/>
          <p:cNvSpPr/>
          <p:nvPr/>
        </p:nvSpPr>
        <p:spPr>
          <a:xfrm>
            <a:off x="5653622"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0" name="Cercle"/>
          <p:cNvSpPr/>
          <p:nvPr/>
        </p:nvSpPr>
        <p:spPr>
          <a:xfrm>
            <a:off x="5522378"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1" name="Cercle"/>
          <p:cNvSpPr/>
          <p:nvPr/>
        </p:nvSpPr>
        <p:spPr>
          <a:xfrm>
            <a:off x="5391133"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2" name="Cercle"/>
          <p:cNvSpPr/>
          <p:nvPr/>
        </p:nvSpPr>
        <p:spPr>
          <a:xfrm>
            <a:off x="5263036"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3" name="Cercle"/>
          <p:cNvSpPr/>
          <p:nvPr/>
        </p:nvSpPr>
        <p:spPr>
          <a:xfrm>
            <a:off x="5131792"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4" name="SKILL #7"/>
          <p:cNvSpPr txBox="1"/>
          <p:nvPr/>
        </p:nvSpPr>
        <p:spPr>
          <a:xfrm>
            <a:off x="6045782" y="8846939"/>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#7</a:t>
            </a:r>
          </a:p>
        </p:txBody>
      </p:sp>
      <p:sp>
        <p:nvSpPr>
          <p:cNvPr id="85" name="SKILL #8"/>
          <p:cNvSpPr txBox="1"/>
          <p:nvPr/>
        </p:nvSpPr>
        <p:spPr>
          <a:xfrm>
            <a:off x="6045782" y="9069958"/>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#8</a:t>
            </a:r>
          </a:p>
        </p:txBody>
      </p:sp>
      <p:sp>
        <p:nvSpPr>
          <p:cNvPr id="86" name="SKILL #9"/>
          <p:cNvSpPr txBox="1"/>
          <p:nvPr/>
        </p:nvSpPr>
        <p:spPr>
          <a:xfrm>
            <a:off x="6045782" y="9297811"/>
            <a:ext cx="635733"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#9</a:t>
            </a:r>
          </a:p>
        </p:txBody>
      </p:sp>
      <p:sp>
        <p:nvSpPr>
          <p:cNvPr id="87" name="Cercle"/>
          <p:cNvSpPr/>
          <p:nvPr/>
        </p:nvSpPr>
        <p:spPr>
          <a:xfrm>
            <a:off x="7201343"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8" name="Cercle"/>
          <p:cNvSpPr/>
          <p:nvPr/>
        </p:nvSpPr>
        <p:spPr>
          <a:xfrm>
            <a:off x="7070098"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9" name="Cercle"/>
          <p:cNvSpPr/>
          <p:nvPr/>
        </p:nvSpPr>
        <p:spPr>
          <a:xfrm>
            <a:off x="6938853" y="8918550"/>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0" name="Cercle"/>
          <p:cNvSpPr/>
          <p:nvPr/>
        </p:nvSpPr>
        <p:spPr>
          <a:xfrm>
            <a:off x="6810757" y="8918550"/>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1" name="Cercle"/>
          <p:cNvSpPr/>
          <p:nvPr/>
        </p:nvSpPr>
        <p:spPr>
          <a:xfrm>
            <a:off x="6679513" y="8918550"/>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2" name="Cercle"/>
          <p:cNvSpPr/>
          <p:nvPr/>
        </p:nvSpPr>
        <p:spPr>
          <a:xfrm>
            <a:off x="7201343"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3" name="Cercle"/>
          <p:cNvSpPr/>
          <p:nvPr/>
        </p:nvSpPr>
        <p:spPr>
          <a:xfrm>
            <a:off x="7070098"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4" name="Cercle"/>
          <p:cNvSpPr/>
          <p:nvPr/>
        </p:nvSpPr>
        <p:spPr>
          <a:xfrm>
            <a:off x="6938853" y="9143986"/>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5" name="Cercle"/>
          <p:cNvSpPr/>
          <p:nvPr/>
        </p:nvSpPr>
        <p:spPr>
          <a:xfrm>
            <a:off x="6810757" y="9143986"/>
            <a:ext cx="92573"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6" name="Cercle"/>
          <p:cNvSpPr/>
          <p:nvPr/>
        </p:nvSpPr>
        <p:spPr>
          <a:xfrm>
            <a:off x="6679513" y="9143986"/>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7" name="Cercle"/>
          <p:cNvSpPr/>
          <p:nvPr/>
        </p:nvSpPr>
        <p:spPr>
          <a:xfrm>
            <a:off x="7199769"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8" name="Cercle"/>
          <p:cNvSpPr/>
          <p:nvPr/>
        </p:nvSpPr>
        <p:spPr>
          <a:xfrm>
            <a:off x="7068525"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9" name="Cercle"/>
          <p:cNvSpPr/>
          <p:nvPr/>
        </p:nvSpPr>
        <p:spPr>
          <a:xfrm>
            <a:off x="6937280"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0" name="Cercle"/>
          <p:cNvSpPr/>
          <p:nvPr/>
        </p:nvSpPr>
        <p:spPr>
          <a:xfrm>
            <a:off x="6809183"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1" name="Cercle"/>
          <p:cNvSpPr/>
          <p:nvPr/>
        </p:nvSpPr>
        <p:spPr>
          <a:xfrm>
            <a:off x="6677938" y="9356722"/>
            <a:ext cx="92572" cy="92572"/>
          </a:xfrm>
          <a:prstGeom prst="ellipse">
            <a:avLst/>
          </a:prstGeom>
          <a:solidFill>
            <a:srgbClr val="DEC66B"/>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2" name="James Smith…"/>
          <p:cNvSpPr txBox="1"/>
          <p:nvPr/>
        </p:nvSpPr>
        <p:spPr>
          <a:xfrm>
            <a:off x="343156" y="8485051"/>
            <a:ext cx="2087255" cy="113853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a:latin typeface="Calibri"/>
                <a:ea typeface="Calibri"/>
                <a:cs typeface="Calibri"/>
                <a:sym typeface="Calibri"/>
              </a:defRPr>
            </a:pPr>
            <a:r>
              <a:rPr lang="en-US" noProof="1"/>
              <a:t>James Smith</a:t>
            </a:r>
          </a:p>
          <a:p>
            <a:pPr algn="l">
              <a:defRPr sz="1000" b="0">
                <a:latin typeface="Calibri"/>
                <a:ea typeface="Calibri"/>
                <a:cs typeface="Calibri"/>
                <a:sym typeface="Calibri"/>
              </a:defRPr>
            </a:pPr>
            <a:r>
              <a:rPr lang="en-US" noProof="1"/>
              <a:t>(Job Title - Company Name)</a:t>
            </a:r>
          </a:p>
          <a:p>
            <a:pPr algn="l">
              <a:defRPr sz="1000" b="0">
                <a:latin typeface="Calibri"/>
                <a:ea typeface="Calibri"/>
                <a:cs typeface="Calibri"/>
                <a:sym typeface="Calibri"/>
              </a:defRPr>
            </a:pPr>
            <a:r>
              <a:rPr lang="en-US" noProof="1"/>
              <a:t>(123) 456-7890</a:t>
            </a:r>
          </a:p>
          <a:p>
            <a:pPr algn="l">
              <a:defRPr sz="1000" b="0">
                <a:latin typeface="Calibri"/>
                <a:ea typeface="Calibri"/>
                <a:cs typeface="Calibri"/>
                <a:sym typeface="Calibri"/>
              </a:defRPr>
            </a:pPr>
            <a:endParaRPr lang="en-US" noProof="1"/>
          </a:p>
          <a:p>
            <a:pPr algn="l">
              <a:defRPr sz="1000">
                <a:latin typeface="Calibri"/>
                <a:ea typeface="Calibri"/>
                <a:cs typeface="Calibri"/>
                <a:sym typeface="Calibri"/>
              </a:defRPr>
            </a:pPr>
            <a:r>
              <a:rPr lang="en-US" noProof="1"/>
              <a:t>James Smith</a:t>
            </a:r>
          </a:p>
          <a:p>
            <a:pPr algn="l">
              <a:defRPr sz="1000" b="0">
                <a:latin typeface="Calibri"/>
                <a:ea typeface="Calibri"/>
                <a:cs typeface="Calibri"/>
                <a:sym typeface="Calibri"/>
              </a:defRPr>
            </a:pPr>
            <a:r>
              <a:rPr lang="en-US" noProof="1"/>
              <a:t>(Job Title - Company Name)</a:t>
            </a:r>
          </a:p>
          <a:p>
            <a:pPr algn="l">
              <a:defRPr sz="1000" b="0">
                <a:latin typeface="Calibri"/>
                <a:ea typeface="Calibri"/>
                <a:cs typeface="Calibri"/>
                <a:sym typeface="Calibri"/>
              </a:defRPr>
            </a:pPr>
            <a:r>
              <a:rPr lang="en-US" noProof="1"/>
              <a:t>(123) 456-7890</a:t>
            </a:r>
          </a:p>
        </p:txBody>
      </p:sp>
      <p:sp>
        <p:nvSpPr>
          <p:cNvPr id="103" name="Ellipse 102">
            <a:extLst>
              <a:ext uri="{FF2B5EF4-FFF2-40B4-BE49-F238E27FC236}">
                <a16:creationId xmlns:a16="http://schemas.microsoft.com/office/drawing/2014/main" id="{B110089B-ED3B-7A4B-A736-9B0AFA0DFAFB}"/>
              </a:ext>
            </a:extLst>
          </p:cNvPr>
          <p:cNvSpPr/>
          <p:nvPr/>
        </p:nvSpPr>
        <p:spPr>
          <a:xfrm>
            <a:off x="350466" y="351383"/>
            <a:ext cx="1180442" cy="1180442"/>
          </a:xfrm>
          <a:prstGeom prst="ellipse">
            <a:avLst/>
          </a:prstGeom>
          <a:solidFill>
            <a:schemeClr val="tx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noAutofit/>
          </a:bodyPr>
          <a:lstStyle/>
          <a:p>
            <a:pPr marL="0" marR="0" indent="0" algn="ctr" defTabSz="602456" rtl="0" fontAlgn="auto" latinLnBrk="0" hangingPunct="0">
              <a:lnSpc>
                <a:spcPct val="100000"/>
              </a:lnSpc>
              <a:spcBef>
                <a:spcPts val="0"/>
              </a:spcBef>
              <a:spcAft>
                <a:spcPts val="0"/>
              </a:spcAft>
              <a:buClrTx/>
              <a:buSzTx/>
              <a:buFontTx/>
              <a:buNone/>
              <a:tabLst/>
            </a:pPr>
            <a:r>
              <a:rPr kumimoji="0" lang="fr-FR" sz="1200" b="0" i="0" u="none" strike="noStrike" cap="none" spc="0" normalizeH="0" baseline="0" dirty="0">
                <a:ln>
                  <a:noFill/>
                </a:ln>
                <a:solidFill>
                  <a:srgbClr val="FFFFFF"/>
                </a:solidFill>
                <a:effectLst/>
                <a:uFillTx/>
                <a:latin typeface="+mn-lt"/>
                <a:ea typeface="+mn-ea"/>
                <a:cs typeface="+mn-cs"/>
                <a:sym typeface="Helvetica Neue Medium"/>
              </a:rPr>
              <a:t>YOUR ID PHOTO HERE</a:t>
            </a:r>
          </a:p>
        </p:txBody>
      </p:sp>
      <p:cxnSp>
        <p:nvCxnSpPr>
          <p:cNvPr id="105" name="Straight Connector 104">
            <a:extLst>
              <a:ext uri="{FF2B5EF4-FFF2-40B4-BE49-F238E27FC236}">
                <a16:creationId xmlns:a16="http://schemas.microsoft.com/office/drawing/2014/main" id="{59D0472F-E3E6-45B8-AAED-7C5A51528233}"/>
              </a:ext>
            </a:extLst>
          </p:cNvPr>
          <p:cNvCxnSpPr/>
          <p:nvPr/>
        </p:nvCxnSpPr>
        <p:spPr>
          <a:xfrm>
            <a:off x="342835" y="3177242"/>
            <a:ext cx="2084832" cy="0"/>
          </a:xfrm>
          <a:prstGeom prst="line">
            <a:avLst/>
          </a:prstGeom>
          <a:ln w="12700">
            <a:solidFill>
              <a:srgbClr val="DEC66B"/>
            </a:solidFill>
            <a:miter lim="400000"/>
          </a:ln>
        </p:spPr>
      </p:cxnSp>
      <p:cxnSp>
        <p:nvCxnSpPr>
          <p:cNvPr id="106" name="Straight Connector 105">
            <a:extLst>
              <a:ext uri="{FF2B5EF4-FFF2-40B4-BE49-F238E27FC236}">
                <a16:creationId xmlns:a16="http://schemas.microsoft.com/office/drawing/2014/main" id="{D2C4A366-5AA0-4E0B-9F2A-18F663B0E13F}"/>
              </a:ext>
            </a:extLst>
          </p:cNvPr>
          <p:cNvCxnSpPr/>
          <p:nvPr/>
        </p:nvCxnSpPr>
        <p:spPr>
          <a:xfrm>
            <a:off x="342835" y="6442307"/>
            <a:ext cx="2084832" cy="0"/>
          </a:xfrm>
          <a:prstGeom prst="line">
            <a:avLst/>
          </a:prstGeom>
          <a:ln w="12700">
            <a:solidFill>
              <a:srgbClr val="DEC66B"/>
            </a:solidFill>
            <a:miter lim="400000"/>
          </a:ln>
        </p:spPr>
      </p:cxnSp>
      <p:cxnSp>
        <p:nvCxnSpPr>
          <p:cNvPr id="109" name="Straight Connector 108">
            <a:extLst>
              <a:ext uri="{FF2B5EF4-FFF2-40B4-BE49-F238E27FC236}">
                <a16:creationId xmlns:a16="http://schemas.microsoft.com/office/drawing/2014/main" id="{4D2926BE-A994-46C5-BB84-355995247FAD}"/>
              </a:ext>
            </a:extLst>
          </p:cNvPr>
          <p:cNvCxnSpPr/>
          <p:nvPr/>
        </p:nvCxnSpPr>
        <p:spPr>
          <a:xfrm>
            <a:off x="342835" y="8412949"/>
            <a:ext cx="2084832" cy="0"/>
          </a:xfrm>
          <a:prstGeom prst="line">
            <a:avLst/>
          </a:prstGeom>
          <a:ln w="12700">
            <a:solidFill>
              <a:srgbClr val="DEC66B"/>
            </a:solidFill>
            <a:miter lim="400000"/>
          </a:ln>
        </p:spPr>
      </p:cxnSp>
      <p:cxnSp>
        <p:nvCxnSpPr>
          <p:cNvPr id="5" name="Straight Connector 4">
            <a:extLst>
              <a:ext uri="{FF2B5EF4-FFF2-40B4-BE49-F238E27FC236}">
                <a16:creationId xmlns:a16="http://schemas.microsoft.com/office/drawing/2014/main" id="{13F00F01-1547-4A5A-934F-26A768728A7B}"/>
              </a:ext>
            </a:extLst>
          </p:cNvPr>
          <p:cNvCxnSpPr/>
          <p:nvPr/>
        </p:nvCxnSpPr>
        <p:spPr>
          <a:xfrm>
            <a:off x="2712288" y="1709382"/>
            <a:ext cx="0" cy="7955280"/>
          </a:xfrm>
          <a:prstGeom prst="line">
            <a:avLst/>
          </a:prstGeom>
          <a:ln w="12700">
            <a:solidFill>
              <a:srgbClr val="000000"/>
            </a:solidFill>
            <a:miter lim="400000"/>
          </a:ln>
        </p:spPr>
      </p:cxnSp>
      <p:cxnSp>
        <p:nvCxnSpPr>
          <p:cNvPr id="4" name="Straight Connector 3">
            <a:extLst>
              <a:ext uri="{FF2B5EF4-FFF2-40B4-BE49-F238E27FC236}">
                <a16:creationId xmlns:a16="http://schemas.microsoft.com/office/drawing/2014/main" id="{B85D8200-C172-4A64-81AB-F183FDF0B8D1}"/>
              </a:ext>
            </a:extLst>
          </p:cNvPr>
          <p:cNvCxnSpPr/>
          <p:nvPr/>
        </p:nvCxnSpPr>
        <p:spPr>
          <a:xfrm>
            <a:off x="3032932" y="2087184"/>
            <a:ext cx="4297680" cy="0"/>
          </a:xfrm>
          <a:prstGeom prst="line">
            <a:avLst/>
          </a:prstGeom>
          <a:ln w="12700">
            <a:solidFill>
              <a:srgbClr val="DEC66B"/>
            </a:solidFill>
            <a:miter lim="400000"/>
          </a:ln>
        </p:spPr>
      </p:cxnSp>
      <p:cxnSp>
        <p:nvCxnSpPr>
          <p:cNvPr id="107" name="Straight Connector 106">
            <a:extLst>
              <a:ext uri="{FF2B5EF4-FFF2-40B4-BE49-F238E27FC236}">
                <a16:creationId xmlns:a16="http://schemas.microsoft.com/office/drawing/2014/main" id="{1143A604-D592-4ACB-8BF1-D302E148AB7E}"/>
              </a:ext>
            </a:extLst>
          </p:cNvPr>
          <p:cNvCxnSpPr/>
          <p:nvPr/>
        </p:nvCxnSpPr>
        <p:spPr>
          <a:xfrm>
            <a:off x="3032932" y="6388417"/>
            <a:ext cx="4297680" cy="0"/>
          </a:xfrm>
          <a:prstGeom prst="line">
            <a:avLst/>
          </a:prstGeom>
          <a:ln w="12700">
            <a:solidFill>
              <a:srgbClr val="DEC66B"/>
            </a:solidFill>
            <a:miter lim="400000"/>
          </a:ln>
        </p:spPr>
      </p:cxnSp>
      <p:cxnSp>
        <p:nvCxnSpPr>
          <p:cNvPr id="108" name="Straight Connector 107">
            <a:extLst>
              <a:ext uri="{FF2B5EF4-FFF2-40B4-BE49-F238E27FC236}">
                <a16:creationId xmlns:a16="http://schemas.microsoft.com/office/drawing/2014/main" id="{BAEE48B2-47E9-449B-BA2A-FE020F9887D6}"/>
              </a:ext>
            </a:extLst>
          </p:cNvPr>
          <p:cNvCxnSpPr/>
          <p:nvPr/>
        </p:nvCxnSpPr>
        <p:spPr>
          <a:xfrm>
            <a:off x="3032932" y="8688625"/>
            <a:ext cx="4297680" cy="0"/>
          </a:xfrm>
          <a:prstGeom prst="line">
            <a:avLst/>
          </a:prstGeom>
          <a:ln w="12700">
            <a:solidFill>
              <a:srgbClr val="DEC66B"/>
            </a:solidFill>
            <a:miter lim="400000"/>
          </a:ln>
        </p:spPr>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47</TotalTime>
  <Words>322</Words>
  <PresentationFormat>Custom</PresentationFormat>
  <Paragraphs>63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Helvetica Neue</vt:lpstr>
      <vt:lpstr>Helvetica Neue Medium</vt:lpstr>
      <vt:lpstr>Open Sans</vt:lpstr>
      <vt:lpstr>Wingdings</vt:lpstr>
      <vt:lpstr>White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KALLIAS - Resume Template</dc:title>
  <dc:creator>PresentationGO.com</dc:creator>
  <dc:description>© Copyright PresentationGO.com</dc:description>
  <dcterms:modified xsi:type="dcterms:W3CDTF">2019-10-21T16:50:04Z</dcterms:modified>
  <cp:category>Curriculum Vitae/Resume</cp:category>
</cp:coreProperties>
</file>