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8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and Tags – Slide Template</a:t>
            </a:r>
          </a:p>
        </p:txBody>
      </p:sp>
      <p:sp>
        <p:nvSpPr>
          <p:cNvPr id="28" name="Graphic 6" descr="Key">
            <a:extLst>
              <a:ext uri="{FF2B5EF4-FFF2-40B4-BE49-F238E27FC236}">
                <a16:creationId xmlns:a16="http://schemas.microsoft.com/office/drawing/2014/main" id="{D62AD9E5-164F-B44D-AB08-508A65A621E2}"/>
              </a:ext>
            </a:extLst>
          </p:cNvPr>
          <p:cNvSpPr/>
          <p:nvPr/>
        </p:nvSpPr>
        <p:spPr>
          <a:xfrm rot="20461856">
            <a:off x="5530945" y="1447181"/>
            <a:ext cx="3613055" cy="1724413"/>
          </a:xfrm>
          <a:custGeom>
            <a:avLst/>
            <a:gdLst>
              <a:gd name="connsiteX0" fmla="*/ 3140359 w 4567794"/>
              <a:gd name="connsiteY0" fmla="*/ 1271716 h 2180083"/>
              <a:gd name="connsiteX1" fmla="*/ 3477753 w 4567794"/>
              <a:gd name="connsiteY1" fmla="*/ 1609110 h 2180083"/>
              <a:gd name="connsiteX2" fmla="*/ 3815147 w 4567794"/>
              <a:gd name="connsiteY2" fmla="*/ 1271716 h 2180083"/>
              <a:gd name="connsiteX3" fmla="*/ 4152541 w 4567794"/>
              <a:gd name="connsiteY3" fmla="*/ 1609110 h 2180083"/>
              <a:gd name="connsiteX4" fmla="*/ 4567795 w 4567794"/>
              <a:gd name="connsiteY4" fmla="*/ 1090042 h 2180083"/>
              <a:gd name="connsiteX5" fmla="*/ 4152541 w 4567794"/>
              <a:gd name="connsiteY5" fmla="*/ 570974 h 2180083"/>
              <a:gd name="connsiteX6" fmla="*/ 2050317 w 4567794"/>
              <a:gd name="connsiteY6" fmla="*/ 570974 h 2180083"/>
              <a:gd name="connsiteX7" fmla="*/ 1090042 w 4567794"/>
              <a:gd name="connsiteY7" fmla="*/ 0 h 2180083"/>
              <a:gd name="connsiteX8" fmla="*/ 0 w 4567794"/>
              <a:gd name="connsiteY8" fmla="*/ 1090042 h 2180083"/>
              <a:gd name="connsiteX9" fmla="*/ 1090042 w 4567794"/>
              <a:gd name="connsiteY9" fmla="*/ 2180084 h 2180083"/>
              <a:gd name="connsiteX10" fmla="*/ 2050317 w 4567794"/>
              <a:gd name="connsiteY10" fmla="*/ 1609110 h 2180083"/>
              <a:gd name="connsiteX11" fmla="*/ 2387711 w 4567794"/>
              <a:gd name="connsiteY11" fmla="*/ 1609110 h 2180083"/>
              <a:gd name="connsiteX12" fmla="*/ 2595338 w 4567794"/>
              <a:gd name="connsiteY12" fmla="*/ 1401483 h 2180083"/>
              <a:gd name="connsiteX13" fmla="*/ 2802965 w 4567794"/>
              <a:gd name="connsiteY13" fmla="*/ 1609110 h 2180083"/>
              <a:gd name="connsiteX14" fmla="*/ 3140359 w 4567794"/>
              <a:gd name="connsiteY14" fmla="*/ 1271716 h 2180083"/>
              <a:gd name="connsiteX15" fmla="*/ 622881 w 4567794"/>
              <a:gd name="connsiteY15" fmla="*/ 1401483 h 2180083"/>
              <a:gd name="connsiteX16" fmla="*/ 311441 w 4567794"/>
              <a:gd name="connsiteY16" fmla="*/ 1090042 h 2180083"/>
              <a:gd name="connsiteX17" fmla="*/ 622881 w 4567794"/>
              <a:gd name="connsiteY17" fmla="*/ 778601 h 2180083"/>
              <a:gd name="connsiteX18" fmla="*/ 934322 w 4567794"/>
              <a:gd name="connsiteY18" fmla="*/ 1090042 h 2180083"/>
              <a:gd name="connsiteX19" fmla="*/ 622881 w 4567794"/>
              <a:gd name="connsiteY19" fmla="*/ 1401483 h 218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67794" h="2180083">
                <a:moveTo>
                  <a:pt x="3140359" y="1271716"/>
                </a:moveTo>
                <a:lnTo>
                  <a:pt x="3477753" y="1609110"/>
                </a:lnTo>
                <a:lnTo>
                  <a:pt x="3815147" y="1271716"/>
                </a:lnTo>
                <a:lnTo>
                  <a:pt x="4152541" y="1609110"/>
                </a:lnTo>
                <a:lnTo>
                  <a:pt x="4567795" y="1090042"/>
                </a:lnTo>
                <a:lnTo>
                  <a:pt x="4152541" y="570974"/>
                </a:lnTo>
                <a:lnTo>
                  <a:pt x="2050317" y="570974"/>
                </a:lnTo>
                <a:cubicBezTo>
                  <a:pt x="1863453" y="228390"/>
                  <a:pt x="1505296" y="0"/>
                  <a:pt x="1090042" y="0"/>
                </a:cubicBezTo>
                <a:cubicBezTo>
                  <a:pt x="487924" y="0"/>
                  <a:pt x="0" y="487924"/>
                  <a:pt x="0" y="1090042"/>
                </a:cubicBezTo>
                <a:cubicBezTo>
                  <a:pt x="0" y="1692160"/>
                  <a:pt x="487924" y="2180084"/>
                  <a:pt x="1090042" y="2180084"/>
                </a:cubicBezTo>
                <a:cubicBezTo>
                  <a:pt x="1505296" y="2180084"/>
                  <a:pt x="1863453" y="1951694"/>
                  <a:pt x="2050317" y="1609110"/>
                </a:cubicBezTo>
                <a:lnTo>
                  <a:pt x="2387711" y="1609110"/>
                </a:lnTo>
                <a:lnTo>
                  <a:pt x="2595338" y="1401483"/>
                </a:lnTo>
                <a:lnTo>
                  <a:pt x="2802965" y="1609110"/>
                </a:lnTo>
                <a:lnTo>
                  <a:pt x="3140359" y="1271716"/>
                </a:lnTo>
                <a:close/>
                <a:moveTo>
                  <a:pt x="622881" y="1401483"/>
                </a:moveTo>
                <a:cubicBezTo>
                  <a:pt x="451589" y="1401483"/>
                  <a:pt x="311441" y="1261334"/>
                  <a:pt x="311441" y="1090042"/>
                </a:cubicBezTo>
                <a:cubicBezTo>
                  <a:pt x="311441" y="918750"/>
                  <a:pt x="451589" y="778601"/>
                  <a:pt x="622881" y="778601"/>
                </a:cubicBezTo>
                <a:cubicBezTo>
                  <a:pt x="794173" y="778601"/>
                  <a:pt x="934322" y="918750"/>
                  <a:pt x="934322" y="1090042"/>
                </a:cubicBezTo>
                <a:cubicBezTo>
                  <a:pt x="934322" y="1261334"/>
                  <a:pt x="794173" y="1401483"/>
                  <a:pt x="622881" y="140148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518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7" name="Graphic 39" descr="Tag">
            <a:extLst>
              <a:ext uri="{FF2B5EF4-FFF2-40B4-BE49-F238E27FC236}">
                <a16:creationId xmlns:a16="http://schemas.microsoft.com/office/drawing/2014/main" id="{8171F4A3-C275-0345-B20A-E7B11BB47D97}"/>
              </a:ext>
            </a:extLst>
          </p:cNvPr>
          <p:cNvSpPr/>
          <p:nvPr/>
        </p:nvSpPr>
        <p:spPr>
          <a:xfrm rot="9109083">
            <a:off x="3178572" y="980970"/>
            <a:ext cx="2382753" cy="2518911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4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7" name="Graphic 39" descr="Tag">
            <a:extLst>
              <a:ext uri="{FF2B5EF4-FFF2-40B4-BE49-F238E27FC236}">
                <a16:creationId xmlns:a16="http://schemas.microsoft.com/office/drawing/2014/main" id="{0196153F-DFE4-EF40-B4C5-CA6C706C5E4F}"/>
              </a:ext>
            </a:extLst>
          </p:cNvPr>
          <p:cNvSpPr/>
          <p:nvPr/>
        </p:nvSpPr>
        <p:spPr>
          <a:xfrm rot="6060703">
            <a:off x="3320635" y="2343717"/>
            <a:ext cx="2382753" cy="2518911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3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8" name="Graphic 39" descr="Tag">
            <a:extLst>
              <a:ext uri="{FF2B5EF4-FFF2-40B4-BE49-F238E27FC236}">
                <a16:creationId xmlns:a16="http://schemas.microsoft.com/office/drawing/2014/main" id="{27EA8F5E-5619-2C48-B84C-1BFC27D6E125}"/>
              </a:ext>
            </a:extLst>
          </p:cNvPr>
          <p:cNvSpPr/>
          <p:nvPr/>
        </p:nvSpPr>
        <p:spPr>
          <a:xfrm rot="3423357">
            <a:off x="4349034" y="3141487"/>
            <a:ext cx="2382753" cy="2518911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2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356E6C-3D5C-DB4C-AA5E-2B1847191513}"/>
              </a:ext>
            </a:extLst>
          </p:cNvPr>
          <p:cNvSpPr/>
          <p:nvPr/>
        </p:nvSpPr>
        <p:spPr>
          <a:xfrm rot="1041605">
            <a:off x="3269542" y="1515731"/>
            <a:ext cx="1237236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8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586DBB-12D8-6D4B-8AC6-4FA955E7C870}"/>
              </a:ext>
            </a:extLst>
          </p:cNvPr>
          <p:cNvSpPr/>
          <p:nvPr/>
        </p:nvSpPr>
        <p:spPr>
          <a:xfrm rot="19554071">
            <a:off x="3418273" y="3321087"/>
            <a:ext cx="1237236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8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A5F308-B143-EC4E-8BF5-AA9D45F2396B}"/>
              </a:ext>
            </a:extLst>
          </p:cNvPr>
          <p:cNvSpPr/>
          <p:nvPr/>
        </p:nvSpPr>
        <p:spPr>
          <a:xfrm rot="750494">
            <a:off x="4759501" y="4388910"/>
            <a:ext cx="1237236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8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Graphic 9" descr="Coins">
            <a:extLst>
              <a:ext uri="{FF2B5EF4-FFF2-40B4-BE49-F238E27FC236}">
                <a16:creationId xmlns:a16="http://schemas.microsoft.com/office/drawing/2014/main" id="{06D62AFF-B99B-D047-AF03-CF206181C137}"/>
              </a:ext>
            </a:extLst>
          </p:cNvPr>
          <p:cNvSpPr/>
          <p:nvPr/>
        </p:nvSpPr>
        <p:spPr>
          <a:xfrm>
            <a:off x="5331339" y="3998149"/>
            <a:ext cx="429590" cy="368220"/>
          </a:xfrm>
          <a:custGeom>
            <a:avLst/>
            <a:gdLst>
              <a:gd name="connsiteX0" fmla="*/ 430500 w 463022"/>
              <a:gd name="connsiteY0" fmla="*/ 330730 h 396876"/>
              <a:gd name="connsiteX1" fmla="*/ 408452 w 463022"/>
              <a:gd name="connsiteY1" fmla="*/ 349471 h 396876"/>
              <a:gd name="connsiteX2" fmla="*/ 408452 w 463022"/>
              <a:gd name="connsiteY2" fmla="*/ 329628 h 396876"/>
              <a:gd name="connsiteX3" fmla="*/ 430500 w 463022"/>
              <a:gd name="connsiteY3" fmla="*/ 320808 h 396876"/>
              <a:gd name="connsiteX4" fmla="*/ 430500 w 463022"/>
              <a:gd name="connsiteY4" fmla="*/ 330730 h 396876"/>
              <a:gd name="connsiteX5" fmla="*/ 386403 w 463022"/>
              <a:gd name="connsiteY5" fmla="*/ 294350 h 396876"/>
              <a:gd name="connsiteX6" fmla="*/ 386403 w 463022"/>
              <a:gd name="connsiteY6" fmla="*/ 274506 h 396876"/>
              <a:gd name="connsiteX7" fmla="*/ 408452 w 463022"/>
              <a:gd name="connsiteY7" fmla="*/ 265686 h 396876"/>
              <a:gd name="connsiteX8" fmla="*/ 408452 w 463022"/>
              <a:gd name="connsiteY8" fmla="*/ 275608 h 396876"/>
              <a:gd name="connsiteX9" fmla="*/ 386403 w 463022"/>
              <a:gd name="connsiteY9" fmla="*/ 294350 h 396876"/>
              <a:gd name="connsiteX10" fmla="*/ 386403 w 463022"/>
              <a:gd name="connsiteY10" fmla="*/ 356086 h 396876"/>
              <a:gd name="connsiteX11" fmla="*/ 364354 w 463022"/>
              <a:gd name="connsiteY11" fmla="*/ 359945 h 396876"/>
              <a:gd name="connsiteX12" fmla="*/ 364354 w 463022"/>
              <a:gd name="connsiteY12" fmla="*/ 338447 h 396876"/>
              <a:gd name="connsiteX13" fmla="*/ 386403 w 463022"/>
              <a:gd name="connsiteY13" fmla="*/ 335140 h 396876"/>
              <a:gd name="connsiteX14" fmla="*/ 386403 w 463022"/>
              <a:gd name="connsiteY14" fmla="*/ 356086 h 396876"/>
              <a:gd name="connsiteX15" fmla="*/ 342306 w 463022"/>
              <a:gd name="connsiteY15" fmla="*/ 283325 h 396876"/>
              <a:gd name="connsiteX16" fmla="*/ 364354 w 463022"/>
              <a:gd name="connsiteY16" fmla="*/ 280018 h 396876"/>
              <a:gd name="connsiteX17" fmla="*/ 364354 w 463022"/>
              <a:gd name="connsiteY17" fmla="*/ 300964 h 396876"/>
              <a:gd name="connsiteX18" fmla="*/ 342306 w 463022"/>
              <a:gd name="connsiteY18" fmla="*/ 304823 h 396876"/>
              <a:gd name="connsiteX19" fmla="*/ 342306 w 463022"/>
              <a:gd name="connsiteY19" fmla="*/ 283325 h 396876"/>
              <a:gd name="connsiteX20" fmla="*/ 342306 w 463022"/>
              <a:gd name="connsiteY20" fmla="*/ 362701 h 396876"/>
              <a:gd name="connsiteX21" fmla="*/ 320257 w 463022"/>
              <a:gd name="connsiteY21" fmla="*/ 363803 h 396876"/>
              <a:gd name="connsiteX22" fmla="*/ 320257 w 463022"/>
              <a:gd name="connsiteY22" fmla="*/ 341754 h 396876"/>
              <a:gd name="connsiteX23" fmla="*/ 342306 w 463022"/>
              <a:gd name="connsiteY23" fmla="*/ 340652 h 396876"/>
              <a:gd name="connsiteX24" fmla="*/ 342306 w 463022"/>
              <a:gd name="connsiteY24" fmla="*/ 362701 h 396876"/>
              <a:gd name="connsiteX25" fmla="*/ 298208 w 463022"/>
              <a:gd name="connsiteY25" fmla="*/ 308681 h 396876"/>
              <a:gd name="connsiteX26" fmla="*/ 298208 w 463022"/>
              <a:gd name="connsiteY26" fmla="*/ 286633 h 396876"/>
              <a:gd name="connsiteX27" fmla="*/ 320257 w 463022"/>
              <a:gd name="connsiteY27" fmla="*/ 285530 h 396876"/>
              <a:gd name="connsiteX28" fmla="*/ 320257 w 463022"/>
              <a:gd name="connsiteY28" fmla="*/ 307579 h 396876"/>
              <a:gd name="connsiteX29" fmla="*/ 298208 w 463022"/>
              <a:gd name="connsiteY29" fmla="*/ 308681 h 396876"/>
              <a:gd name="connsiteX30" fmla="*/ 298208 w 463022"/>
              <a:gd name="connsiteY30" fmla="*/ 363803 h 396876"/>
              <a:gd name="connsiteX31" fmla="*/ 276160 w 463022"/>
              <a:gd name="connsiteY31" fmla="*/ 362701 h 396876"/>
              <a:gd name="connsiteX32" fmla="*/ 276160 w 463022"/>
              <a:gd name="connsiteY32" fmla="*/ 341754 h 396876"/>
              <a:gd name="connsiteX33" fmla="*/ 287184 w 463022"/>
              <a:gd name="connsiteY33" fmla="*/ 341754 h 396876"/>
              <a:gd name="connsiteX34" fmla="*/ 298208 w 463022"/>
              <a:gd name="connsiteY34" fmla="*/ 341754 h 396876"/>
              <a:gd name="connsiteX35" fmla="*/ 298208 w 463022"/>
              <a:gd name="connsiteY35" fmla="*/ 363803 h 396876"/>
              <a:gd name="connsiteX36" fmla="*/ 254111 w 463022"/>
              <a:gd name="connsiteY36" fmla="*/ 285530 h 396876"/>
              <a:gd name="connsiteX37" fmla="*/ 276160 w 463022"/>
              <a:gd name="connsiteY37" fmla="*/ 286633 h 396876"/>
              <a:gd name="connsiteX38" fmla="*/ 276160 w 463022"/>
              <a:gd name="connsiteY38" fmla="*/ 308681 h 396876"/>
              <a:gd name="connsiteX39" fmla="*/ 254111 w 463022"/>
              <a:gd name="connsiteY39" fmla="*/ 307579 h 396876"/>
              <a:gd name="connsiteX40" fmla="*/ 254111 w 463022"/>
              <a:gd name="connsiteY40" fmla="*/ 285530 h 396876"/>
              <a:gd name="connsiteX41" fmla="*/ 254111 w 463022"/>
              <a:gd name="connsiteY41" fmla="*/ 359945 h 396876"/>
              <a:gd name="connsiteX42" fmla="*/ 232062 w 463022"/>
              <a:gd name="connsiteY42" fmla="*/ 356086 h 396876"/>
              <a:gd name="connsiteX43" fmla="*/ 232062 w 463022"/>
              <a:gd name="connsiteY43" fmla="*/ 338447 h 396876"/>
              <a:gd name="connsiteX44" fmla="*/ 254111 w 463022"/>
              <a:gd name="connsiteY44" fmla="*/ 340652 h 396876"/>
              <a:gd name="connsiteX45" fmla="*/ 254111 w 463022"/>
              <a:gd name="connsiteY45" fmla="*/ 359945 h 396876"/>
              <a:gd name="connsiteX46" fmla="*/ 210014 w 463022"/>
              <a:gd name="connsiteY46" fmla="*/ 300964 h 396876"/>
              <a:gd name="connsiteX47" fmla="*/ 210014 w 463022"/>
              <a:gd name="connsiteY47" fmla="*/ 279467 h 396876"/>
              <a:gd name="connsiteX48" fmla="*/ 232062 w 463022"/>
              <a:gd name="connsiteY48" fmla="*/ 282774 h 396876"/>
              <a:gd name="connsiteX49" fmla="*/ 232062 w 463022"/>
              <a:gd name="connsiteY49" fmla="*/ 304823 h 396876"/>
              <a:gd name="connsiteX50" fmla="*/ 210014 w 463022"/>
              <a:gd name="connsiteY50" fmla="*/ 300964 h 396876"/>
              <a:gd name="connsiteX51" fmla="*/ 210014 w 463022"/>
              <a:gd name="connsiteY51" fmla="*/ 349471 h 396876"/>
              <a:gd name="connsiteX52" fmla="*/ 187965 w 463022"/>
              <a:gd name="connsiteY52" fmla="*/ 330730 h 396876"/>
              <a:gd name="connsiteX53" fmla="*/ 187965 w 463022"/>
              <a:gd name="connsiteY53" fmla="*/ 329628 h 396876"/>
              <a:gd name="connsiteX54" fmla="*/ 188516 w 463022"/>
              <a:gd name="connsiteY54" fmla="*/ 329628 h 396876"/>
              <a:gd name="connsiteX55" fmla="*/ 192926 w 463022"/>
              <a:gd name="connsiteY55" fmla="*/ 330730 h 396876"/>
              <a:gd name="connsiteX56" fmla="*/ 210014 w 463022"/>
              <a:gd name="connsiteY56" fmla="*/ 334589 h 396876"/>
              <a:gd name="connsiteX57" fmla="*/ 210014 w 463022"/>
              <a:gd name="connsiteY57" fmla="*/ 349471 h 396876"/>
              <a:gd name="connsiteX58" fmla="*/ 121819 w 463022"/>
              <a:gd name="connsiteY58" fmla="*/ 274506 h 396876"/>
              <a:gd name="connsiteX59" fmla="*/ 132843 w 463022"/>
              <a:gd name="connsiteY59" fmla="*/ 275057 h 396876"/>
              <a:gd name="connsiteX60" fmla="*/ 132843 w 463022"/>
              <a:gd name="connsiteY60" fmla="*/ 275608 h 396876"/>
              <a:gd name="connsiteX61" fmla="*/ 138355 w 463022"/>
              <a:gd name="connsiteY61" fmla="*/ 297106 h 396876"/>
              <a:gd name="connsiteX62" fmla="*/ 121819 w 463022"/>
              <a:gd name="connsiteY62" fmla="*/ 296003 h 396876"/>
              <a:gd name="connsiteX63" fmla="*/ 121819 w 463022"/>
              <a:gd name="connsiteY63" fmla="*/ 274506 h 396876"/>
              <a:gd name="connsiteX64" fmla="*/ 99770 w 463022"/>
              <a:gd name="connsiteY64" fmla="*/ 208360 h 396876"/>
              <a:gd name="connsiteX65" fmla="*/ 121819 w 463022"/>
              <a:gd name="connsiteY65" fmla="*/ 211667 h 396876"/>
              <a:gd name="connsiteX66" fmla="*/ 121819 w 463022"/>
              <a:gd name="connsiteY66" fmla="*/ 233716 h 396876"/>
              <a:gd name="connsiteX67" fmla="*/ 99770 w 463022"/>
              <a:gd name="connsiteY67" fmla="*/ 229857 h 396876"/>
              <a:gd name="connsiteX68" fmla="*/ 99770 w 463022"/>
              <a:gd name="connsiteY68" fmla="*/ 208360 h 396876"/>
              <a:gd name="connsiteX69" fmla="*/ 99770 w 463022"/>
              <a:gd name="connsiteY69" fmla="*/ 293799 h 396876"/>
              <a:gd name="connsiteX70" fmla="*/ 77722 w 463022"/>
              <a:gd name="connsiteY70" fmla="*/ 289940 h 396876"/>
              <a:gd name="connsiteX71" fmla="*/ 77722 w 463022"/>
              <a:gd name="connsiteY71" fmla="*/ 268443 h 396876"/>
              <a:gd name="connsiteX72" fmla="*/ 99770 w 463022"/>
              <a:gd name="connsiteY72" fmla="*/ 271750 h 396876"/>
              <a:gd name="connsiteX73" fmla="*/ 99770 w 463022"/>
              <a:gd name="connsiteY73" fmla="*/ 293799 h 396876"/>
              <a:gd name="connsiteX74" fmla="*/ 55673 w 463022"/>
              <a:gd name="connsiteY74" fmla="*/ 203950 h 396876"/>
              <a:gd name="connsiteX75" fmla="*/ 55673 w 463022"/>
              <a:gd name="connsiteY75" fmla="*/ 194028 h 396876"/>
              <a:gd name="connsiteX76" fmla="*/ 77722 w 463022"/>
              <a:gd name="connsiteY76" fmla="*/ 202297 h 396876"/>
              <a:gd name="connsiteX77" fmla="*/ 77722 w 463022"/>
              <a:gd name="connsiteY77" fmla="*/ 222692 h 396876"/>
              <a:gd name="connsiteX78" fmla="*/ 55673 w 463022"/>
              <a:gd name="connsiteY78" fmla="*/ 203950 h 396876"/>
              <a:gd name="connsiteX79" fmla="*/ 55673 w 463022"/>
              <a:gd name="connsiteY79" fmla="*/ 283325 h 396876"/>
              <a:gd name="connsiteX80" fmla="*/ 33624 w 463022"/>
              <a:gd name="connsiteY80" fmla="*/ 264584 h 396876"/>
              <a:gd name="connsiteX81" fmla="*/ 33624 w 463022"/>
              <a:gd name="connsiteY81" fmla="*/ 254662 h 396876"/>
              <a:gd name="connsiteX82" fmla="*/ 55673 w 463022"/>
              <a:gd name="connsiteY82" fmla="*/ 262930 h 396876"/>
              <a:gd name="connsiteX83" fmla="*/ 55673 w 463022"/>
              <a:gd name="connsiteY83" fmla="*/ 283325 h 396876"/>
              <a:gd name="connsiteX84" fmla="*/ 33624 w 463022"/>
              <a:gd name="connsiteY84" fmla="*/ 111346 h 396876"/>
              <a:gd name="connsiteX85" fmla="*/ 55673 w 463022"/>
              <a:gd name="connsiteY85" fmla="*/ 119614 h 396876"/>
              <a:gd name="connsiteX86" fmla="*/ 55673 w 463022"/>
              <a:gd name="connsiteY86" fmla="*/ 140009 h 396876"/>
              <a:gd name="connsiteX87" fmla="*/ 33624 w 463022"/>
              <a:gd name="connsiteY87" fmla="*/ 121268 h 396876"/>
              <a:gd name="connsiteX88" fmla="*/ 33624 w 463022"/>
              <a:gd name="connsiteY88" fmla="*/ 111346 h 396876"/>
              <a:gd name="connsiteX89" fmla="*/ 99770 w 463022"/>
              <a:gd name="connsiteY89" fmla="*/ 128985 h 396876"/>
              <a:gd name="connsiteX90" fmla="*/ 99770 w 463022"/>
              <a:gd name="connsiteY90" fmla="*/ 151033 h 396876"/>
              <a:gd name="connsiteX91" fmla="*/ 77722 w 463022"/>
              <a:gd name="connsiteY91" fmla="*/ 147175 h 396876"/>
              <a:gd name="connsiteX92" fmla="*/ 77722 w 463022"/>
              <a:gd name="connsiteY92" fmla="*/ 125677 h 396876"/>
              <a:gd name="connsiteX93" fmla="*/ 99770 w 463022"/>
              <a:gd name="connsiteY93" fmla="*/ 128985 h 396876"/>
              <a:gd name="connsiteX94" fmla="*/ 154892 w 463022"/>
              <a:gd name="connsiteY94" fmla="*/ 33073 h 396876"/>
              <a:gd name="connsiteX95" fmla="*/ 276160 w 463022"/>
              <a:gd name="connsiteY95" fmla="*/ 66146 h 396876"/>
              <a:gd name="connsiteX96" fmla="*/ 154892 w 463022"/>
              <a:gd name="connsiteY96" fmla="*/ 99219 h 396876"/>
              <a:gd name="connsiteX97" fmla="*/ 33624 w 463022"/>
              <a:gd name="connsiteY97" fmla="*/ 66146 h 396876"/>
              <a:gd name="connsiteX98" fmla="*/ 154892 w 463022"/>
              <a:gd name="connsiteY98" fmla="*/ 33073 h 396876"/>
              <a:gd name="connsiteX99" fmla="*/ 187965 w 463022"/>
              <a:gd name="connsiteY99" fmla="*/ 294350 h 396876"/>
              <a:gd name="connsiteX100" fmla="*/ 165916 w 463022"/>
              <a:gd name="connsiteY100" fmla="*/ 275608 h 396876"/>
              <a:gd name="connsiteX101" fmla="*/ 165916 w 463022"/>
              <a:gd name="connsiteY101" fmla="*/ 265686 h 396876"/>
              <a:gd name="connsiteX102" fmla="*/ 187965 w 463022"/>
              <a:gd name="connsiteY102" fmla="*/ 273955 h 396876"/>
              <a:gd name="connsiteX103" fmla="*/ 187965 w 463022"/>
              <a:gd name="connsiteY103" fmla="*/ 294350 h 396876"/>
              <a:gd name="connsiteX104" fmla="*/ 254111 w 463022"/>
              <a:gd name="connsiteY104" fmla="*/ 140009 h 396876"/>
              <a:gd name="connsiteX105" fmla="*/ 254111 w 463022"/>
              <a:gd name="connsiteY105" fmla="*/ 120165 h 396876"/>
              <a:gd name="connsiteX106" fmla="*/ 276160 w 463022"/>
              <a:gd name="connsiteY106" fmla="*/ 111346 h 396876"/>
              <a:gd name="connsiteX107" fmla="*/ 276160 w 463022"/>
              <a:gd name="connsiteY107" fmla="*/ 121268 h 396876"/>
              <a:gd name="connsiteX108" fmla="*/ 254111 w 463022"/>
              <a:gd name="connsiteY108" fmla="*/ 140009 h 396876"/>
              <a:gd name="connsiteX109" fmla="*/ 210014 w 463022"/>
              <a:gd name="connsiteY109" fmla="*/ 150482 h 396876"/>
              <a:gd name="connsiteX110" fmla="*/ 210014 w 463022"/>
              <a:gd name="connsiteY110" fmla="*/ 128985 h 396876"/>
              <a:gd name="connsiteX111" fmla="*/ 232062 w 463022"/>
              <a:gd name="connsiteY111" fmla="*/ 125677 h 396876"/>
              <a:gd name="connsiteX112" fmla="*/ 232062 w 463022"/>
              <a:gd name="connsiteY112" fmla="*/ 146624 h 396876"/>
              <a:gd name="connsiteX113" fmla="*/ 210014 w 463022"/>
              <a:gd name="connsiteY113" fmla="*/ 150482 h 396876"/>
              <a:gd name="connsiteX114" fmla="*/ 165916 w 463022"/>
              <a:gd name="connsiteY114" fmla="*/ 154341 h 396876"/>
              <a:gd name="connsiteX115" fmla="*/ 165916 w 463022"/>
              <a:gd name="connsiteY115" fmla="*/ 132292 h 396876"/>
              <a:gd name="connsiteX116" fmla="*/ 187965 w 463022"/>
              <a:gd name="connsiteY116" fmla="*/ 131190 h 396876"/>
              <a:gd name="connsiteX117" fmla="*/ 187965 w 463022"/>
              <a:gd name="connsiteY117" fmla="*/ 153238 h 396876"/>
              <a:gd name="connsiteX118" fmla="*/ 165916 w 463022"/>
              <a:gd name="connsiteY118" fmla="*/ 154341 h 396876"/>
              <a:gd name="connsiteX119" fmla="*/ 121819 w 463022"/>
              <a:gd name="connsiteY119" fmla="*/ 153238 h 396876"/>
              <a:gd name="connsiteX120" fmla="*/ 121819 w 463022"/>
              <a:gd name="connsiteY120" fmla="*/ 131190 h 396876"/>
              <a:gd name="connsiteX121" fmla="*/ 143868 w 463022"/>
              <a:gd name="connsiteY121" fmla="*/ 132292 h 396876"/>
              <a:gd name="connsiteX122" fmla="*/ 143868 w 463022"/>
              <a:gd name="connsiteY122" fmla="*/ 154341 h 396876"/>
              <a:gd name="connsiteX123" fmla="*/ 121819 w 463022"/>
              <a:gd name="connsiteY123" fmla="*/ 153238 h 396876"/>
              <a:gd name="connsiteX124" fmla="*/ 408452 w 463022"/>
              <a:gd name="connsiteY124" fmla="*/ 220487 h 396876"/>
              <a:gd name="connsiteX125" fmla="*/ 287184 w 463022"/>
              <a:gd name="connsiteY125" fmla="*/ 253560 h 396876"/>
              <a:gd name="connsiteX126" fmla="*/ 165916 w 463022"/>
              <a:gd name="connsiteY126" fmla="*/ 220487 h 396876"/>
              <a:gd name="connsiteX127" fmla="*/ 287184 w 463022"/>
              <a:gd name="connsiteY127" fmla="*/ 187414 h 396876"/>
              <a:gd name="connsiteX128" fmla="*/ 408452 w 463022"/>
              <a:gd name="connsiteY128" fmla="*/ 220487 h 396876"/>
              <a:gd name="connsiteX129" fmla="*/ 441525 w 463022"/>
              <a:gd name="connsiteY129" fmla="*/ 237023 h 396876"/>
              <a:gd name="connsiteX130" fmla="*/ 441525 w 463022"/>
              <a:gd name="connsiteY130" fmla="*/ 220487 h 396876"/>
              <a:gd name="connsiteX131" fmla="*/ 381442 w 463022"/>
              <a:gd name="connsiteY131" fmla="*/ 165365 h 396876"/>
              <a:gd name="connsiteX132" fmla="*/ 330179 w 463022"/>
              <a:gd name="connsiteY132" fmla="*/ 156546 h 396876"/>
              <a:gd name="connsiteX133" fmla="*/ 330730 w 463022"/>
              <a:gd name="connsiteY133" fmla="*/ 148829 h 396876"/>
              <a:gd name="connsiteX134" fmla="*/ 308681 w 463022"/>
              <a:gd name="connsiteY134" fmla="*/ 110243 h 396876"/>
              <a:gd name="connsiteX135" fmla="*/ 308681 w 463022"/>
              <a:gd name="connsiteY135" fmla="*/ 66146 h 396876"/>
              <a:gd name="connsiteX136" fmla="*/ 248599 w 463022"/>
              <a:gd name="connsiteY136" fmla="*/ 11024 h 396876"/>
              <a:gd name="connsiteX137" fmla="*/ 154341 w 463022"/>
              <a:gd name="connsiteY137" fmla="*/ 0 h 396876"/>
              <a:gd name="connsiteX138" fmla="*/ 0 w 463022"/>
              <a:gd name="connsiteY138" fmla="*/ 66146 h 396876"/>
              <a:gd name="connsiteX139" fmla="*/ 0 w 463022"/>
              <a:gd name="connsiteY139" fmla="*/ 121268 h 396876"/>
              <a:gd name="connsiteX140" fmla="*/ 22049 w 463022"/>
              <a:gd name="connsiteY140" fmla="*/ 159853 h 396876"/>
              <a:gd name="connsiteX141" fmla="*/ 22049 w 463022"/>
              <a:gd name="connsiteY141" fmla="*/ 170326 h 396876"/>
              <a:gd name="connsiteX142" fmla="*/ 0 w 463022"/>
              <a:gd name="connsiteY142" fmla="*/ 209462 h 396876"/>
              <a:gd name="connsiteX143" fmla="*/ 0 w 463022"/>
              <a:gd name="connsiteY143" fmla="*/ 264584 h 396876"/>
              <a:gd name="connsiteX144" fmla="*/ 60083 w 463022"/>
              <a:gd name="connsiteY144" fmla="*/ 319706 h 396876"/>
              <a:gd name="connsiteX145" fmla="*/ 154341 w 463022"/>
              <a:gd name="connsiteY145" fmla="*/ 330730 h 396876"/>
              <a:gd name="connsiteX146" fmla="*/ 214423 w 463022"/>
              <a:gd name="connsiteY146" fmla="*/ 385852 h 396876"/>
              <a:gd name="connsiteX147" fmla="*/ 308681 w 463022"/>
              <a:gd name="connsiteY147" fmla="*/ 396876 h 396876"/>
              <a:gd name="connsiteX148" fmla="*/ 463022 w 463022"/>
              <a:gd name="connsiteY148" fmla="*/ 330730 h 396876"/>
              <a:gd name="connsiteX149" fmla="*/ 463022 w 463022"/>
              <a:gd name="connsiteY149" fmla="*/ 275608 h 396876"/>
              <a:gd name="connsiteX150" fmla="*/ 441525 w 463022"/>
              <a:gd name="connsiteY150" fmla="*/ 237023 h 3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63022" h="396876">
                <a:moveTo>
                  <a:pt x="430500" y="330730"/>
                </a:moveTo>
                <a:cubicBezTo>
                  <a:pt x="430500" y="337896"/>
                  <a:pt x="422232" y="344510"/>
                  <a:pt x="408452" y="349471"/>
                </a:cubicBezTo>
                <a:lnTo>
                  <a:pt x="408452" y="329628"/>
                </a:lnTo>
                <a:cubicBezTo>
                  <a:pt x="416169" y="327423"/>
                  <a:pt x="423886" y="324115"/>
                  <a:pt x="430500" y="320808"/>
                </a:cubicBezTo>
                <a:lnTo>
                  <a:pt x="430500" y="330730"/>
                </a:lnTo>
                <a:close/>
                <a:moveTo>
                  <a:pt x="386403" y="294350"/>
                </a:moveTo>
                <a:lnTo>
                  <a:pt x="386403" y="274506"/>
                </a:lnTo>
                <a:cubicBezTo>
                  <a:pt x="394120" y="272301"/>
                  <a:pt x="401837" y="268994"/>
                  <a:pt x="408452" y="265686"/>
                </a:cubicBezTo>
                <a:lnTo>
                  <a:pt x="408452" y="275608"/>
                </a:lnTo>
                <a:cubicBezTo>
                  <a:pt x="408452" y="282774"/>
                  <a:pt x="400183" y="289389"/>
                  <a:pt x="386403" y="294350"/>
                </a:cubicBezTo>
                <a:close/>
                <a:moveTo>
                  <a:pt x="386403" y="356086"/>
                </a:moveTo>
                <a:cubicBezTo>
                  <a:pt x="379788" y="357740"/>
                  <a:pt x="372071" y="358842"/>
                  <a:pt x="364354" y="359945"/>
                </a:cubicBezTo>
                <a:lnTo>
                  <a:pt x="364354" y="338447"/>
                </a:lnTo>
                <a:cubicBezTo>
                  <a:pt x="371520" y="337345"/>
                  <a:pt x="379237" y="336242"/>
                  <a:pt x="386403" y="335140"/>
                </a:cubicBezTo>
                <a:lnTo>
                  <a:pt x="386403" y="356086"/>
                </a:lnTo>
                <a:close/>
                <a:moveTo>
                  <a:pt x="342306" y="283325"/>
                </a:moveTo>
                <a:cubicBezTo>
                  <a:pt x="349471" y="282223"/>
                  <a:pt x="357188" y="281121"/>
                  <a:pt x="364354" y="280018"/>
                </a:cubicBezTo>
                <a:lnTo>
                  <a:pt x="364354" y="300964"/>
                </a:lnTo>
                <a:cubicBezTo>
                  <a:pt x="357740" y="302618"/>
                  <a:pt x="350023" y="303720"/>
                  <a:pt x="342306" y="304823"/>
                </a:cubicBezTo>
                <a:lnTo>
                  <a:pt x="342306" y="283325"/>
                </a:lnTo>
                <a:close/>
                <a:moveTo>
                  <a:pt x="342306" y="362701"/>
                </a:moveTo>
                <a:cubicBezTo>
                  <a:pt x="335140" y="363252"/>
                  <a:pt x="327974" y="363803"/>
                  <a:pt x="320257" y="363803"/>
                </a:cubicBezTo>
                <a:lnTo>
                  <a:pt x="320257" y="341754"/>
                </a:lnTo>
                <a:cubicBezTo>
                  <a:pt x="326871" y="341754"/>
                  <a:pt x="334589" y="341203"/>
                  <a:pt x="342306" y="340652"/>
                </a:cubicBezTo>
                <a:lnTo>
                  <a:pt x="342306" y="362701"/>
                </a:lnTo>
                <a:close/>
                <a:moveTo>
                  <a:pt x="298208" y="308681"/>
                </a:moveTo>
                <a:lnTo>
                  <a:pt x="298208" y="286633"/>
                </a:lnTo>
                <a:cubicBezTo>
                  <a:pt x="304823" y="286633"/>
                  <a:pt x="312540" y="286081"/>
                  <a:pt x="320257" y="285530"/>
                </a:cubicBezTo>
                <a:lnTo>
                  <a:pt x="320257" y="307579"/>
                </a:lnTo>
                <a:cubicBezTo>
                  <a:pt x="313091" y="308130"/>
                  <a:pt x="305925" y="308130"/>
                  <a:pt x="298208" y="308681"/>
                </a:cubicBezTo>
                <a:close/>
                <a:moveTo>
                  <a:pt x="298208" y="363803"/>
                </a:moveTo>
                <a:cubicBezTo>
                  <a:pt x="290491" y="363803"/>
                  <a:pt x="283325" y="363252"/>
                  <a:pt x="276160" y="362701"/>
                </a:cubicBezTo>
                <a:lnTo>
                  <a:pt x="276160" y="341754"/>
                </a:lnTo>
                <a:cubicBezTo>
                  <a:pt x="280018" y="341754"/>
                  <a:pt x="283325" y="341754"/>
                  <a:pt x="287184" y="341754"/>
                </a:cubicBezTo>
                <a:cubicBezTo>
                  <a:pt x="290491" y="341754"/>
                  <a:pt x="294350" y="341754"/>
                  <a:pt x="298208" y="341754"/>
                </a:cubicBezTo>
                <a:lnTo>
                  <a:pt x="298208" y="363803"/>
                </a:lnTo>
                <a:close/>
                <a:moveTo>
                  <a:pt x="254111" y="285530"/>
                </a:moveTo>
                <a:cubicBezTo>
                  <a:pt x="261277" y="286081"/>
                  <a:pt x="268443" y="286633"/>
                  <a:pt x="276160" y="286633"/>
                </a:cubicBezTo>
                <a:lnTo>
                  <a:pt x="276160" y="308681"/>
                </a:lnTo>
                <a:cubicBezTo>
                  <a:pt x="268443" y="308681"/>
                  <a:pt x="261277" y="308130"/>
                  <a:pt x="254111" y="307579"/>
                </a:cubicBezTo>
                <a:lnTo>
                  <a:pt x="254111" y="285530"/>
                </a:lnTo>
                <a:close/>
                <a:moveTo>
                  <a:pt x="254111" y="359945"/>
                </a:moveTo>
                <a:cubicBezTo>
                  <a:pt x="246394" y="358842"/>
                  <a:pt x="238677" y="357740"/>
                  <a:pt x="232062" y="356086"/>
                </a:cubicBezTo>
                <a:lnTo>
                  <a:pt x="232062" y="338447"/>
                </a:lnTo>
                <a:cubicBezTo>
                  <a:pt x="239228" y="339549"/>
                  <a:pt x="246394" y="340101"/>
                  <a:pt x="254111" y="340652"/>
                </a:cubicBezTo>
                <a:lnTo>
                  <a:pt x="254111" y="359945"/>
                </a:lnTo>
                <a:close/>
                <a:moveTo>
                  <a:pt x="210014" y="300964"/>
                </a:moveTo>
                <a:lnTo>
                  <a:pt x="210014" y="279467"/>
                </a:lnTo>
                <a:cubicBezTo>
                  <a:pt x="217179" y="280569"/>
                  <a:pt x="224345" y="282223"/>
                  <a:pt x="232062" y="282774"/>
                </a:cubicBezTo>
                <a:lnTo>
                  <a:pt x="232062" y="304823"/>
                </a:lnTo>
                <a:cubicBezTo>
                  <a:pt x="224345" y="303720"/>
                  <a:pt x="216628" y="302618"/>
                  <a:pt x="210014" y="300964"/>
                </a:cubicBezTo>
                <a:close/>
                <a:moveTo>
                  <a:pt x="210014" y="349471"/>
                </a:moveTo>
                <a:cubicBezTo>
                  <a:pt x="196233" y="343959"/>
                  <a:pt x="187965" y="337345"/>
                  <a:pt x="187965" y="330730"/>
                </a:cubicBezTo>
                <a:lnTo>
                  <a:pt x="187965" y="329628"/>
                </a:lnTo>
                <a:cubicBezTo>
                  <a:pt x="187965" y="329628"/>
                  <a:pt x="187965" y="329628"/>
                  <a:pt x="188516" y="329628"/>
                </a:cubicBezTo>
                <a:cubicBezTo>
                  <a:pt x="190170" y="330179"/>
                  <a:pt x="191272" y="330730"/>
                  <a:pt x="192926" y="330730"/>
                </a:cubicBezTo>
                <a:cubicBezTo>
                  <a:pt x="198438" y="332384"/>
                  <a:pt x="203950" y="333486"/>
                  <a:pt x="210014" y="334589"/>
                </a:cubicBezTo>
                <a:lnTo>
                  <a:pt x="210014" y="349471"/>
                </a:lnTo>
                <a:close/>
                <a:moveTo>
                  <a:pt x="121819" y="274506"/>
                </a:moveTo>
                <a:cubicBezTo>
                  <a:pt x="125677" y="274506"/>
                  <a:pt x="128985" y="275057"/>
                  <a:pt x="132843" y="275057"/>
                </a:cubicBezTo>
                <a:lnTo>
                  <a:pt x="132843" y="275608"/>
                </a:lnTo>
                <a:cubicBezTo>
                  <a:pt x="132843" y="283325"/>
                  <a:pt x="134497" y="291042"/>
                  <a:pt x="138355" y="297106"/>
                </a:cubicBezTo>
                <a:cubicBezTo>
                  <a:pt x="132843" y="297106"/>
                  <a:pt x="127331" y="296555"/>
                  <a:pt x="121819" y="296003"/>
                </a:cubicBezTo>
                <a:lnTo>
                  <a:pt x="121819" y="274506"/>
                </a:lnTo>
                <a:close/>
                <a:moveTo>
                  <a:pt x="99770" y="208360"/>
                </a:moveTo>
                <a:cubicBezTo>
                  <a:pt x="106936" y="209462"/>
                  <a:pt x="114102" y="211116"/>
                  <a:pt x="121819" y="211667"/>
                </a:cubicBezTo>
                <a:lnTo>
                  <a:pt x="121819" y="233716"/>
                </a:lnTo>
                <a:cubicBezTo>
                  <a:pt x="114102" y="232613"/>
                  <a:pt x="106385" y="231511"/>
                  <a:pt x="99770" y="229857"/>
                </a:cubicBezTo>
                <a:lnTo>
                  <a:pt x="99770" y="208360"/>
                </a:lnTo>
                <a:close/>
                <a:moveTo>
                  <a:pt x="99770" y="293799"/>
                </a:moveTo>
                <a:cubicBezTo>
                  <a:pt x="92053" y="292696"/>
                  <a:pt x="84336" y="291594"/>
                  <a:pt x="77722" y="289940"/>
                </a:cubicBezTo>
                <a:lnTo>
                  <a:pt x="77722" y="268443"/>
                </a:lnTo>
                <a:cubicBezTo>
                  <a:pt x="84887" y="269545"/>
                  <a:pt x="92053" y="271199"/>
                  <a:pt x="99770" y="271750"/>
                </a:cubicBezTo>
                <a:lnTo>
                  <a:pt x="99770" y="293799"/>
                </a:lnTo>
                <a:close/>
                <a:moveTo>
                  <a:pt x="55673" y="203950"/>
                </a:moveTo>
                <a:lnTo>
                  <a:pt x="55673" y="194028"/>
                </a:lnTo>
                <a:cubicBezTo>
                  <a:pt x="62287" y="197336"/>
                  <a:pt x="69453" y="200092"/>
                  <a:pt x="77722" y="202297"/>
                </a:cubicBezTo>
                <a:lnTo>
                  <a:pt x="77722" y="222692"/>
                </a:lnTo>
                <a:cubicBezTo>
                  <a:pt x="63941" y="217731"/>
                  <a:pt x="55673" y="211116"/>
                  <a:pt x="55673" y="203950"/>
                </a:cubicBezTo>
                <a:close/>
                <a:moveTo>
                  <a:pt x="55673" y="283325"/>
                </a:moveTo>
                <a:cubicBezTo>
                  <a:pt x="41892" y="277813"/>
                  <a:pt x="33624" y="271199"/>
                  <a:pt x="33624" y="264584"/>
                </a:cubicBezTo>
                <a:lnTo>
                  <a:pt x="33624" y="254662"/>
                </a:lnTo>
                <a:cubicBezTo>
                  <a:pt x="40239" y="257969"/>
                  <a:pt x="47405" y="260725"/>
                  <a:pt x="55673" y="262930"/>
                </a:cubicBezTo>
                <a:lnTo>
                  <a:pt x="55673" y="283325"/>
                </a:lnTo>
                <a:close/>
                <a:moveTo>
                  <a:pt x="33624" y="111346"/>
                </a:moveTo>
                <a:cubicBezTo>
                  <a:pt x="40239" y="114653"/>
                  <a:pt x="47405" y="117409"/>
                  <a:pt x="55673" y="119614"/>
                </a:cubicBezTo>
                <a:lnTo>
                  <a:pt x="55673" y="140009"/>
                </a:lnTo>
                <a:cubicBezTo>
                  <a:pt x="41892" y="134497"/>
                  <a:pt x="33624" y="127882"/>
                  <a:pt x="33624" y="121268"/>
                </a:cubicBezTo>
                <a:lnTo>
                  <a:pt x="33624" y="111346"/>
                </a:lnTo>
                <a:close/>
                <a:moveTo>
                  <a:pt x="99770" y="128985"/>
                </a:moveTo>
                <a:lnTo>
                  <a:pt x="99770" y="151033"/>
                </a:lnTo>
                <a:cubicBezTo>
                  <a:pt x="92053" y="149931"/>
                  <a:pt x="84336" y="148829"/>
                  <a:pt x="77722" y="147175"/>
                </a:cubicBezTo>
                <a:lnTo>
                  <a:pt x="77722" y="125677"/>
                </a:lnTo>
                <a:cubicBezTo>
                  <a:pt x="84887" y="126780"/>
                  <a:pt x="92053" y="127882"/>
                  <a:pt x="99770" y="128985"/>
                </a:cubicBezTo>
                <a:close/>
                <a:moveTo>
                  <a:pt x="154892" y="33073"/>
                </a:moveTo>
                <a:cubicBezTo>
                  <a:pt x="222140" y="33073"/>
                  <a:pt x="276160" y="47956"/>
                  <a:pt x="276160" y="66146"/>
                </a:cubicBezTo>
                <a:cubicBezTo>
                  <a:pt x="276160" y="84336"/>
                  <a:pt x="222140" y="99219"/>
                  <a:pt x="154892" y="99219"/>
                </a:cubicBezTo>
                <a:cubicBezTo>
                  <a:pt x="87643" y="99219"/>
                  <a:pt x="33624" y="84336"/>
                  <a:pt x="33624" y="66146"/>
                </a:cubicBezTo>
                <a:cubicBezTo>
                  <a:pt x="33624" y="47956"/>
                  <a:pt x="87643" y="33073"/>
                  <a:pt x="154892" y="33073"/>
                </a:cubicBezTo>
                <a:close/>
                <a:moveTo>
                  <a:pt x="187965" y="294350"/>
                </a:moveTo>
                <a:cubicBezTo>
                  <a:pt x="174184" y="288838"/>
                  <a:pt x="165916" y="282223"/>
                  <a:pt x="165916" y="275608"/>
                </a:cubicBezTo>
                <a:lnTo>
                  <a:pt x="165916" y="265686"/>
                </a:lnTo>
                <a:cubicBezTo>
                  <a:pt x="172531" y="268994"/>
                  <a:pt x="179697" y="271750"/>
                  <a:pt x="187965" y="273955"/>
                </a:cubicBezTo>
                <a:lnTo>
                  <a:pt x="187965" y="294350"/>
                </a:lnTo>
                <a:close/>
                <a:moveTo>
                  <a:pt x="254111" y="140009"/>
                </a:moveTo>
                <a:lnTo>
                  <a:pt x="254111" y="120165"/>
                </a:lnTo>
                <a:cubicBezTo>
                  <a:pt x="261828" y="117960"/>
                  <a:pt x="269545" y="114653"/>
                  <a:pt x="276160" y="111346"/>
                </a:cubicBezTo>
                <a:lnTo>
                  <a:pt x="276160" y="121268"/>
                </a:lnTo>
                <a:cubicBezTo>
                  <a:pt x="276160" y="128433"/>
                  <a:pt x="267891" y="135048"/>
                  <a:pt x="254111" y="140009"/>
                </a:cubicBezTo>
                <a:close/>
                <a:moveTo>
                  <a:pt x="210014" y="150482"/>
                </a:moveTo>
                <a:lnTo>
                  <a:pt x="210014" y="128985"/>
                </a:lnTo>
                <a:cubicBezTo>
                  <a:pt x="217179" y="127882"/>
                  <a:pt x="224896" y="126780"/>
                  <a:pt x="232062" y="125677"/>
                </a:cubicBezTo>
                <a:lnTo>
                  <a:pt x="232062" y="146624"/>
                </a:lnTo>
                <a:cubicBezTo>
                  <a:pt x="225448" y="148277"/>
                  <a:pt x="217731" y="149380"/>
                  <a:pt x="210014" y="150482"/>
                </a:cubicBezTo>
                <a:close/>
                <a:moveTo>
                  <a:pt x="165916" y="154341"/>
                </a:moveTo>
                <a:lnTo>
                  <a:pt x="165916" y="132292"/>
                </a:lnTo>
                <a:cubicBezTo>
                  <a:pt x="172531" y="132292"/>
                  <a:pt x="180248" y="131741"/>
                  <a:pt x="187965" y="131190"/>
                </a:cubicBezTo>
                <a:lnTo>
                  <a:pt x="187965" y="153238"/>
                </a:lnTo>
                <a:cubicBezTo>
                  <a:pt x="180799" y="153789"/>
                  <a:pt x="173633" y="153789"/>
                  <a:pt x="165916" y="154341"/>
                </a:cubicBezTo>
                <a:close/>
                <a:moveTo>
                  <a:pt x="121819" y="153238"/>
                </a:moveTo>
                <a:lnTo>
                  <a:pt x="121819" y="131190"/>
                </a:lnTo>
                <a:cubicBezTo>
                  <a:pt x="128985" y="131741"/>
                  <a:pt x="136151" y="132292"/>
                  <a:pt x="143868" y="132292"/>
                </a:cubicBezTo>
                <a:lnTo>
                  <a:pt x="143868" y="154341"/>
                </a:lnTo>
                <a:cubicBezTo>
                  <a:pt x="136151" y="153789"/>
                  <a:pt x="128985" y="153789"/>
                  <a:pt x="121819" y="153238"/>
                </a:cubicBezTo>
                <a:close/>
                <a:moveTo>
                  <a:pt x="408452" y="220487"/>
                </a:moveTo>
                <a:cubicBezTo>
                  <a:pt x="408452" y="238677"/>
                  <a:pt x="354432" y="253560"/>
                  <a:pt x="287184" y="253560"/>
                </a:cubicBezTo>
                <a:cubicBezTo>
                  <a:pt x="219935" y="253560"/>
                  <a:pt x="165916" y="238677"/>
                  <a:pt x="165916" y="220487"/>
                </a:cubicBezTo>
                <a:cubicBezTo>
                  <a:pt x="165916" y="202297"/>
                  <a:pt x="219935" y="187414"/>
                  <a:pt x="287184" y="187414"/>
                </a:cubicBezTo>
                <a:cubicBezTo>
                  <a:pt x="354432" y="187414"/>
                  <a:pt x="408452" y="202297"/>
                  <a:pt x="408452" y="220487"/>
                </a:cubicBezTo>
                <a:close/>
                <a:moveTo>
                  <a:pt x="441525" y="237023"/>
                </a:moveTo>
                <a:lnTo>
                  <a:pt x="441525" y="220487"/>
                </a:lnTo>
                <a:cubicBezTo>
                  <a:pt x="441525" y="194579"/>
                  <a:pt x="421130" y="175838"/>
                  <a:pt x="381442" y="165365"/>
                </a:cubicBezTo>
                <a:cubicBezTo>
                  <a:pt x="366559" y="161506"/>
                  <a:pt x="349471" y="158199"/>
                  <a:pt x="330179" y="156546"/>
                </a:cubicBezTo>
                <a:cubicBezTo>
                  <a:pt x="330730" y="154341"/>
                  <a:pt x="330730" y="151585"/>
                  <a:pt x="330730" y="148829"/>
                </a:cubicBezTo>
                <a:cubicBezTo>
                  <a:pt x="330730" y="133394"/>
                  <a:pt x="323564" y="120165"/>
                  <a:pt x="308681" y="110243"/>
                </a:cubicBezTo>
                <a:lnTo>
                  <a:pt x="308681" y="66146"/>
                </a:lnTo>
                <a:cubicBezTo>
                  <a:pt x="308681" y="40239"/>
                  <a:pt x="288286" y="21497"/>
                  <a:pt x="248599" y="11024"/>
                </a:cubicBezTo>
                <a:cubicBezTo>
                  <a:pt x="222692" y="3859"/>
                  <a:pt x="189619" y="0"/>
                  <a:pt x="154341" y="0"/>
                </a:cubicBezTo>
                <a:cubicBezTo>
                  <a:pt x="108038" y="0"/>
                  <a:pt x="0" y="6615"/>
                  <a:pt x="0" y="66146"/>
                </a:cubicBezTo>
                <a:lnTo>
                  <a:pt x="0" y="121268"/>
                </a:lnTo>
                <a:cubicBezTo>
                  <a:pt x="0" y="136702"/>
                  <a:pt x="7166" y="149931"/>
                  <a:pt x="22049" y="159853"/>
                </a:cubicBezTo>
                <a:lnTo>
                  <a:pt x="22049" y="170326"/>
                </a:lnTo>
                <a:cubicBezTo>
                  <a:pt x="8819" y="179697"/>
                  <a:pt x="0" y="192375"/>
                  <a:pt x="0" y="209462"/>
                </a:cubicBezTo>
                <a:lnTo>
                  <a:pt x="0" y="264584"/>
                </a:lnTo>
                <a:cubicBezTo>
                  <a:pt x="0" y="290491"/>
                  <a:pt x="20395" y="309233"/>
                  <a:pt x="60083" y="319706"/>
                </a:cubicBezTo>
                <a:cubicBezTo>
                  <a:pt x="85990" y="326872"/>
                  <a:pt x="119063" y="330730"/>
                  <a:pt x="154341" y="330730"/>
                </a:cubicBezTo>
                <a:cubicBezTo>
                  <a:pt x="154341" y="356637"/>
                  <a:pt x="174736" y="375379"/>
                  <a:pt x="214423" y="385852"/>
                </a:cubicBezTo>
                <a:cubicBezTo>
                  <a:pt x="240330" y="393018"/>
                  <a:pt x="273403" y="396876"/>
                  <a:pt x="308681" y="396876"/>
                </a:cubicBezTo>
                <a:cubicBezTo>
                  <a:pt x="354984" y="396876"/>
                  <a:pt x="463022" y="390261"/>
                  <a:pt x="463022" y="330730"/>
                </a:cubicBezTo>
                <a:lnTo>
                  <a:pt x="463022" y="275608"/>
                </a:lnTo>
                <a:cubicBezTo>
                  <a:pt x="463573" y="260174"/>
                  <a:pt x="456407" y="246945"/>
                  <a:pt x="441525" y="23702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A88F8A3-ED99-4A3F-9EB7-BFD99F55B270}"/>
              </a:ext>
            </a:extLst>
          </p:cNvPr>
          <p:cNvSpPr/>
          <p:nvPr/>
        </p:nvSpPr>
        <p:spPr>
          <a:xfrm>
            <a:off x="4449692" y="3241661"/>
            <a:ext cx="395496" cy="395497"/>
          </a:xfrm>
          <a:custGeom>
            <a:avLst/>
            <a:gdLst>
              <a:gd name="connsiteX0" fmla="*/ 190239 w 395496"/>
              <a:gd name="connsiteY0" fmla="*/ 85107 h 395497"/>
              <a:gd name="connsiteX1" fmla="*/ 246811 w 395496"/>
              <a:gd name="connsiteY1" fmla="*/ 99124 h 395497"/>
              <a:gd name="connsiteX2" fmla="*/ 224282 w 395496"/>
              <a:gd name="connsiteY2" fmla="*/ 121653 h 395497"/>
              <a:gd name="connsiteX3" fmla="*/ 190239 w 395496"/>
              <a:gd name="connsiteY3" fmla="*/ 115145 h 395497"/>
              <a:gd name="connsiteX4" fmla="*/ 100125 w 395496"/>
              <a:gd name="connsiteY4" fmla="*/ 205258 h 395497"/>
              <a:gd name="connsiteX5" fmla="*/ 190239 w 395496"/>
              <a:gd name="connsiteY5" fmla="*/ 295372 h 395497"/>
              <a:gd name="connsiteX6" fmla="*/ 280353 w 395496"/>
              <a:gd name="connsiteY6" fmla="*/ 205258 h 395497"/>
              <a:gd name="connsiteX7" fmla="*/ 273845 w 395496"/>
              <a:gd name="connsiteY7" fmla="*/ 171215 h 395497"/>
              <a:gd name="connsiteX8" fmla="*/ 296373 w 395496"/>
              <a:gd name="connsiteY8" fmla="*/ 148687 h 395497"/>
              <a:gd name="connsiteX9" fmla="*/ 310391 w 395496"/>
              <a:gd name="connsiteY9" fmla="*/ 205258 h 395497"/>
              <a:gd name="connsiteX10" fmla="*/ 190239 w 395496"/>
              <a:gd name="connsiteY10" fmla="*/ 325410 h 395497"/>
              <a:gd name="connsiteX11" fmla="*/ 70088 w 395496"/>
              <a:gd name="connsiteY11" fmla="*/ 205258 h 395497"/>
              <a:gd name="connsiteX12" fmla="*/ 190239 w 395496"/>
              <a:gd name="connsiteY12" fmla="*/ 85107 h 395497"/>
              <a:gd name="connsiteX13" fmla="*/ 190239 w 395496"/>
              <a:gd name="connsiteY13" fmla="*/ 15020 h 395497"/>
              <a:gd name="connsiteX14" fmla="*/ 279851 w 395496"/>
              <a:gd name="connsiteY14" fmla="*/ 37048 h 395497"/>
              <a:gd name="connsiteX15" fmla="*/ 276347 w 395496"/>
              <a:gd name="connsiteY15" fmla="*/ 40552 h 395497"/>
              <a:gd name="connsiteX16" fmla="*/ 269338 w 395496"/>
              <a:gd name="connsiteY16" fmla="*/ 47561 h 395497"/>
              <a:gd name="connsiteX17" fmla="*/ 270840 w 395496"/>
              <a:gd name="connsiteY17" fmla="*/ 57573 h 395497"/>
              <a:gd name="connsiteX18" fmla="*/ 271842 w 395496"/>
              <a:gd name="connsiteY18" fmla="*/ 67586 h 395497"/>
              <a:gd name="connsiteX19" fmla="*/ 190239 w 395496"/>
              <a:gd name="connsiteY19" fmla="*/ 45058 h 395497"/>
              <a:gd name="connsiteX20" fmla="*/ 30037 w 395496"/>
              <a:gd name="connsiteY20" fmla="*/ 205259 h 395497"/>
              <a:gd name="connsiteX21" fmla="*/ 190239 w 395496"/>
              <a:gd name="connsiteY21" fmla="*/ 365460 h 395497"/>
              <a:gd name="connsiteX22" fmla="*/ 350440 w 395496"/>
              <a:gd name="connsiteY22" fmla="*/ 205259 h 395497"/>
              <a:gd name="connsiteX23" fmla="*/ 327912 w 395496"/>
              <a:gd name="connsiteY23" fmla="*/ 123657 h 395497"/>
              <a:gd name="connsiteX24" fmla="*/ 338425 w 395496"/>
              <a:gd name="connsiteY24" fmla="*/ 125158 h 395497"/>
              <a:gd name="connsiteX25" fmla="*/ 347937 w 395496"/>
              <a:gd name="connsiteY25" fmla="*/ 126160 h 395497"/>
              <a:gd name="connsiteX26" fmla="*/ 354445 w 395496"/>
              <a:gd name="connsiteY26" fmla="*/ 119150 h 395497"/>
              <a:gd name="connsiteX27" fmla="*/ 357949 w 395496"/>
              <a:gd name="connsiteY27" fmla="*/ 116147 h 395497"/>
              <a:gd name="connsiteX28" fmla="*/ 380477 w 395496"/>
              <a:gd name="connsiteY28" fmla="*/ 205259 h 395497"/>
              <a:gd name="connsiteX29" fmla="*/ 190239 w 395496"/>
              <a:gd name="connsiteY29" fmla="*/ 395497 h 395497"/>
              <a:gd name="connsiteX30" fmla="*/ 0 w 395496"/>
              <a:gd name="connsiteY30" fmla="*/ 205259 h 395497"/>
              <a:gd name="connsiteX31" fmla="*/ 190239 w 395496"/>
              <a:gd name="connsiteY31" fmla="*/ 15020 h 395497"/>
              <a:gd name="connsiteX32" fmla="*/ 345433 w 395496"/>
              <a:gd name="connsiteY32" fmla="*/ 0 h 395497"/>
              <a:gd name="connsiteX33" fmla="*/ 350440 w 395496"/>
              <a:gd name="connsiteY33" fmla="*/ 45057 h 395497"/>
              <a:gd name="connsiteX34" fmla="*/ 395496 w 395496"/>
              <a:gd name="connsiteY34" fmla="*/ 50063 h 395497"/>
              <a:gd name="connsiteX35" fmla="*/ 340427 w 395496"/>
              <a:gd name="connsiteY35" fmla="*/ 105132 h 395497"/>
              <a:gd name="connsiteX36" fmla="*/ 314394 w 395496"/>
              <a:gd name="connsiteY36" fmla="*/ 102128 h 395497"/>
              <a:gd name="connsiteX37" fmla="*/ 234294 w 395496"/>
              <a:gd name="connsiteY37" fmla="*/ 182228 h 395497"/>
              <a:gd name="connsiteX38" fmla="*/ 239801 w 395496"/>
              <a:gd name="connsiteY38" fmla="*/ 205257 h 395497"/>
              <a:gd name="connsiteX39" fmla="*/ 189738 w 395496"/>
              <a:gd name="connsiteY39" fmla="*/ 255320 h 395497"/>
              <a:gd name="connsiteX40" fmla="*/ 139675 w 395496"/>
              <a:gd name="connsiteY40" fmla="*/ 205257 h 395497"/>
              <a:gd name="connsiteX41" fmla="*/ 189738 w 395496"/>
              <a:gd name="connsiteY41" fmla="*/ 155194 h 395497"/>
              <a:gd name="connsiteX42" fmla="*/ 213268 w 395496"/>
              <a:gd name="connsiteY42" fmla="*/ 161203 h 395497"/>
              <a:gd name="connsiteX43" fmla="*/ 293368 w 395496"/>
              <a:gd name="connsiteY43" fmla="*/ 81102 h 395497"/>
              <a:gd name="connsiteX44" fmla="*/ 290364 w 395496"/>
              <a:gd name="connsiteY44" fmla="*/ 55069 h 3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95496" h="395497">
                <a:moveTo>
                  <a:pt x="190239" y="85107"/>
                </a:moveTo>
                <a:cubicBezTo>
                  <a:pt x="210765" y="85107"/>
                  <a:pt x="229789" y="90114"/>
                  <a:pt x="246811" y="99124"/>
                </a:cubicBezTo>
                <a:lnTo>
                  <a:pt x="224282" y="121653"/>
                </a:lnTo>
                <a:cubicBezTo>
                  <a:pt x="213769" y="117648"/>
                  <a:pt x="202254" y="115145"/>
                  <a:pt x="190239" y="115145"/>
                </a:cubicBezTo>
                <a:cubicBezTo>
                  <a:pt x="140677" y="115145"/>
                  <a:pt x="100125" y="155696"/>
                  <a:pt x="100125" y="205258"/>
                </a:cubicBezTo>
                <a:cubicBezTo>
                  <a:pt x="100125" y="254821"/>
                  <a:pt x="140677" y="295372"/>
                  <a:pt x="190239" y="295372"/>
                </a:cubicBezTo>
                <a:cubicBezTo>
                  <a:pt x="239802" y="295372"/>
                  <a:pt x="280353" y="254821"/>
                  <a:pt x="280353" y="205258"/>
                </a:cubicBezTo>
                <a:cubicBezTo>
                  <a:pt x="280353" y="193243"/>
                  <a:pt x="278351" y="181729"/>
                  <a:pt x="273845" y="171215"/>
                </a:cubicBezTo>
                <a:lnTo>
                  <a:pt x="296373" y="148687"/>
                </a:lnTo>
                <a:cubicBezTo>
                  <a:pt x="305385" y="165709"/>
                  <a:pt x="310391" y="184732"/>
                  <a:pt x="310391" y="205258"/>
                </a:cubicBezTo>
                <a:cubicBezTo>
                  <a:pt x="310391" y="271342"/>
                  <a:pt x="256323" y="325410"/>
                  <a:pt x="190239" y="325410"/>
                </a:cubicBezTo>
                <a:cubicBezTo>
                  <a:pt x="124156" y="325410"/>
                  <a:pt x="70088" y="271342"/>
                  <a:pt x="70088" y="205258"/>
                </a:cubicBezTo>
                <a:cubicBezTo>
                  <a:pt x="70088" y="139176"/>
                  <a:pt x="124156" y="85107"/>
                  <a:pt x="190239" y="85107"/>
                </a:cubicBezTo>
                <a:close/>
                <a:moveTo>
                  <a:pt x="190239" y="15020"/>
                </a:moveTo>
                <a:cubicBezTo>
                  <a:pt x="222780" y="15020"/>
                  <a:pt x="252817" y="23030"/>
                  <a:pt x="279851" y="37048"/>
                </a:cubicBezTo>
                <a:lnTo>
                  <a:pt x="276347" y="40552"/>
                </a:lnTo>
                <a:lnTo>
                  <a:pt x="269338" y="47561"/>
                </a:lnTo>
                <a:lnTo>
                  <a:pt x="270840" y="57573"/>
                </a:lnTo>
                <a:lnTo>
                  <a:pt x="271842" y="67586"/>
                </a:lnTo>
                <a:cubicBezTo>
                  <a:pt x="247811" y="53068"/>
                  <a:pt x="219776" y="45058"/>
                  <a:pt x="190239" y="45058"/>
                </a:cubicBezTo>
                <a:cubicBezTo>
                  <a:pt x="102128" y="45058"/>
                  <a:pt x="30037" y="117148"/>
                  <a:pt x="30037" y="205259"/>
                </a:cubicBezTo>
                <a:cubicBezTo>
                  <a:pt x="30037" y="293369"/>
                  <a:pt x="102128" y="365460"/>
                  <a:pt x="190239" y="365460"/>
                </a:cubicBezTo>
                <a:cubicBezTo>
                  <a:pt x="278349" y="365460"/>
                  <a:pt x="350440" y="293369"/>
                  <a:pt x="350440" y="205259"/>
                </a:cubicBezTo>
                <a:cubicBezTo>
                  <a:pt x="350440" y="175221"/>
                  <a:pt x="341929" y="147687"/>
                  <a:pt x="327912" y="123657"/>
                </a:cubicBezTo>
                <a:lnTo>
                  <a:pt x="338425" y="125158"/>
                </a:lnTo>
                <a:lnTo>
                  <a:pt x="347937" y="126160"/>
                </a:lnTo>
                <a:lnTo>
                  <a:pt x="354445" y="119150"/>
                </a:lnTo>
                <a:lnTo>
                  <a:pt x="357949" y="116147"/>
                </a:lnTo>
                <a:cubicBezTo>
                  <a:pt x="372468" y="142680"/>
                  <a:pt x="380477" y="172718"/>
                  <a:pt x="380477" y="205259"/>
                </a:cubicBezTo>
                <a:cubicBezTo>
                  <a:pt x="380477" y="310390"/>
                  <a:pt x="295371" y="395497"/>
                  <a:pt x="190239" y="395497"/>
                </a:cubicBezTo>
                <a:cubicBezTo>
                  <a:pt x="85106" y="395497"/>
                  <a:pt x="0" y="310390"/>
                  <a:pt x="0" y="205259"/>
                </a:cubicBezTo>
                <a:cubicBezTo>
                  <a:pt x="0" y="100127"/>
                  <a:pt x="85106" y="15020"/>
                  <a:pt x="190239" y="15020"/>
                </a:cubicBezTo>
                <a:close/>
                <a:moveTo>
                  <a:pt x="345433" y="0"/>
                </a:moveTo>
                <a:lnTo>
                  <a:pt x="350440" y="45057"/>
                </a:lnTo>
                <a:lnTo>
                  <a:pt x="395496" y="50063"/>
                </a:lnTo>
                <a:lnTo>
                  <a:pt x="340427" y="105132"/>
                </a:lnTo>
                <a:lnTo>
                  <a:pt x="314394" y="102128"/>
                </a:lnTo>
                <a:lnTo>
                  <a:pt x="234294" y="182228"/>
                </a:lnTo>
                <a:cubicBezTo>
                  <a:pt x="237798" y="189237"/>
                  <a:pt x="239801" y="196747"/>
                  <a:pt x="239801" y="205257"/>
                </a:cubicBezTo>
                <a:cubicBezTo>
                  <a:pt x="239801" y="232792"/>
                  <a:pt x="217272" y="255320"/>
                  <a:pt x="189738" y="255320"/>
                </a:cubicBezTo>
                <a:cubicBezTo>
                  <a:pt x="162203" y="255320"/>
                  <a:pt x="139675" y="232792"/>
                  <a:pt x="139675" y="205257"/>
                </a:cubicBezTo>
                <a:cubicBezTo>
                  <a:pt x="139675" y="177723"/>
                  <a:pt x="162203" y="155194"/>
                  <a:pt x="189738" y="155194"/>
                </a:cubicBezTo>
                <a:cubicBezTo>
                  <a:pt x="198249" y="155194"/>
                  <a:pt x="206258" y="157698"/>
                  <a:pt x="213268" y="161203"/>
                </a:cubicBezTo>
                <a:lnTo>
                  <a:pt x="293368" y="81102"/>
                </a:lnTo>
                <a:lnTo>
                  <a:pt x="290364" y="5506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D9999FD-E3DA-4E60-A4CF-B726F33C4A5B}"/>
              </a:ext>
            </a:extLst>
          </p:cNvPr>
          <p:cNvSpPr/>
          <p:nvPr/>
        </p:nvSpPr>
        <p:spPr>
          <a:xfrm>
            <a:off x="4461008" y="1996498"/>
            <a:ext cx="331778" cy="535949"/>
          </a:xfrm>
          <a:custGeom>
            <a:avLst/>
            <a:gdLst>
              <a:gd name="connsiteX0" fmla="*/ 124418 w 331778"/>
              <a:gd name="connsiteY0" fmla="*/ 497667 h 535949"/>
              <a:gd name="connsiteX1" fmla="*/ 207364 w 331778"/>
              <a:gd name="connsiteY1" fmla="*/ 497667 h 535949"/>
              <a:gd name="connsiteX2" fmla="*/ 165891 w 331778"/>
              <a:gd name="connsiteY2" fmla="*/ 535949 h 535949"/>
              <a:gd name="connsiteX3" fmla="*/ 124418 w 331778"/>
              <a:gd name="connsiteY3" fmla="*/ 497667 h 535949"/>
              <a:gd name="connsiteX4" fmla="*/ 102087 w 331778"/>
              <a:gd name="connsiteY4" fmla="*/ 433864 h 535949"/>
              <a:gd name="connsiteX5" fmla="*/ 229693 w 331778"/>
              <a:gd name="connsiteY5" fmla="*/ 433864 h 535949"/>
              <a:gd name="connsiteX6" fmla="*/ 248834 w 331778"/>
              <a:gd name="connsiteY6" fmla="*/ 453006 h 535949"/>
              <a:gd name="connsiteX7" fmla="*/ 229693 w 331778"/>
              <a:gd name="connsiteY7" fmla="*/ 472146 h 535949"/>
              <a:gd name="connsiteX8" fmla="*/ 102087 w 331778"/>
              <a:gd name="connsiteY8" fmla="*/ 472146 h 535949"/>
              <a:gd name="connsiteX9" fmla="*/ 82945 w 331778"/>
              <a:gd name="connsiteY9" fmla="*/ 453006 h 535949"/>
              <a:gd name="connsiteX10" fmla="*/ 102087 w 331778"/>
              <a:gd name="connsiteY10" fmla="*/ 433864 h 535949"/>
              <a:gd name="connsiteX11" fmla="*/ 102087 w 331778"/>
              <a:gd name="connsiteY11" fmla="*/ 370060 h 535949"/>
              <a:gd name="connsiteX12" fmla="*/ 229693 w 331778"/>
              <a:gd name="connsiteY12" fmla="*/ 370060 h 535949"/>
              <a:gd name="connsiteX13" fmla="*/ 248834 w 331778"/>
              <a:gd name="connsiteY13" fmla="*/ 389202 h 535949"/>
              <a:gd name="connsiteX14" fmla="*/ 229693 w 331778"/>
              <a:gd name="connsiteY14" fmla="*/ 408342 h 535949"/>
              <a:gd name="connsiteX15" fmla="*/ 102087 w 331778"/>
              <a:gd name="connsiteY15" fmla="*/ 408342 h 535949"/>
              <a:gd name="connsiteX16" fmla="*/ 82945 w 331778"/>
              <a:gd name="connsiteY16" fmla="*/ 389202 h 535949"/>
              <a:gd name="connsiteX17" fmla="*/ 102087 w 331778"/>
              <a:gd name="connsiteY17" fmla="*/ 370060 h 535949"/>
              <a:gd name="connsiteX18" fmla="*/ 166528 w 331778"/>
              <a:gd name="connsiteY18" fmla="*/ 37644 h 535949"/>
              <a:gd name="connsiteX19" fmla="*/ 38920 w 331778"/>
              <a:gd name="connsiteY19" fmla="*/ 163975 h 535949"/>
              <a:gd name="connsiteX20" fmla="*/ 38920 w 331778"/>
              <a:gd name="connsiteY20" fmla="*/ 169079 h 535949"/>
              <a:gd name="connsiteX21" fmla="*/ 47853 w 331778"/>
              <a:gd name="connsiteY21" fmla="*/ 213742 h 535949"/>
              <a:gd name="connsiteX22" fmla="*/ 69545 w 331778"/>
              <a:gd name="connsiteY22" fmla="*/ 248835 h 535949"/>
              <a:gd name="connsiteX23" fmla="*/ 106552 w 331778"/>
              <a:gd name="connsiteY23" fmla="*/ 306258 h 535949"/>
              <a:gd name="connsiteX24" fmla="*/ 165889 w 331778"/>
              <a:gd name="connsiteY24" fmla="*/ 306258 h 535949"/>
              <a:gd name="connsiteX25" fmla="*/ 225865 w 331778"/>
              <a:gd name="connsiteY25" fmla="*/ 306258 h 535949"/>
              <a:gd name="connsiteX26" fmla="*/ 262871 w 331778"/>
              <a:gd name="connsiteY26" fmla="*/ 248835 h 535949"/>
              <a:gd name="connsiteX27" fmla="*/ 284564 w 331778"/>
              <a:gd name="connsiteY27" fmla="*/ 213742 h 535949"/>
              <a:gd name="connsiteX28" fmla="*/ 293496 w 331778"/>
              <a:gd name="connsiteY28" fmla="*/ 169079 h 535949"/>
              <a:gd name="connsiteX29" fmla="*/ 294134 w 331778"/>
              <a:gd name="connsiteY29" fmla="*/ 169079 h 535949"/>
              <a:gd name="connsiteX30" fmla="*/ 294134 w 331778"/>
              <a:gd name="connsiteY30" fmla="*/ 163975 h 535949"/>
              <a:gd name="connsiteX31" fmla="*/ 166528 w 331778"/>
              <a:gd name="connsiteY31" fmla="*/ 37644 h 535949"/>
              <a:gd name="connsiteX32" fmla="*/ 165889 w 331778"/>
              <a:gd name="connsiteY32" fmla="*/ 0 h 535949"/>
              <a:gd name="connsiteX33" fmla="*/ 331778 w 331778"/>
              <a:gd name="connsiteY33" fmla="*/ 163975 h 535949"/>
              <a:gd name="connsiteX34" fmla="*/ 331778 w 331778"/>
              <a:gd name="connsiteY34" fmla="*/ 169717 h 535949"/>
              <a:gd name="connsiteX35" fmla="*/ 320294 w 331778"/>
              <a:gd name="connsiteY35" fmla="*/ 227141 h 535949"/>
              <a:gd name="connsiteX36" fmla="*/ 291582 w 331778"/>
              <a:gd name="connsiteY36" fmla="*/ 274356 h 535949"/>
              <a:gd name="connsiteX37" fmla="*/ 252662 w 331778"/>
              <a:gd name="connsiteY37" fmla="*/ 337521 h 535949"/>
              <a:gd name="connsiteX38" fmla="*/ 241177 w 331778"/>
              <a:gd name="connsiteY38" fmla="*/ 344540 h 535949"/>
              <a:gd name="connsiteX39" fmla="*/ 90601 w 331778"/>
              <a:gd name="connsiteY39" fmla="*/ 344540 h 535949"/>
              <a:gd name="connsiteX40" fmla="*/ 79116 w 331778"/>
              <a:gd name="connsiteY40" fmla="*/ 337521 h 535949"/>
              <a:gd name="connsiteX41" fmla="*/ 40196 w 331778"/>
              <a:gd name="connsiteY41" fmla="*/ 274356 h 535949"/>
              <a:gd name="connsiteX42" fmla="*/ 11484 w 331778"/>
              <a:gd name="connsiteY42" fmla="*/ 227141 h 535949"/>
              <a:gd name="connsiteX43" fmla="*/ 0 w 331778"/>
              <a:gd name="connsiteY43" fmla="*/ 169717 h 535949"/>
              <a:gd name="connsiteX44" fmla="*/ 0 w 331778"/>
              <a:gd name="connsiteY44" fmla="*/ 163975 h 535949"/>
              <a:gd name="connsiteX45" fmla="*/ 165889 w 331778"/>
              <a:gd name="connsiteY45" fmla="*/ 0 h 53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1778" h="535949">
                <a:moveTo>
                  <a:pt x="124418" y="497667"/>
                </a:moveTo>
                <a:lnTo>
                  <a:pt x="207364" y="497667"/>
                </a:lnTo>
                <a:cubicBezTo>
                  <a:pt x="205449" y="519360"/>
                  <a:pt x="187584" y="535949"/>
                  <a:pt x="165891" y="535949"/>
                </a:cubicBezTo>
                <a:cubicBezTo>
                  <a:pt x="144197" y="535949"/>
                  <a:pt x="126332" y="519360"/>
                  <a:pt x="124418" y="497667"/>
                </a:cubicBezTo>
                <a:close/>
                <a:moveTo>
                  <a:pt x="102087" y="433864"/>
                </a:moveTo>
                <a:lnTo>
                  <a:pt x="229693" y="433864"/>
                </a:lnTo>
                <a:cubicBezTo>
                  <a:pt x="240540" y="433864"/>
                  <a:pt x="248834" y="442159"/>
                  <a:pt x="248834" y="453006"/>
                </a:cubicBezTo>
                <a:cubicBezTo>
                  <a:pt x="248834" y="463852"/>
                  <a:pt x="240540" y="472146"/>
                  <a:pt x="229693" y="472146"/>
                </a:cubicBezTo>
                <a:lnTo>
                  <a:pt x="102087" y="472146"/>
                </a:lnTo>
                <a:cubicBezTo>
                  <a:pt x="91240" y="472146"/>
                  <a:pt x="82945" y="463852"/>
                  <a:pt x="82945" y="453006"/>
                </a:cubicBezTo>
                <a:cubicBezTo>
                  <a:pt x="82945" y="442159"/>
                  <a:pt x="91240" y="433864"/>
                  <a:pt x="102087" y="433864"/>
                </a:cubicBezTo>
                <a:close/>
                <a:moveTo>
                  <a:pt x="102087" y="370060"/>
                </a:moveTo>
                <a:lnTo>
                  <a:pt x="229693" y="370060"/>
                </a:lnTo>
                <a:cubicBezTo>
                  <a:pt x="240540" y="370060"/>
                  <a:pt x="248834" y="378355"/>
                  <a:pt x="248834" y="389202"/>
                </a:cubicBezTo>
                <a:cubicBezTo>
                  <a:pt x="248834" y="400048"/>
                  <a:pt x="240540" y="408342"/>
                  <a:pt x="229693" y="408342"/>
                </a:cubicBezTo>
                <a:lnTo>
                  <a:pt x="102087" y="408342"/>
                </a:lnTo>
                <a:cubicBezTo>
                  <a:pt x="91240" y="408342"/>
                  <a:pt x="82945" y="400048"/>
                  <a:pt x="82945" y="389202"/>
                </a:cubicBezTo>
                <a:cubicBezTo>
                  <a:pt x="82945" y="378355"/>
                  <a:pt x="91240" y="370060"/>
                  <a:pt x="102087" y="370060"/>
                </a:cubicBezTo>
                <a:close/>
                <a:moveTo>
                  <a:pt x="166528" y="37644"/>
                </a:moveTo>
                <a:cubicBezTo>
                  <a:pt x="96982" y="38282"/>
                  <a:pt x="40196" y="94429"/>
                  <a:pt x="38920" y="163975"/>
                </a:cubicBezTo>
                <a:lnTo>
                  <a:pt x="38920" y="169079"/>
                </a:lnTo>
                <a:cubicBezTo>
                  <a:pt x="39558" y="184392"/>
                  <a:pt x="42110" y="199706"/>
                  <a:pt x="47853" y="213742"/>
                </a:cubicBezTo>
                <a:cubicBezTo>
                  <a:pt x="52956" y="226502"/>
                  <a:pt x="60613" y="238626"/>
                  <a:pt x="69545" y="248835"/>
                </a:cubicBezTo>
                <a:cubicBezTo>
                  <a:pt x="83583" y="266699"/>
                  <a:pt x="96344" y="285840"/>
                  <a:pt x="106552" y="306258"/>
                </a:cubicBezTo>
                <a:lnTo>
                  <a:pt x="165889" y="306258"/>
                </a:lnTo>
                <a:lnTo>
                  <a:pt x="225865" y="306258"/>
                </a:lnTo>
                <a:cubicBezTo>
                  <a:pt x="235435" y="285840"/>
                  <a:pt x="248196" y="266699"/>
                  <a:pt x="262871" y="248835"/>
                </a:cubicBezTo>
                <a:cubicBezTo>
                  <a:pt x="272441" y="238626"/>
                  <a:pt x="279460" y="226502"/>
                  <a:pt x="284564" y="213742"/>
                </a:cubicBezTo>
                <a:cubicBezTo>
                  <a:pt x="289668" y="199706"/>
                  <a:pt x="292858" y="184392"/>
                  <a:pt x="293496" y="169079"/>
                </a:cubicBezTo>
                <a:lnTo>
                  <a:pt x="294134" y="169079"/>
                </a:lnTo>
                <a:lnTo>
                  <a:pt x="294134" y="163975"/>
                </a:lnTo>
                <a:cubicBezTo>
                  <a:pt x="292858" y="93791"/>
                  <a:pt x="236073" y="38282"/>
                  <a:pt x="166528" y="37644"/>
                </a:cubicBezTo>
                <a:close/>
                <a:moveTo>
                  <a:pt x="165889" y="0"/>
                </a:moveTo>
                <a:cubicBezTo>
                  <a:pt x="256490" y="638"/>
                  <a:pt x="329864" y="73374"/>
                  <a:pt x="331778" y="163975"/>
                </a:cubicBezTo>
                <a:lnTo>
                  <a:pt x="331778" y="169717"/>
                </a:lnTo>
                <a:cubicBezTo>
                  <a:pt x="331140" y="189497"/>
                  <a:pt x="327312" y="208638"/>
                  <a:pt x="320294" y="227141"/>
                </a:cubicBezTo>
                <a:cubicBezTo>
                  <a:pt x="313914" y="244368"/>
                  <a:pt x="303705" y="260319"/>
                  <a:pt x="291582" y="274356"/>
                </a:cubicBezTo>
                <a:cubicBezTo>
                  <a:pt x="276269" y="290945"/>
                  <a:pt x="259680" y="323484"/>
                  <a:pt x="252662" y="337521"/>
                </a:cubicBezTo>
                <a:cubicBezTo>
                  <a:pt x="250748" y="341987"/>
                  <a:pt x="246282" y="344540"/>
                  <a:pt x="241177" y="344540"/>
                </a:cubicBezTo>
                <a:lnTo>
                  <a:pt x="90601" y="344540"/>
                </a:lnTo>
                <a:cubicBezTo>
                  <a:pt x="85497" y="344540"/>
                  <a:pt x="81030" y="341987"/>
                  <a:pt x="79116" y="337521"/>
                </a:cubicBezTo>
                <a:cubicBezTo>
                  <a:pt x="72098" y="323484"/>
                  <a:pt x="55509" y="290945"/>
                  <a:pt x="40196" y="274356"/>
                </a:cubicBezTo>
                <a:cubicBezTo>
                  <a:pt x="28073" y="260319"/>
                  <a:pt x="18503" y="244368"/>
                  <a:pt x="11484" y="227141"/>
                </a:cubicBezTo>
                <a:cubicBezTo>
                  <a:pt x="4466" y="208638"/>
                  <a:pt x="638" y="189497"/>
                  <a:pt x="0" y="169717"/>
                </a:cubicBezTo>
                <a:lnTo>
                  <a:pt x="0" y="163975"/>
                </a:lnTo>
                <a:cubicBezTo>
                  <a:pt x="1914" y="73374"/>
                  <a:pt x="75288" y="638"/>
                  <a:pt x="16588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8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22E552-EEAA-4ED1-9604-6E1190CA6524}"/>
              </a:ext>
            </a:extLst>
          </p:cNvPr>
          <p:cNvGrpSpPr/>
          <p:nvPr/>
        </p:nvGrpSpPr>
        <p:grpSpPr>
          <a:xfrm>
            <a:off x="468470" y="1167995"/>
            <a:ext cx="2202816" cy="2144860"/>
            <a:chOff x="332936" y="2555951"/>
            <a:chExt cx="2937088" cy="285981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6C9FED-D743-4CCF-8893-169D04060F7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6C9E33-7A66-45E1-97AE-7064133A778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288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D5C012-542C-44BB-96F3-FAAB5703F552}"/>
              </a:ext>
            </a:extLst>
          </p:cNvPr>
          <p:cNvGrpSpPr/>
          <p:nvPr/>
        </p:nvGrpSpPr>
        <p:grpSpPr>
          <a:xfrm>
            <a:off x="758117" y="4002307"/>
            <a:ext cx="2202816" cy="2144860"/>
            <a:chOff x="332936" y="2555951"/>
            <a:chExt cx="2937088" cy="285981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D1277E-0DA9-4859-8457-1B79D96CBE7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168AE9-6A15-43E5-B3E1-94C641D0000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288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D439B3-20EB-4DC5-B937-8B8C847564B9}"/>
              </a:ext>
            </a:extLst>
          </p:cNvPr>
          <p:cNvGrpSpPr/>
          <p:nvPr/>
        </p:nvGrpSpPr>
        <p:grpSpPr>
          <a:xfrm>
            <a:off x="6578938" y="4002307"/>
            <a:ext cx="2202816" cy="2144860"/>
            <a:chOff x="332936" y="2555951"/>
            <a:chExt cx="2937088" cy="285981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732E41-E711-4FC4-ACF5-3369A072836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4A39BF-A972-4CCE-AD04-D477B935607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288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391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and Tags – Slide Template</a:t>
            </a:r>
          </a:p>
        </p:txBody>
      </p:sp>
      <p:sp>
        <p:nvSpPr>
          <p:cNvPr id="28" name="Graphic 6" descr="Key">
            <a:extLst>
              <a:ext uri="{FF2B5EF4-FFF2-40B4-BE49-F238E27FC236}">
                <a16:creationId xmlns:a16="http://schemas.microsoft.com/office/drawing/2014/main" id="{D62AD9E5-164F-B44D-AB08-508A65A621E2}"/>
              </a:ext>
            </a:extLst>
          </p:cNvPr>
          <p:cNvSpPr/>
          <p:nvPr/>
        </p:nvSpPr>
        <p:spPr>
          <a:xfrm rot="20461856">
            <a:off x="5530945" y="1447181"/>
            <a:ext cx="3613055" cy="1724413"/>
          </a:xfrm>
          <a:custGeom>
            <a:avLst/>
            <a:gdLst>
              <a:gd name="connsiteX0" fmla="*/ 3140359 w 4567794"/>
              <a:gd name="connsiteY0" fmla="*/ 1271716 h 2180083"/>
              <a:gd name="connsiteX1" fmla="*/ 3477753 w 4567794"/>
              <a:gd name="connsiteY1" fmla="*/ 1609110 h 2180083"/>
              <a:gd name="connsiteX2" fmla="*/ 3815147 w 4567794"/>
              <a:gd name="connsiteY2" fmla="*/ 1271716 h 2180083"/>
              <a:gd name="connsiteX3" fmla="*/ 4152541 w 4567794"/>
              <a:gd name="connsiteY3" fmla="*/ 1609110 h 2180083"/>
              <a:gd name="connsiteX4" fmla="*/ 4567795 w 4567794"/>
              <a:gd name="connsiteY4" fmla="*/ 1090042 h 2180083"/>
              <a:gd name="connsiteX5" fmla="*/ 4152541 w 4567794"/>
              <a:gd name="connsiteY5" fmla="*/ 570974 h 2180083"/>
              <a:gd name="connsiteX6" fmla="*/ 2050317 w 4567794"/>
              <a:gd name="connsiteY6" fmla="*/ 570974 h 2180083"/>
              <a:gd name="connsiteX7" fmla="*/ 1090042 w 4567794"/>
              <a:gd name="connsiteY7" fmla="*/ 0 h 2180083"/>
              <a:gd name="connsiteX8" fmla="*/ 0 w 4567794"/>
              <a:gd name="connsiteY8" fmla="*/ 1090042 h 2180083"/>
              <a:gd name="connsiteX9" fmla="*/ 1090042 w 4567794"/>
              <a:gd name="connsiteY9" fmla="*/ 2180084 h 2180083"/>
              <a:gd name="connsiteX10" fmla="*/ 2050317 w 4567794"/>
              <a:gd name="connsiteY10" fmla="*/ 1609110 h 2180083"/>
              <a:gd name="connsiteX11" fmla="*/ 2387711 w 4567794"/>
              <a:gd name="connsiteY11" fmla="*/ 1609110 h 2180083"/>
              <a:gd name="connsiteX12" fmla="*/ 2595338 w 4567794"/>
              <a:gd name="connsiteY12" fmla="*/ 1401483 h 2180083"/>
              <a:gd name="connsiteX13" fmla="*/ 2802965 w 4567794"/>
              <a:gd name="connsiteY13" fmla="*/ 1609110 h 2180083"/>
              <a:gd name="connsiteX14" fmla="*/ 3140359 w 4567794"/>
              <a:gd name="connsiteY14" fmla="*/ 1271716 h 2180083"/>
              <a:gd name="connsiteX15" fmla="*/ 622881 w 4567794"/>
              <a:gd name="connsiteY15" fmla="*/ 1401483 h 2180083"/>
              <a:gd name="connsiteX16" fmla="*/ 311441 w 4567794"/>
              <a:gd name="connsiteY16" fmla="*/ 1090042 h 2180083"/>
              <a:gd name="connsiteX17" fmla="*/ 622881 w 4567794"/>
              <a:gd name="connsiteY17" fmla="*/ 778601 h 2180083"/>
              <a:gd name="connsiteX18" fmla="*/ 934322 w 4567794"/>
              <a:gd name="connsiteY18" fmla="*/ 1090042 h 2180083"/>
              <a:gd name="connsiteX19" fmla="*/ 622881 w 4567794"/>
              <a:gd name="connsiteY19" fmla="*/ 1401483 h 218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67794" h="2180083">
                <a:moveTo>
                  <a:pt x="3140359" y="1271716"/>
                </a:moveTo>
                <a:lnTo>
                  <a:pt x="3477753" y="1609110"/>
                </a:lnTo>
                <a:lnTo>
                  <a:pt x="3815147" y="1271716"/>
                </a:lnTo>
                <a:lnTo>
                  <a:pt x="4152541" y="1609110"/>
                </a:lnTo>
                <a:lnTo>
                  <a:pt x="4567795" y="1090042"/>
                </a:lnTo>
                <a:lnTo>
                  <a:pt x="4152541" y="570974"/>
                </a:lnTo>
                <a:lnTo>
                  <a:pt x="2050317" y="570974"/>
                </a:lnTo>
                <a:cubicBezTo>
                  <a:pt x="1863453" y="228390"/>
                  <a:pt x="1505296" y="0"/>
                  <a:pt x="1090042" y="0"/>
                </a:cubicBezTo>
                <a:cubicBezTo>
                  <a:pt x="487924" y="0"/>
                  <a:pt x="0" y="487924"/>
                  <a:pt x="0" y="1090042"/>
                </a:cubicBezTo>
                <a:cubicBezTo>
                  <a:pt x="0" y="1692160"/>
                  <a:pt x="487924" y="2180084"/>
                  <a:pt x="1090042" y="2180084"/>
                </a:cubicBezTo>
                <a:cubicBezTo>
                  <a:pt x="1505296" y="2180084"/>
                  <a:pt x="1863453" y="1951694"/>
                  <a:pt x="2050317" y="1609110"/>
                </a:cubicBezTo>
                <a:lnTo>
                  <a:pt x="2387711" y="1609110"/>
                </a:lnTo>
                <a:lnTo>
                  <a:pt x="2595338" y="1401483"/>
                </a:lnTo>
                <a:lnTo>
                  <a:pt x="2802965" y="1609110"/>
                </a:lnTo>
                <a:lnTo>
                  <a:pt x="3140359" y="1271716"/>
                </a:lnTo>
                <a:close/>
                <a:moveTo>
                  <a:pt x="622881" y="1401483"/>
                </a:moveTo>
                <a:cubicBezTo>
                  <a:pt x="451589" y="1401483"/>
                  <a:pt x="311441" y="1261334"/>
                  <a:pt x="311441" y="1090042"/>
                </a:cubicBezTo>
                <a:cubicBezTo>
                  <a:pt x="311441" y="918750"/>
                  <a:pt x="451589" y="778601"/>
                  <a:pt x="622881" y="778601"/>
                </a:cubicBezTo>
                <a:cubicBezTo>
                  <a:pt x="794173" y="778601"/>
                  <a:pt x="934322" y="918750"/>
                  <a:pt x="934322" y="1090042"/>
                </a:cubicBezTo>
                <a:cubicBezTo>
                  <a:pt x="934322" y="1261334"/>
                  <a:pt x="794173" y="1401483"/>
                  <a:pt x="622881" y="140148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518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7" name="Graphic 39" descr="Tag">
            <a:extLst>
              <a:ext uri="{FF2B5EF4-FFF2-40B4-BE49-F238E27FC236}">
                <a16:creationId xmlns:a16="http://schemas.microsoft.com/office/drawing/2014/main" id="{8171F4A3-C275-0345-B20A-E7B11BB47D97}"/>
              </a:ext>
            </a:extLst>
          </p:cNvPr>
          <p:cNvSpPr/>
          <p:nvPr/>
        </p:nvSpPr>
        <p:spPr>
          <a:xfrm rot="9109083">
            <a:off x="3178572" y="980970"/>
            <a:ext cx="2382753" cy="2518911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4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7" name="Graphic 39" descr="Tag">
            <a:extLst>
              <a:ext uri="{FF2B5EF4-FFF2-40B4-BE49-F238E27FC236}">
                <a16:creationId xmlns:a16="http://schemas.microsoft.com/office/drawing/2014/main" id="{0196153F-DFE4-EF40-B4C5-CA6C706C5E4F}"/>
              </a:ext>
            </a:extLst>
          </p:cNvPr>
          <p:cNvSpPr/>
          <p:nvPr/>
        </p:nvSpPr>
        <p:spPr>
          <a:xfrm rot="6060703">
            <a:off x="3320635" y="2343717"/>
            <a:ext cx="2382753" cy="2518911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3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8" name="Graphic 39" descr="Tag">
            <a:extLst>
              <a:ext uri="{FF2B5EF4-FFF2-40B4-BE49-F238E27FC236}">
                <a16:creationId xmlns:a16="http://schemas.microsoft.com/office/drawing/2014/main" id="{27EA8F5E-5619-2C48-B84C-1BFC27D6E125}"/>
              </a:ext>
            </a:extLst>
          </p:cNvPr>
          <p:cNvSpPr/>
          <p:nvPr/>
        </p:nvSpPr>
        <p:spPr>
          <a:xfrm rot="3423357">
            <a:off x="4349034" y="3141487"/>
            <a:ext cx="2382753" cy="2518911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2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356E6C-3D5C-DB4C-AA5E-2B1847191513}"/>
              </a:ext>
            </a:extLst>
          </p:cNvPr>
          <p:cNvSpPr/>
          <p:nvPr/>
        </p:nvSpPr>
        <p:spPr>
          <a:xfrm rot="1041605">
            <a:off x="3269542" y="1515731"/>
            <a:ext cx="1237236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8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586DBB-12D8-6D4B-8AC6-4FA955E7C870}"/>
              </a:ext>
            </a:extLst>
          </p:cNvPr>
          <p:cNvSpPr/>
          <p:nvPr/>
        </p:nvSpPr>
        <p:spPr>
          <a:xfrm rot="19554071">
            <a:off x="3418273" y="3321087"/>
            <a:ext cx="1237236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8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A5F308-B143-EC4E-8BF5-AA9D45F2396B}"/>
              </a:ext>
            </a:extLst>
          </p:cNvPr>
          <p:cNvSpPr/>
          <p:nvPr/>
        </p:nvSpPr>
        <p:spPr>
          <a:xfrm rot="750494">
            <a:off x="4759501" y="4388910"/>
            <a:ext cx="1237236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8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22E552-EEAA-4ED1-9604-6E1190CA6524}"/>
              </a:ext>
            </a:extLst>
          </p:cNvPr>
          <p:cNvGrpSpPr/>
          <p:nvPr/>
        </p:nvGrpSpPr>
        <p:grpSpPr>
          <a:xfrm>
            <a:off x="468470" y="1167995"/>
            <a:ext cx="2202816" cy="2144860"/>
            <a:chOff x="332936" y="2555951"/>
            <a:chExt cx="2937088" cy="285981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6C9FED-D743-4CCF-8893-169D04060F7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6C9E33-7A66-45E1-97AE-7064133A778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288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D5C012-542C-44BB-96F3-FAAB5703F552}"/>
              </a:ext>
            </a:extLst>
          </p:cNvPr>
          <p:cNvGrpSpPr/>
          <p:nvPr/>
        </p:nvGrpSpPr>
        <p:grpSpPr>
          <a:xfrm>
            <a:off x="758117" y="4002307"/>
            <a:ext cx="2202816" cy="2144860"/>
            <a:chOff x="332936" y="2555951"/>
            <a:chExt cx="2937088" cy="285981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D1277E-0DA9-4859-8457-1B79D96CBE7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168AE9-6A15-43E5-B3E1-94C641D0000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288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D439B3-20EB-4DC5-B937-8B8C847564B9}"/>
              </a:ext>
            </a:extLst>
          </p:cNvPr>
          <p:cNvGrpSpPr/>
          <p:nvPr/>
        </p:nvGrpSpPr>
        <p:grpSpPr>
          <a:xfrm>
            <a:off x="6578938" y="4002307"/>
            <a:ext cx="2202816" cy="2144860"/>
            <a:chOff x="332936" y="2555951"/>
            <a:chExt cx="2937088" cy="285981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732E41-E711-4FC4-ACF5-3369A072836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4A39BF-A972-4CCE-AD04-D477B935607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288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Graphic 9" descr="Coins">
            <a:extLst>
              <a:ext uri="{FF2B5EF4-FFF2-40B4-BE49-F238E27FC236}">
                <a16:creationId xmlns:a16="http://schemas.microsoft.com/office/drawing/2014/main" id="{923E5D2B-1FDF-4DAE-B608-D34CD5C67457}"/>
              </a:ext>
            </a:extLst>
          </p:cNvPr>
          <p:cNvSpPr/>
          <p:nvPr/>
        </p:nvSpPr>
        <p:spPr>
          <a:xfrm>
            <a:off x="5331339" y="3998149"/>
            <a:ext cx="429590" cy="368220"/>
          </a:xfrm>
          <a:custGeom>
            <a:avLst/>
            <a:gdLst>
              <a:gd name="connsiteX0" fmla="*/ 430500 w 463022"/>
              <a:gd name="connsiteY0" fmla="*/ 330730 h 396876"/>
              <a:gd name="connsiteX1" fmla="*/ 408452 w 463022"/>
              <a:gd name="connsiteY1" fmla="*/ 349471 h 396876"/>
              <a:gd name="connsiteX2" fmla="*/ 408452 w 463022"/>
              <a:gd name="connsiteY2" fmla="*/ 329628 h 396876"/>
              <a:gd name="connsiteX3" fmla="*/ 430500 w 463022"/>
              <a:gd name="connsiteY3" fmla="*/ 320808 h 396876"/>
              <a:gd name="connsiteX4" fmla="*/ 430500 w 463022"/>
              <a:gd name="connsiteY4" fmla="*/ 330730 h 396876"/>
              <a:gd name="connsiteX5" fmla="*/ 386403 w 463022"/>
              <a:gd name="connsiteY5" fmla="*/ 294350 h 396876"/>
              <a:gd name="connsiteX6" fmla="*/ 386403 w 463022"/>
              <a:gd name="connsiteY6" fmla="*/ 274506 h 396876"/>
              <a:gd name="connsiteX7" fmla="*/ 408452 w 463022"/>
              <a:gd name="connsiteY7" fmla="*/ 265686 h 396876"/>
              <a:gd name="connsiteX8" fmla="*/ 408452 w 463022"/>
              <a:gd name="connsiteY8" fmla="*/ 275608 h 396876"/>
              <a:gd name="connsiteX9" fmla="*/ 386403 w 463022"/>
              <a:gd name="connsiteY9" fmla="*/ 294350 h 396876"/>
              <a:gd name="connsiteX10" fmla="*/ 386403 w 463022"/>
              <a:gd name="connsiteY10" fmla="*/ 356086 h 396876"/>
              <a:gd name="connsiteX11" fmla="*/ 364354 w 463022"/>
              <a:gd name="connsiteY11" fmla="*/ 359945 h 396876"/>
              <a:gd name="connsiteX12" fmla="*/ 364354 w 463022"/>
              <a:gd name="connsiteY12" fmla="*/ 338447 h 396876"/>
              <a:gd name="connsiteX13" fmla="*/ 386403 w 463022"/>
              <a:gd name="connsiteY13" fmla="*/ 335140 h 396876"/>
              <a:gd name="connsiteX14" fmla="*/ 386403 w 463022"/>
              <a:gd name="connsiteY14" fmla="*/ 356086 h 396876"/>
              <a:gd name="connsiteX15" fmla="*/ 342306 w 463022"/>
              <a:gd name="connsiteY15" fmla="*/ 283325 h 396876"/>
              <a:gd name="connsiteX16" fmla="*/ 364354 w 463022"/>
              <a:gd name="connsiteY16" fmla="*/ 280018 h 396876"/>
              <a:gd name="connsiteX17" fmla="*/ 364354 w 463022"/>
              <a:gd name="connsiteY17" fmla="*/ 300964 h 396876"/>
              <a:gd name="connsiteX18" fmla="*/ 342306 w 463022"/>
              <a:gd name="connsiteY18" fmla="*/ 304823 h 396876"/>
              <a:gd name="connsiteX19" fmla="*/ 342306 w 463022"/>
              <a:gd name="connsiteY19" fmla="*/ 283325 h 396876"/>
              <a:gd name="connsiteX20" fmla="*/ 342306 w 463022"/>
              <a:gd name="connsiteY20" fmla="*/ 362701 h 396876"/>
              <a:gd name="connsiteX21" fmla="*/ 320257 w 463022"/>
              <a:gd name="connsiteY21" fmla="*/ 363803 h 396876"/>
              <a:gd name="connsiteX22" fmla="*/ 320257 w 463022"/>
              <a:gd name="connsiteY22" fmla="*/ 341754 h 396876"/>
              <a:gd name="connsiteX23" fmla="*/ 342306 w 463022"/>
              <a:gd name="connsiteY23" fmla="*/ 340652 h 396876"/>
              <a:gd name="connsiteX24" fmla="*/ 342306 w 463022"/>
              <a:gd name="connsiteY24" fmla="*/ 362701 h 396876"/>
              <a:gd name="connsiteX25" fmla="*/ 298208 w 463022"/>
              <a:gd name="connsiteY25" fmla="*/ 308681 h 396876"/>
              <a:gd name="connsiteX26" fmla="*/ 298208 w 463022"/>
              <a:gd name="connsiteY26" fmla="*/ 286633 h 396876"/>
              <a:gd name="connsiteX27" fmla="*/ 320257 w 463022"/>
              <a:gd name="connsiteY27" fmla="*/ 285530 h 396876"/>
              <a:gd name="connsiteX28" fmla="*/ 320257 w 463022"/>
              <a:gd name="connsiteY28" fmla="*/ 307579 h 396876"/>
              <a:gd name="connsiteX29" fmla="*/ 298208 w 463022"/>
              <a:gd name="connsiteY29" fmla="*/ 308681 h 396876"/>
              <a:gd name="connsiteX30" fmla="*/ 298208 w 463022"/>
              <a:gd name="connsiteY30" fmla="*/ 363803 h 396876"/>
              <a:gd name="connsiteX31" fmla="*/ 276160 w 463022"/>
              <a:gd name="connsiteY31" fmla="*/ 362701 h 396876"/>
              <a:gd name="connsiteX32" fmla="*/ 276160 w 463022"/>
              <a:gd name="connsiteY32" fmla="*/ 341754 h 396876"/>
              <a:gd name="connsiteX33" fmla="*/ 287184 w 463022"/>
              <a:gd name="connsiteY33" fmla="*/ 341754 h 396876"/>
              <a:gd name="connsiteX34" fmla="*/ 298208 w 463022"/>
              <a:gd name="connsiteY34" fmla="*/ 341754 h 396876"/>
              <a:gd name="connsiteX35" fmla="*/ 298208 w 463022"/>
              <a:gd name="connsiteY35" fmla="*/ 363803 h 396876"/>
              <a:gd name="connsiteX36" fmla="*/ 254111 w 463022"/>
              <a:gd name="connsiteY36" fmla="*/ 285530 h 396876"/>
              <a:gd name="connsiteX37" fmla="*/ 276160 w 463022"/>
              <a:gd name="connsiteY37" fmla="*/ 286633 h 396876"/>
              <a:gd name="connsiteX38" fmla="*/ 276160 w 463022"/>
              <a:gd name="connsiteY38" fmla="*/ 308681 h 396876"/>
              <a:gd name="connsiteX39" fmla="*/ 254111 w 463022"/>
              <a:gd name="connsiteY39" fmla="*/ 307579 h 396876"/>
              <a:gd name="connsiteX40" fmla="*/ 254111 w 463022"/>
              <a:gd name="connsiteY40" fmla="*/ 285530 h 396876"/>
              <a:gd name="connsiteX41" fmla="*/ 254111 w 463022"/>
              <a:gd name="connsiteY41" fmla="*/ 359945 h 396876"/>
              <a:gd name="connsiteX42" fmla="*/ 232062 w 463022"/>
              <a:gd name="connsiteY42" fmla="*/ 356086 h 396876"/>
              <a:gd name="connsiteX43" fmla="*/ 232062 w 463022"/>
              <a:gd name="connsiteY43" fmla="*/ 338447 h 396876"/>
              <a:gd name="connsiteX44" fmla="*/ 254111 w 463022"/>
              <a:gd name="connsiteY44" fmla="*/ 340652 h 396876"/>
              <a:gd name="connsiteX45" fmla="*/ 254111 w 463022"/>
              <a:gd name="connsiteY45" fmla="*/ 359945 h 396876"/>
              <a:gd name="connsiteX46" fmla="*/ 210014 w 463022"/>
              <a:gd name="connsiteY46" fmla="*/ 300964 h 396876"/>
              <a:gd name="connsiteX47" fmla="*/ 210014 w 463022"/>
              <a:gd name="connsiteY47" fmla="*/ 279467 h 396876"/>
              <a:gd name="connsiteX48" fmla="*/ 232062 w 463022"/>
              <a:gd name="connsiteY48" fmla="*/ 282774 h 396876"/>
              <a:gd name="connsiteX49" fmla="*/ 232062 w 463022"/>
              <a:gd name="connsiteY49" fmla="*/ 304823 h 396876"/>
              <a:gd name="connsiteX50" fmla="*/ 210014 w 463022"/>
              <a:gd name="connsiteY50" fmla="*/ 300964 h 396876"/>
              <a:gd name="connsiteX51" fmla="*/ 210014 w 463022"/>
              <a:gd name="connsiteY51" fmla="*/ 349471 h 396876"/>
              <a:gd name="connsiteX52" fmla="*/ 187965 w 463022"/>
              <a:gd name="connsiteY52" fmla="*/ 330730 h 396876"/>
              <a:gd name="connsiteX53" fmla="*/ 187965 w 463022"/>
              <a:gd name="connsiteY53" fmla="*/ 329628 h 396876"/>
              <a:gd name="connsiteX54" fmla="*/ 188516 w 463022"/>
              <a:gd name="connsiteY54" fmla="*/ 329628 h 396876"/>
              <a:gd name="connsiteX55" fmla="*/ 192926 w 463022"/>
              <a:gd name="connsiteY55" fmla="*/ 330730 h 396876"/>
              <a:gd name="connsiteX56" fmla="*/ 210014 w 463022"/>
              <a:gd name="connsiteY56" fmla="*/ 334589 h 396876"/>
              <a:gd name="connsiteX57" fmla="*/ 210014 w 463022"/>
              <a:gd name="connsiteY57" fmla="*/ 349471 h 396876"/>
              <a:gd name="connsiteX58" fmla="*/ 121819 w 463022"/>
              <a:gd name="connsiteY58" fmla="*/ 274506 h 396876"/>
              <a:gd name="connsiteX59" fmla="*/ 132843 w 463022"/>
              <a:gd name="connsiteY59" fmla="*/ 275057 h 396876"/>
              <a:gd name="connsiteX60" fmla="*/ 132843 w 463022"/>
              <a:gd name="connsiteY60" fmla="*/ 275608 h 396876"/>
              <a:gd name="connsiteX61" fmla="*/ 138355 w 463022"/>
              <a:gd name="connsiteY61" fmla="*/ 297106 h 396876"/>
              <a:gd name="connsiteX62" fmla="*/ 121819 w 463022"/>
              <a:gd name="connsiteY62" fmla="*/ 296003 h 396876"/>
              <a:gd name="connsiteX63" fmla="*/ 121819 w 463022"/>
              <a:gd name="connsiteY63" fmla="*/ 274506 h 396876"/>
              <a:gd name="connsiteX64" fmla="*/ 99770 w 463022"/>
              <a:gd name="connsiteY64" fmla="*/ 208360 h 396876"/>
              <a:gd name="connsiteX65" fmla="*/ 121819 w 463022"/>
              <a:gd name="connsiteY65" fmla="*/ 211667 h 396876"/>
              <a:gd name="connsiteX66" fmla="*/ 121819 w 463022"/>
              <a:gd name="connsiteY66" fmla="*/ 233716 h 396876"/>
              <a:gd name="connsiteX67" fmla="*/ 99770 w 463022"/>
              <a:gd name="connsiteY67" fmla="*/ 229857 h 396876"/>
              <a:gd name="connsiteX68" fmla="*/ 99770 w 463022"/>
              <a:gd name="connsiteY68" fmla="*/ 208360 h 396876"/>
              <a:gd name="connsiteX69" fmla="*/ 99770 w 463022"/>
              <a:gd name="connsiteY69" fmla="*/ 293799 h 396876"/>
              <a:gd name="connsiteX70" fmla="*/ 77722 w 463022"/>
              <a:gd name="connsiteY70" fmla="*/ 289940 h 396876"/>
              <a:gd name="connsiteX71" fmla="*/ 77722 w 463022"/>
              <a:gd name="connsiteY71" fmla="*/ 268443 h 396876"/>
              <a:gd name="connsiteX72" fmla="*/ 99770 w 463022"/>
              <a:gd name="connsiteY72" fmla="*/ 271750 h 396876"/>
              <a:gd name="connsiteX73" fmla="*/ 99770 w 463022"/>
              <a:gd name="connsiteY73" fmla="*/ 293799 h 396876"/>
              <a:gd name="connsiteX74" fmla="*/ 55673 w 463022"/>
              <a:gd name="connsiteY74" fmla="*/ 203950 h 396876"/>
              <a:gd name="connsiteX75" fmla="*/ 55673 w 463022"/>
              <a:gd name="connsiteY75" fmla="*/ 194028 h 396876"/>
              <a:gd name="connsiteX76" fmla="*/ 77722 w 463022"/>
              <a:gd name="connsiteY76" fmla="*/ 202297 h 396876"/>
              <a:gd name="connsiteX77" fmla="*/ 77722 w 463022"/>
              <a:gd name="connsiteY77" fmla="*/ 222692 h 396876"/>
              <a:gd name="connsiteX78" fmla="*/ 55673 w 463022"/>
              <a:gd name="connsiteY78" fmla="*/ 203950 h 396876"/>
              <a:gd name="connsiteX79" fmla="*/ 55673 w 463022"/>
              <a:gd name="connsiteY79" fmla="*/ 283325 h 396876"/>
              <a:gd name="connsiteX80" fmla="*/ 33624 w 463022"/>
              <a:gd name="connsiteY80" fmla="*/ 264584 h 396876"/>
              <a:gd name="connsiteX81" fmla="*/ 33624 w 463022"/>
              <a:gd name="connsiteY81" fmla="*/ 254662 h 396876"/>
              <a:gd name="connsiteX82" fmla="*/ 55673 w 463022"/>
              <a:gd name="connsiteY82" fmla="*/ 262930 h 396876"/>
              <a:gd name="connsiteX83" fmla="*/ 55673 w 463022"/>
              <a:gd name="connsiteY83" fmla="*/ 283325 h 396876"/>
              <a:gd name="connsiteX84" fmla="*/ 33624 w 463022"/>
              <a:gd name="connsiteY84" fmla="*/ 111346 h 396876"/>
              <a:gd name="connsiteX85" fmla="*/ 55673 w 463022"/>
              <a:gd name="connsiteY85" fmla="*/ 119614 h 396876"/>
              <a:gd name="connsiteX86" fmla="*/ 55673 w 463022"/>
              <a:gd name="connsiteY86" fmla="*/ 140009 h 396876"/>
              <a:gd name="connsiteX87" fmla="*/ 33624 w 463022"/>
              <a:gd name="connsiteY87" fmla="*/ 121268 h 396876"/>
              <a:gd name="connsiteX88" fmla="*/ 33624 w 463022"/>
              <a:gd name="connsiteY88" fmla="*/ 111346 h 396876"/>
              <a:gd name="connsiteX89" fmla="*/ 99770 w 463022"/>
              <a:gd name="connsiteY89" fmla="*/ 128985 h 396876"/>
              <a:gd name="connsiteX90" fmla="*/ 99770 w 463022"/>
              <a:gd name="connsiteY90" fmla="*/ 151033 h 396876"/>
              <a:gd name="connsiteX91" fmla="*/ 77722 w 463022"/>
              <a:gd name="connsiteY91" fmla="*/ 147175 h 396876"/>
              <a:gd name="connsiteX92" fmla="*/ 77722 w 463022"/>
              <a:gd name="connsiteY92" fmla="*/ 125677 h 396876"/>
              <a:gd name="connsiteX93" fmla="*/ 99770 w 463022"/>
              <a:gd name="connsiteY93" fmla="*/ 128985 h 396876"/>
              <a:gd name="connsiteX94" fmla="*/ 154892 w 463022"/>
              <a:gd name="connsiteY94" fmla="*/ 33073 h 396876"/>
              <a:gd name="connsiteX95" fmla="*/ 276160 w 463022"/>
              <a:gd name="connsiteY95" fmla="*/ 66146 h 396876"/>
              <a:gd name="connsiteX96" fmla="*/ 154892 w 463022"/>
              <a:gd name="connsiteY96" fmla="*/ 99219 h 396876"/>
              <a:gd name="connsiteX97" fmla="*/ 33624 w 463022"/>
              <a:gd name="connsiteY97" fmla="*/ 66146 h 396876"/>
              <a:gd name="connsiteX98" fmla="*/ 154892 w 463022"/>
              <a:gd name="connsiteY98" fmla="*/ 33073 h 396876"/>
              <a:gd name="connsiteX99" fmla="*/ 187965 w 463022"/>
              <a:gd name="connsiteY99" fmla="*/ 294350 h 396876"/>
              <a:gd name="connsiteX100" fmla="*/ 165916 w 463022"/>
              <a:gd name="connsiteY100" fmla="*/ 275608 h 396876"/>
              <a:gd name="connsiteX101" fmla="*/ 165916 w 463022"/>
              <a:gd name="connsiteY101" fmla="*/ 265686 h 396876"/>
              <a:gd name="connsiteX102" fmla="*/ 187965 w 463022"/>
              <a:gd name="connsiteY102" fmla="*/ 273955 h 396876"/>
              <a:gd name="connsiteX103" fmla="*/ 187965 w 463022"/>
              <a:gd name="connsiteY103" fmla="*/ 294350 h 396876"/>
              <a:gd name="connsiteX104" fmla="*/ 254111 w 463022"/>
              <a:gd name="connsiteY104" fmla="*/ 140009 h 396876"/>
              <a:gd name="connsiteX105" fmla="*/ 254111 w 463022"/>
              <a:gd name="connsiteY105" fmla="*/ 120165 h 396876"/>
              <a:gd name="connsiteX106" fmla="*/ 276160 w 463022"/>
              <a:gd name="connsiteY106" fmla="*/ 111346 h 396876"/>
              <a:gd name="connsiteX107" fmla="*/ 276160 w 463022"/>
              <a:gd name="connsiteY107" fmla="*/ 121268 h 396876"/>
              <a:gd name="connsiteX108" fmla="*/ 254111 w 463022"/>
              <a:gd name="connsiteY108" fmla="*/ 140009 h 396876"/>
              <a:gd name="connsiteX109" fmla="*/ 210014 w 463022"/>
              <a:gd name="connsiteY109" fmla="*/ 150482 h 396876"/>
              <a:gd name="connsiteX110" fmla="*/ 210014 w 463022"/>
              <a:gd name="connsiteY110" fmla="*/ 128985 h 396876"/>
              <a:gd name="connsiteX111" fmla="*/ 232062 w 463022"/>
              <a:gd name="connsiteY111" fmla="*/ 125677 h 396876"/>
              <a:gd name="connsiteX112" fmla="*/ 232062 w 463022"/>
              <a:gd name="connsiteY112" fmla="*/ 146624 h 396876"/>
              <a:gd name="connsiteX113" fmla="*/ 210014 w 463022"/>
              <a:gd name="connsiteY113" fmla="*/ 150482 h 396876"/>
              <a:gd name="connsiteX114" fmla="*/ 165916 w 463022"/>
              <a:gd name="connsiteY114" fmla="*/ 154341 h 396876"/>
              <a:gd name="connsiteX115" fmla="*/ 165916 w 463022"/>
              <a:gd name="connsiteY115" fmla="*/ 132292 h 396876"/>
              <a:gd name="connsiteX116" fmla="*/ 187965 w 463022"/>
              <a:gd name="connsiteY116" fmla="*/ 131190 h 396876"/>
              <a:gd name="connsiteX117" fmla="*/ 187965 w 463022"/>
              <a:gd name="connsiteY117" fmla="*/ 153238 h 396876"/>
              <a:gd name="connsiteX118" fmla="*/ 165916 w 463022"/>
              <a:gd name="connsiteY118" fmla="*/ 154341 h 396876"/>
              <a:gd name="connsiteX119" fmla="*/ 121819 w 463022"/>
              <a:gd name="connsiteY119" fmla="*/ 153238 h 396876"/>
              <a:gd name="connsiteX120" fmla="*/ 121819 w 463022"/>
              <a:gd name="connsiteY120" fmla="*/ 131190 h 396876"/>
              <a:gd name="connsiteX121" fmla="*/ 143868 w 463022"/>
              <a:gd name="connsiteY121" fmla="*/ 132292 h 396876"/>
              <a:gd name="connsiteX122" fmla="*/ 143868 w 463022"/>
              <a:gd name="connsiteY122" fmla="*/ 154341 h 396876"/>
              <a:gd name="connsiteX123" fmla="*/ 121819 w 463022"/>
              <a:gd name="connsiteY123" fmla="*/ 153238 h 396876"/>
              <a:gd name="connsiteX124" fmla="*/ 408452 w 463022"/>
              <a:gd name="connsiteY124" fmla="*/ 220487 h 396876"/>
              <a:gd name="connsiteX125" fmla="*/ 287184 w 463022"/>
              <a:gd name="connsiteY125" fmla="*/ 253560 h 396876"/>
              <a:gd name="connsiteX126" fmla="*/ 165916 w 463022"/>
              <a:gd name="connsiteY126" fmla="*/ 220487 h 396876"/>
              <a:gd name="connsiteX127" fmla="*/ 287184 w 463022"/>
              <a:gd name="connsiteY127" fmla="*/ 187414 h 396876"/>
              <a:gd name="connsiteX128" fmla="*/ 408452 w 463022"/>
              <a:gd name="connsiteY128" fmla="*/ 220487 h 396876"/>
              <a:gd name="connsiteX129" fmla="*/ 441525 w 463022"/>
              <a:gd name="connsiteY129" fmla="*/ 237023 h 396876"/>
              <a:gd name="connsiteX130" fmla="*/ 441525 w 463022"/>
              <a:gd name="connsiteY130" fmla="*/ 220487 h 396876"/>
              <a:gd name="connsiteX131" fmla="*/ 381442 w 463022"/>
              <a:gd name="connsiteY131" fmla="*/ 165365 h 396876"/>
              <a:gd name="connsiteX132" fmla="*/ 330179 w 463022"/>
              <a:gd name="connsiteY132" fmla="*/ 156546 h 396876"/>
              <a:gd name="connsiteX133" fmla="*/ 330730 w 463022"/>
              <a:gd name="connsiteY133" fmla="*/ 148829 h 396876"/>
              <a:gd name="connsiteX134" fmla="*/ 308681 w 463022"/>
              <a:gd name="connsiteY134" fmla="*/ 110243 h 396876"/>
              <a:gd name="connsiteX135" fmla="*/ 308681 w 463022"/>
              <a:gd name="connsiteY135" fmla="*/ 66146 h 396876"/>
              <a:gd name="connsiteX136" fmla="*/ 248599 w 463022"/>
              <a:gd name="connsiteY136" fmla="*/ 11024 h 396876"/>
              <a:gd name="connsiteX137" fmla="*/ 154341 w 463022"/>
              <a:gd name="connsiteY137" fmla="*/ 0 h 396876"/>
              <a:gd name="connsiteX138" fmla="*/ 0 w 463022"/>
              <a:gd name="connsiteY138" fmla="*/ 66146 h 396876"/>
              <a:gd name="connsiteX139" fmla="*/ 0 w 463022"/>
              <a:gd name="connsiteY139" fmla="*/ 121268 h 396876"/>
              <a:gd name="connsiteX140" fmla="*/ 22049 w 463022"/>
              <a:gd name="connsiteY140" fmla="*/ 159853 h 396876"/>
              <a:gd name="connsiteX141" fmla="*/ 22049 w 463022"/>
              <a:gd name="connsiteY141" fmla="*/ 170326 h 396876"/>
              <a:gd name="connsiteX142" fmla="*/ 0 w 463022"/>
              <a:gd name="connsiteY142" fmla="*/ 209462 h 396876"/>
              <a:gd name="connsiteX143" fmla="*/ 0 w 463022"/>
              <a:gd name="connsiteY143" fmla="*/ 264584 h 396876"/>
              <a:gd name="connsiteX144" fmla="*/ 60083 w 463022"/>
              <a:gd name="connsiteY144" fmla="*/ 319706 h 396876"/>
              <a:gd name="connsiteX145" fmla="*/ 154341 w 463022"/>
              <a:gd name="connsiteY145" fmla="*/ 330730 h 396876"/>
              <a:gd name="connsiteX146" fmla="*/ 214423 w 463022"/>
              <a:gd name="connsiteY146" fmla="*/ 385852 h 396876"/>
              <a:gd name="connsiteX147" fmla="*/ 308681 w 463022"/>
              <a:gd name="connsiteY147" fmla="*/ 396876 h 396876"/>
              <a:gd name="connsiteX148" fmla="*/ 463022 w 463022"/>
              <a:gd name="connsiteY148" fmla="*/ 330730 h 396876"/>
              <a:gd name="connsiteX149" fmla="*/ 463022 w 463022"/>
              <a:gd name="connsiteY149" fmla="*/ 275608 h 396876"/>
              <a:gd name="connsiteX150" fmla="*/ 441525 w 463022"/>
              <a:gd name="connsiteY150" fmla="*/ 237023 h 3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63022" h="396876">
                <a:moveTo>
                  <a:pt x="430500" y="330730"/>
                </a:moveTo>
                <a:cubicBezTo>
                  <a:pt x="430500" y="337896"/>
                  <a:pt x="422232" y="344510"/>
                  <a:pt x="408452" y="349471"/>
                </a:cubicBezTo>
                <a:lnTo>
                  <a:pt x="408452" y="329628"/>
                </a:lnTo>
                <a:cubicBezTo>
                  <a:pt x="416169" y="327423"/>
                  <a:pt x="423886" y="324115"/>
                  <a:pt x="430500" y="320808"/>
                </a:cubicBezTo>
                <a:lnTo>
                  <a:pt x="430500" y="330730"/>
                </a:lnTo>
                <a:close/>
                <a:moveTo>
                  <a:pt x="386403" y="294350"/>
                </a:moveTo>
                <a:lnTo>
                  <a:pt x="386403" y="274506"/>
                </a:lnTo>
                <a:cubicBezTo>
                  <a:pt x="394120" y="272301"/>
                  <a:pt x="401837" y="268994"/>
                  <a:pt x="408452" y="265686"/>
                </a:cubicBezTo>
                <a:lnTo>
                  <a:pt x="408452" y="275608"/>
                </a:lnTo>
                <a:cubicBezTo>
                  <a:pt x="408452" y="282774"/>
                  <a:pt x="400183" y="289389"/>
                  <a:pt x="386403" y="294350"/>
                </a:cubicBezTo>
                <a:close/>
                <a:moveTo>
                  <a:pt x="386403" y="356086"/>
                </a:moveTo>
                <a:cubicBezTo>
                  <a:pt x="379788" y="357740"/>
                  <a:pt x="372071" y="358842"/>
                  <a:pt x="364354" y="359945"/>
                </a:cubicBezTo>
                <a:lnTo>
                  <a:pt x="364354" y="338447"/>
                </a:lnTo>
                <a:cubicBezTo>
                  <a:pt x="371520" y="337345"/>
                  <a:pt x="379237" y="336242"/>
                  <a:pt x="386403" y="335140"/>
                </a:cubicBezTo>
                <a:lnTo>
                  <a:pt x="386403" y="356086"/>
                </a:lnTo>
                <a:close/>
                <a:moveTo>
                  <a:pt x="342306" y="283325"/>
                </a:moveTo>
                <a:cubicBezTo>
                  <a:pt x="349471" y="282223"/>
                  <a:pt x="357188" y="281121"/>
                  <a:pt x="364354" y="280018"/>
                </a:cubicBezTo>
                <a:lnTo>
                  <a:pt x="364354" y="300964"/>
                </a:lnTo>
                <a:cubicBezTo>
                  <a:pt x="357740" y="302618"/>
                  <a:pt x="350023" y="303720"/>
                  <a:pt x="342306" y="304823"/>
                </a:cubicBezTo>
                <a:lnTo>
                  <a:pt x="342306" y="283325"/>
                </a:lnTo>
                <a:close/>
                <a:moveTo>
                  <a:pt x="342306" y="362701"/>
                </a:moveTo>
                <a:cubicBezTo>
                  <a:pt x="335140" y="363252"/>
                  <a:pt x="327974" y="363803"/>
                  <a:pt x="320257" y="363803"/>
                </a:cubicBezTo>
                <a:lnTo>
                  <a:pt x="320257" y="341754"/>
                </a:lnTo>
                <a:cubicBezTo>
                  <a:pt x="326871" y="341754"/>
                  <a:pt x="334589" y="341203"/>
                  <a:pt x="342306" y="340652"/>
                </a:cubicBezTo>
                <a:lnTo>
                  <a:pt x="342306" y="362701"/>
                </a:lnTo>
                <a:close/>
                <a:moveTo>
                  <a:pt x="298208" y="308681"/>
                </a:moveTo>
                <a:lnTo>
                  <a:pt x="298208" y="286633"/>
                </a:lnTo>
                <a:cubicBezTo>
                  <a:pt x="304823" y="286633"/>
                  <a:pt x="312540" y="286081"/>
                  <a:pt x="320257" y="285530"/>
                </a:cubicBezTo>
                <a:lnTo>
                  <a:pt x="320257" y="307579"/>
                </a:lnTo>
                <a:cubicBezTo>
                  <a:pt x="313091" y="308130"/>
                  <a:pt x="305925" y="308130"/>
                  <a:pt x="298208" y="308681"/>
                </a:cubicBezTo>
                <a:close/>
                <a:moveTo>
                  <a:pt x="298208" y="363803"/>
                </a:moveTo>
                <a:cubicBezTo>
                  <a:pt x="290491" y="363803"/>
                  <a:pt x="283325" y="363252"/>
                  <a:pt x="276160" y="362701"/>
                </a:cubicBezTo>
                <a:lnTo>
                  <a:pt x="276160" y="341754"/>
                </a:lnTo>
                <a:cubicBezTo>
                  <a:pt x="280018" y="341754"/>
                  <a:pt x="283325" y="341754"/>
                  <a:pt x="287184" y="341754"/>
                </a:cubicBezTo>
                <a:cubicBezTo>
                  <a:pt x="290491" y="341754"/>
                  <a:pt x="294350" y="341754"/>
                  <a:pt x="298208" y="341754"/>
                </a:cubicBezTo>
                <a:lnTo>
                  <a:pt x="298208" y="363803"/>
                </a:lnTo>
                <a:close/>
                <a:moveTo>
                  <a:pt x="254111" y="285530"/>
                </a:moveTo>
                <a:cubicBezTo>
                  <a:pt x="261277" y="286081"/>
                  <a:pt x="268443" y="286633"/>
                  <a:pt x="276160" y="286633"/>
                </a:cubicBezTo>
                <a:lnTo>
                  <a:pt x="276160" y="308681"/>
                </a:lnTo>
                <a:cubicBezTo>
                  <a:pt x="268443" y="308681"/>
                  <a:pt x="261277" y="308130"/>
                  <a:pt x="254111" y="307579"/>
                </a:cubicBezTo>
                <a:lnTo>
                  <a:pt x="254111" y="285530"/>
                </a:lnTo>
                <a:close/>
                <a:moveTo>
                  <a:pt x="254111" y="359945"/>
                </a:moveTo>
                <a:cubicBezTo>
                  <a:pt x="246394" y="358842"/>
                  <a:pt x="238677" y="357740"/>
                  <a:pt x="232062" y="356086"/>
                </a:cubicBezTo>
                <a:lnTo>
                  <a:pt x="232062" y="338447"/>
                </a:lnTo>
                <a:cubicBezTo>
                  <a:pt x="239228" y="339549"/>
                  <a:pt x="246394" y="340101"/>
                  <a:pt x="254111" y="340652"/>
                </a:cubicBezTo>
                <a:lnTo>
                  <a:pt x="254111" y="359945"/>
                </a:lnTo>
                <a:close/>
                <a:moveTo>
                  <a:pt x="210014" y="300964"/>
                </a:moveTo>
                <a:lnTo>
                  <a:pt x="210014" y="279467"/>
                </a:lnTo>
                <a:cubicBezTo>
                  <a:pt x="217179" y="280569"/>
                  <a:pt x="224345" y="282223"/>
                  <a:pt x="232062" y="282774"/>
                </a:cubicBezTo>
                <a:lnTo>
                  <a:pt x="232062" y="304823"/>
                </a:lnTo>
                <a:cubicBezTo>
                  <a:pt x="224345" y="303720"/>
                  <a:pt x="216628" y="302618"/>
                  <a:pt x="210014" y="300964"/>
                </a:cubicBezTo>
                <a:close/>
                <a:moveTo>
                  <a:pt x="210014" y="349471"/>
                </a:moveTo>
                <a:cubicBezTo>
                  <a:pt x="196233" y="343959"/>
                  <a:pt x="187965" y="337345"/>
                  <a:pt x="187965" y="330730"/>
                </a:cubicBezTo>
                <a:lnTo>
                  <a:pt x="187965" y="329628"/>
                </a:lnTo>
                <a:cubicBezTo>
                  <a:pt x="187965" y="329628"/>
                  <a:pt x="187965" y="329628"/>
                  <a:pt x="188516" y="329628"/>
                </a:cubicBezTo>
                <a:cubicBezTo>
                  <a:pt x="190170" y="330179"/>
                  <a:pt x="191272" y="330730"/>
                  <a:pt x="192926" y="330730"/>
                </a:cubicBezTo>
                <a:cubicBezTo>
                  <a:pt x="198438" y="332384"/>
                  <a:pt x="203950" y="333486"/>
                  <a:pt x="210014" y="334589"/>
                </a:cubicBezTo>
                <a:lnTo>
                  <a:pt x="210014" y="349471"/>
                </a:lnTo>
                <a:close/>
                <a:moveTo>
                  <a:pt x="121819" y="274506"/>
                </a:moveTo>
                <a:cubicBezTo>
                  <a:pt x="125677" y="274506"/>
                  <a:pt x="128985" y="275057"/>
                  <a:pt x="132843" y="275057"/>
                </a:cubicBezTo>
                <a:lnTo>
                  <a:pt x="132843" y="275608"/>
                </a:lnTo>
                <a:cubicBezTo>
                  <a:pt x="132843" y="283325"/>
                  <a:pt x="134497" y="291042"/>
                  <a:pt x="138355" y="297106"/>
                </a:cubicBezTo>
                <a:cubicBezTo>
                  <a:pt x="132843" y="297106"/>
                  <a:pt x="127331" y="296555"/>
                  <a:pt x="121819" y="296003"/>
                </a:cubicBezTo>
                <a:lnTo>
                  <a:pt x="121819" y="274506"/>
                </a:lnTo>
                <a:close/>
                <a:moveTo>
                  <a:pt x="99770" y="208360"/>
                </a:moveTo>
                <a:cubicBezTo>
                  <a:pt x="106936" y="209462"/>
                  <a:pt x="114102" y="211116"/>
                  <a:pt x="121819" y="211667"/>
                </a:cubicBezTo>
                <a:lnTo>
                  <a:pt x="121819" y="233716"/>
                </a:lnTo>
                <a:cubicBezTo>
                  <a:pt x="114102" y="232613"/>
                  <a:pt x="106385" y="231511"/>
                  <a:pt x="99770" y="229857"/>
                </a:cubicBezTo>
                <a:lnTo>
                  <a:pt x="99770" y="208360"/>
                </a:lnTo>
                <a:close/>
                <a:moveTo>
                  <a:pt x="99770" y="293799"/>
                </a:moveTo>
                <a:cubicBezTo>
                  <a:pt x="92053" y="292696"/>
                  <a:pt x="84336" y="291594"/>
                  <a:pt x="77722" y="289940"/>
                </a:cubicBezTo>
                <a:lnTo>
                  <a:pt x="77722" y="268443"/>
                </a:lnTo>
                <a:cubicBezTo>
                  <a:pt x="84887" y="269545"/>
                  <a:pt x="92053" y="271199"/>
                  <a:pt x="99770" y="271750"/>
                </a:cubicBezTo>
                <a:lnTo>
                  <a:pt x="99770" y="293799"/>
                </a:lnTo>
                <a:close/>
                <a:moveTo>
                  <a:pt x="55673" y="203950"/>
                </a:moveTo>
                <a:lnTo>
                  <a:pt x="55673" y="194028"/>
                </a:lnTo>
                <a:cubicBezTo>
                  <a:pt x="62287" y="197336"/>
                  <a:pt x="69453" y="200092"/>
                  <a:pt x="77722" y="202297"/>
                </a:cubicBezTo>
                <a:lnTo>
                  <a:pt x="77722" y="222692"/>
                </a:lnTo>
                <a:cubicBezTo>
                  <a:pt x="63941" y="217731"/>
                  <a:pt x="55673" y="211116"/>
                  <a:pt x="55673" y="203950"/>
                </a:cubicBezTo>
                <a:close/>
                <a:moveTo>
                  <a:pt x="55673" y="283325"/>
                </a:moveTo>
                <a:cubicBezTo>
                  <a:pt x="41892" y="277813"/>
                  <a:pt x="33624" y="271199"/>
                  <a:pt x="33624" y="264584"/>
                </a:cubicBezTo>
                <a:lnTo>
                  <a:pt x="33624" y="254662"/>
                </a:lnTo>
                <a:cubicBezTo>
                  <a:pt x="40239" y="257969"/>
                  <a:pt x="47405" y="260725"/>
                  <a:pt x="55673" y="262930"/>
                </a:cubicBezTo>
                <a:lnTo>
                  <a:pt x="55673" y="283325"/>
                </a:lnTo>
                <a:close/>
                <a:moveTo>
                  <a:pt x="33624" y="111346"/>
                </a:moveTo>
                <a:cubicBezTo>
                  <a:pt x="40239" y="114653"/>
                  <a:pt x="47405" y="117409"/>
                  <a:pt x="55673" y="119614"/>
                </a:cubicBezTo>
                <a:lnTo>
                  <a:pt x="55673" y="140009"/>
                </a:lnTo>
                <a:cubicBezTo>
                  <a:pt x="41892" y="134497"/>
                  <a:pt x="33624" y="127882"/>
                  <a:pt x="33624" y="121268"/>
                </a:cubicBezTo>
                <a:lnTo>
                  <a:pt x="33624" y="111346"/>
                </a:lnTo>
                <a:close/>
                <a:moveTo>
                  <a:pt x="99770" y="128985"/>
                </a:moveTo>
                <a:lnTo>
                  <a:pt x="99770" y="151033"/>
                </a:lnTo>
                <a:cubicBezTo>
                  <a:pt x="92053" y="149931"/>
                  <a:pt x="84336" y="148829"/>
                  <a:pt x="77722" y="147175"/>
                </a:cubicBezTo>
                <a:lnTo>
                  <a:pt x="77722" y="125677"/>
                </a:lnTo>
                <a:cubicBezTo>
                  <a:pt x="84887" y="126780"/>
                  <a:pt x="92053" y="127882"/>
                  <a:pt x="99770" y="128985"/>
                </a:cubicBezTo>
                <a:close/>
                <a:moveTo>
                  <a:pt x="154892" y="33073"/>
                </a:moveTo>
                <a:cubicBezTo>
                  <a:pt x="222140" y="33073"/>
                  <a:pt x="276160" y="47956"/>
                  <a:pt x="276160" y="66146"/>
                </a:cubicBezTo>
                <a:cubicBezTo>
                  <a:pt x="276160" y="84336"/>
                  <a:pt x="222140" y="99219"/>
                  <a:pt x="154892" y="99219"/>
                </a:cubicBezTo>
                <a:cubicBezTo>
                  <a:pt x="87643" y="99219"/>
                  <a:pt x="33624" y="84336"/>
                  <a:pt x="33624" y="66146"/>
                </a:cubicBezTo>
                <a:cubicBezTo>
                  <a:pt x="33624" y="47956"/>
                  <a:pt x="87643" y="33073"/>
                  <a:pt x="154892" y="33073"/>
                </a:cubicBezTo>
                <a:close/>
                <a:moveTo>
                  <a:pt x="187965" y="294350"/>
                </a:moveTo>
                <a:cubicBezTo>
                  <a:pt x="174184" y="288838"/>
                  <a:pt x="165916" y="282223"/>
                  <a:pt x="165916" y="275608"/>
                </a:cubicBezTo>
                <a:lnTo>
                  <a:pt x="165916" y="265686"/>
                </a:lnTo>
                <a:cubicBezTo>
                  <a:pt x="172531" y="268994"/>
                  <a:pt x="179697" y="271750"/>
                  <a:pt x="187965" y="273955"/>
                </a:cubicBezTo>
                <a:lnTo>
                  <a:pt x="187965" y="294350"/>
                </a:lnTo>
                <a:close/>
                <a:moveTo>
                  <a:pt x="254111" y="140009"/>
                </a:moveTo>
                <a:lnTo>
                  <a:pt x="254111" y="120165"/>
                </a:lnTo>
                <a:cubicBezTo>
                  <a:pt x="261828" y="117960"/>
                  <a:pt x="269545" y="114653"/>
                  <a:pt x="276160" y="111346"/>
                </a:cubicBezTo>
                <a:lnTo>
                  <a:pt x="276160" y="121268"/>
                </a:lnTo>
                <a:cubicBezTo>
                  <a:pt x="276160" y="128433"/>
                  <a:pt x="267891" y="135048"/>
                  <a:pt x="254111" y="140009"/>
                </a:cubicBezTo>
                <a:close/>
                <a:moveTo>
                  <a:pt x="210014" y="150482"/>
                </a:moveTo>
                <a:lnTo>
                  <a:pt x="210014" y="128985"/>
                </a:lnTo>
                <a:cubicBezTo>
                  <a:pt x="217179" y="127882"/>
                  <a:pt x="224896" y="126780"/>
                  <a:pt x="232062" y="125677"/>
                </a:cubicBezTo>
                <a:lnTo>
                  <a:pt x="232062" y="146624"/>
                </a:lnTo>
                <a:cubicBezTo>
                  <a:pt x="225448" y="148277"/>
                  <a:pt x="217731" y="149380"/>
                  <a:pt x="210014" y="150482"/>
                </a:cubicBezTo>
                <a:close/>
                <a:moveTo>
                  <a:pt x="165916" y="154341"/>
                </a:moveTo>
                <a:lnTo>
                  <a:pt x="165916" y="132292"/>
                </a:lnTo>
                <a:cubicBezTo>
                  <a:pt x="172531" y="132292"/>
                  <a:pt x="180248" y="131741"/>
                  <a:pt x="187965" y="131190"/>
                </a:cubicBezTo>
                <a:lnTo>
                  <a:pt x="187965" y="153238"/>
                </a:lnTo>
                <a:cubicBezTo>
                  <a:pt x="180799" y="153789"/>
                  <a:pt x="173633" y="153789"/>
                  <a:pt x="165916" y="154341"/>
                </a:cubicBezTo>
                <a:close/>
                <a:moveTo>
                  <a:pt x="121819" y="153238"/>
                </a:moveTo>
                <a:lnTo>
                  <a:pt x="121819" y="131190"/>
                </a:lnTo>
                <a:cubicBezTo>
                  <a:pt x="128985" y="131741"/>
                  <a:pt x="136151" y="132292"/>
                  <a:pt x="143868" y="132292"/>
                </a:cubicBezTo>
                <a:lnTo>
                  <a:pt x="143868" y="154341"/>
                </a:lnTo>
                <a:cubicBezTo>
                  <a:pt x="136151" y="153789"/>
                  <a:pt x="128985" y="153789"/>
                  <a:pt x="121819" y="153238"/>
                </a:cubicBezTo>
                <a:close/>
                <a:moveTo>
                  <a:pt x="408452" y="220487"/>
                </a:moveTo>
                <a:cubicBezTo>
                  <a:pt x="408452" y="238677"/>
                  <a:pt x="354432" y="253560"/>
                  <a:pt x="287184" y="253560"/>
                </a:cubicBezTo>
                <a:cubicBezTo>
                  <a:pt x="219935" y="253560"/>
                  <a:pt x="165916" y="238677"/>
                  <a:pt x="165916" y="220487"/>
                </a:cubicBezTo>
                <a:cubicBezTo>
                  <a:pt x="165916" y="202297"/>
                  <a:pt x="219935" y="187414"/>
                  <a:pt x="287184" y="187414"/>
                </a:cubicBezTo>
                <a:cubicBezTo>
                  <a:pt x="354432" y="187414"/>
                  <a:pt x="408452" y="202297"/>
                  <a:pt x="408452" y="220487"/>
                </a:cubicBezTo>
                <a:close/>
                <a:moveTo>
                  <a:pt x="441525" y="237023"/>
                </a:moveTo>
                <a:lnTo>
                  <a:pt x="441525" y="220487"/>
                </a:lnTo>
                <a:cubicBezTo>
                  <a:pt x="441525" y="194579"/>
                  <a:pt x="421130" y="175838"/>
                  <a:pt x="381442" y="165365"/>
                </a:cubicBezTo>
                <a:cubicBezTo>
                  <a:pt x="366559" y="161506"/>
                  <a:pt x="349471" y="158199"/>
                  <a:pt x="330179" y="156546"/>
                </a:cubicBezTo>
                <a:cubicBezTo>
                  <a:pt x="330730" y="154341"/>
                  <a:pt x="330730" y="151585"/>
                  <a:pt x="330730" y="148829"/>
                </a:cubicBezTo>
                <a:cubicBezTo>
                  <a:pt x="330730" y="133394"/>
                  <a:pt x="323564" y="120165"/>
                  <a:pt x="308681" y="110243"/>
                </a:cubicBezTo>
                <a:lnTo>
                  <a:pt x="308681" y="66146"/>
                </a:lnTo>
                <a:cubicBezTo>
                  <a:pt x="308681" y="40239"/>
                  <a:pt x="288286" y="21497"/>
                  <a:pt x="248599" y="11024"/>
                </a:cubicBezTo>
                <a:cubicBezTo>
                  <a:pt x="222692" y="3859"/>
                  <a:pt x="189619" y="0"/>
                  <a:pt x="154341" y="0"/>
                </a:cubicBezTo>
                <a:cubicBezTo>
                  <a:pt x="108038" y="0"/>
                  <a:pt x="0" y="6615"/>
                  <a:pt x="0" y="66146"/>
                </a:cubicBezTo>
                <a:lnTo>
                  <a:pt x="0" y="121268"/>
                </a:lnTo>
                <a:cubicBezTo>
                  <a:pt x="0" y="136702"/>
                  <a:pt x="7166" y="149931"/>
                  <a:pt x="22049" y="159853"/>
                </a:cubicBezTo>
                <a:lnTo>
                  <a:pt x="22049" y="170326"/>
                </a:lnTo>
                <a:cubicBezTo>
                  <a:pt x="8819" y="179697"/>
                  <a:pt x="0" y="192375"/>
                  <a:pt x="0" y="209462"/>
                </a:cubicBezTo>
                <a:lnTo>
                  <a:pt x="0" y="264584"/>
                </a:lnTo>
                <a:cubicBezTo>
                  <a:pt x="0" y="290491"/>
                  <a:pt x="20395" y="309233"/>
                  <a:pt x="60083" y="319706"/>
                </a:cubicBezTo>
                <a:cubicBezTo>
                  <a:pt x="85990" y="326872"/>
                  <a:pt x="119063" y="330730"/>
                  <a:pt x="154341" y="330730"/>
                </a:cubicBezTo>
                <a:cubicBezTo>
                  <a:pt x="154341" y="356637"/>
                  <a:pt x="174736" y="375379"/>
                  <a:pt x="214423" y="385852"/>
                </a:cubicBezTo>
                <a:cubicBezTo>
                  <a:pt x="240330" y="393018"/>
                  <a:pt x="273403" y="396876"/>
                  <a:pt x="308681" y="396876"/>
                </a:cubicBezTo>
                <a:cubicBezTo>
                  <a:pt x="354984" y="396876"/>
                  <a:pt x="463022" y="390261"/>
                  <a:pt x="463022" y="330730"/>
                </a:cubicBezTo>
                <a:lnTo>
                  <a:pt x="463022" y="275608"/>
                </a:lnTo>
                <a:cubicBezTo>
                  <a:pt x="463573" y="260174"/>
                  <a:pt x="456407" y="246945"/>
                  <a:pt x="441525" y="23702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8C416AB-0E88-4A1B-BF89-242F2ABED8DE}"/>
              </a:ext>
            </a:extLst>
          </p:cNvPr>
          <p:cNvSpPr/>
          <p:nvPr/>
        </p:nvSpPr>
        <p:spPr>
          <a:xfrm>
            <a:off x="4449692" y="3241661"/>
            <a:ext cx="395496" cy="395497"/>
          </a:xfrm>
          <a:custGeom>
            <a:avLst/>
            <a:gdLst>
              <a:gd name="connsiteX0" fmla="*/ 190239 w 395496"/>
              <a:gd name="connsiteY0" fmla="*/ 85107 h 395497"/>
              <a:gd name="connsiteX1" fmla="*/ 246811 w 395496"/>
              <a:gd name="connsiteY1" fmla="*/ 99124 h 395497"/>
              <a:gd name="connsiteX2" fmla="*/ 224282 w 395496"/>
              <a:gd name="connsiteY2" fmla="*/ 121653 h 395497"/>
              <a:gd name="connsiteX3" fmla="*/ 190239 w 395496"/>
              <a:gd name="connsiteY3" fmla="*/ 115145 h 395497"/>
              <a:gd name="connsiteX4" fmla="*/ 100125 w 395496"/>
              <a:gd name="connsiteY4" fmla="*/ 205258 h 395497"/>
              <a:gd name="connsiteX5" fmla="*/ 190239 w 395496"/>
              <a:gd name="connsiteY5" fmla="*/ 295372 h 395497"/>
              <a:gd name="connsiteX6" fmla="*/ 280353 w 395496"/>
              <a:gd name="connsiteY6" fmla="*/ 205258 h 395497"/>
              <a:gd name="connsiteX7" fmla="*/ 273845 w 395496"/>
              <a:gd name="connsiteY7" fmla="*/ 171215 h 395497"/>
              <a:gd name="connsiteX8" fmla="*/ 296373 w 395496"/>
              <a:gd name="connsiteY8" fmla="*/ 148687 h 395497"/>
              <a:gd name="connsiteX9" fmla="*/ 310391 w 395496"/>
              <a:gd name="connsiteY9" fmla="*/ 205258 h 395497"/>
              <a:gd name="connsiteX10" fmla="*/ 190239 w 395496"/>
              <a:gd name="connsiteY10" fmla="*/ 325410 h 395497"/>
              <a:gd name="connsiteX11" fmla="*/ 70088 w 395496"/>
              <a:gd name="connsiteY11" fmla="*/ 205258 h 395497"/>
              <a:gd name="connsiteX12" fmla="*/ 190239 w 395496"/>
              <a:gd name="connsiteY12" fmla="*/ 85107 h 395497"/>
              <a:gd name="connsiteX13" fmla="*/ 190239 w 395496"/>
              <a:gd name="connsiteY13" fmla="*/ 15020 h 395497"/>
              <a:gd name="connsiteX14" fmla="*/ 279851 w 395496"/>
              <a:gd name="connsiteY14" fmla="*/ 37048 h 395497"/>
              <a:gd name="connsiteX15" fmla="*/ 276347 w 395496"/>
              <a:gd name="connsiteY15" fmla="*/ 40552 h 395497"/>
              <a:gd name="connsiteX16" fmla="*/ 269338 w 395496"/>
              <a:gd name="connsiteY16" fmla="*/ 47561 h 395497"/>
              <a:gd name="connsiteX17" fmla="*/ 270840 w 395496"/>
              <a:gd name="connsiteY17" fmla="*/ 57573 h 395497"/>
              <a:gd name="connsiteX18" fmla="*/ 271842 w 395496"/>
              <a:gd name="connsiteY18" fmla="*/ 67586 h 395497"/>
              <a:gd name="connsiteX19" fmla="*/ 190239 w 395496"/>
              <a:gd name="connsiteY19" fmla="*/ 45058 h 395497"/>
              <a:gd name="connsiteX20" fmla="*/ 30037 w 395496"/>
              <a:gd name="connsiteY20" fmla="*/ 205259 h 395497"/>
              <a:gd name="connsiteX21" fmla="*/ 190239 w 395496"/>
              <a:gd name="connsiteY21" fmla="*/ 365460 h 395497"/>
              <a:gd name="connsiteX22" fmla="*/ 350440 w 395496"/>
              <a:gd name="connsiteY22" fmla="*/ 205259 h 395497"/>
              <a:gd name="connsiteX23" fmla="*/ 327912 w 395496"/>
              <a:gd name="connsiteY23" fmla="*/ 123657 h 395497"/>
              <a:gd name="connsiteX24" fmla="*/ 338425 w 395496"/>
              <a:gd name="connsiteY24" fmla="*/ 125158 h 395497"/>
              <a:gd name="connsiteX25" fmla="*/ 347937 w 395496"/>
              <a:gd name="connsiteY25" fmla="*/ 126160 h 395497"/>
              <a:gd name="connsiteX26" fmla="*/ 354445 w 395496"/>
              <a:gd name="connsiteY26" fmla="*/ 119150 h 395497"/>
              <a:gd name="connsiteX27" fmla="*/ 357949 w 395496"/>
              <a:gd name="connsiteY27" fmla="*/ 116147 h 395497"/>
              <a:gd name="connsiteX28" fmla="*/ 380477 w 395496"/>
              <a:gd name="connsiteY28" fmla="*/ 205259 h 395497"/>
              <a:gd name="connsiteX29" fmla="*/ 190239 w 395496"/>
              <a:gd name="connsiteY29" fmla="*/ 395497 h 395497"/>
              <a:gd name="connsiteX30" fmla="*/ 0 w 395496"/>
              <a:gd name="connsiteY30" fmla="*/ 205259 h 395497"/>
              <a:gd name="connsiteX31" fmla="*/ 190239 w 395496"/>
              <a:gd name="connsiteY31" fmla="*/ 15020 h 395497"/>
              <a:gd name="connsiteX32" fmla="*/ 345433 w 395496"/>
              <a:gd name="connsiteY32" fmla="*/ 0 h 395497"/>
              <a:gd name="connsiteX33" fmla="*/ 350440 w 395496"/>
              <a:gd name="connsiteY33" fmla="*/ 45057 h 395497"/>
              <a:gd name="connsiteX34" fmla="*/ 395496 w 395496"/>
              <a:gd name="connsiteY34" fmla="*/ 50063 h 395497"/>
              <a:gd name="connsiteX35" fmla="*/ 340427 w 395496"/>
              <a:gd name="connsiteY35" fmla="*/ 105132 h 395497"/>
              <a:gd name="connsiteX36" fmla="*/ 314394 w 395496"/>
              <a:gd name="connsiteY36" fmla="*/ 102128 h 395497"/>
              <a:gd name="connsiteX37" fmla="*/ 234294 w 395496"/>
              <a:gd name="connsiteY37" fmla="*/ 182228 h 395497"/>
              <a:gd name="connsiteX38" fmla="*/ 239801 w 395496"/>
              <a:gd name="connsiteY38" fmla="*/ 205257 h 395497"/>
              <a:gd name="connsiteX39" fmla="*/ 189738 w 395496"/>
              <a:gd name="connsiteY39" fmla="*/ 255320 h 395497"/>
              <a:gd name="connsiteX40" fmla="*/ 139675 w 395496"/>
              <a:gd name="connsiteY40" fmla="*/ 205257 h 395497"/>
              <a:gd name="connsiteX41" fmla="*/ 189738 w 395496"/>
              <a:gd name="connsiteY41" fmla="*/ 155194 h 395497"/>
              <a:gd name="connsiteX42" fmla="*/ 213268 w 395496"/>
              <a:gd name="connsiteY42" fmla="*/ 161203 h 395497"/>
              <a:gd name="connsiteX43" fmla="*/ 293368 w 395496"/>
              <a:gd name="connsiteY43" fmla="*/ 81102 h 395497"/>
              <a:gd name="connsiteX44" fmla="*/ 290364 w 395496"/>
              <a:gd name="connsiteY44" fmla="*/ 55069 h 3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95496" h="395497">
                <a:moveTo>
                  <a:pt x="190239" y="85107"/>
                </a:moveTo>
                <a:cubicBezTo>
                  <a:pt x="210765" y="85107"/>
                  <a:pt x="229789" y="90114"/>
                  <a:pt x="246811" y="99124"/>
                </a:cubicBezTo>
                <a:lnTo>
                  <a:pt x="224282" y="121653"/>
                </a:lnTo>
                <a:cubicBezTo>
                  <a:pt x="213769" y="117648"/>
                  <a:pt x="202254" y="115145"/>
                  <a:pt x="190239" y="115145"/>
                </a:cubicBezTo>
                <a:cubicBezTo>
                  <a:pt x="140677" y="115145"/>
                  <a:pt x="100125" y="155696"/>
                  <a:pt x="100125" y="205258"/>
                </a:cubicBezTo>
                <a:cubicBezTo>
                  <a:pt x="100125" y="254821"/>
                  <a:pt x="140677" y="295372"/>
                  <a:pt x="190239" y="295372"/>
                </a:cubicBezTo>
                <a:cubicBezTo>
                  <a:pt x="239802" y="295372"/>
                  <a:pt x="280353" y="254821"/>
                  <a:pt x="280353" y="205258"/>
                </a:cubicBezTo>
                <a:cubicBezTo>
                  <a:pt x="280353" y="193243"/>
                  <a:pt x="278351" y="181729"/>
                  <a:pt x="273845" y="171215"/>
                </a:cubicBezTo>
                <a:lnTo>
                  <a:pt x="296373" y="148687"/>
                </a:lnTo>
                <a:cubicBezTo>
                  <a:pt x="305385" y="165709"/>
                  <a:pt x="310391" y="184732"/>
                  <a:pt x="310391" y="205258"/>
                </a:cubicBezTo>
                <a:cubicBezTo>
                  <a:pt x="310391" y="271342"/>
                  <a:pt x="256323" y="325410"/>
                  <a:pt x="190239" y="325410"/>
                </a:cubicBezTo>
                <a:cubicBezTo>
                  <a:pt x="124156" y="325410"/>
                  <a:pt x="70088" y="271342"/>
                  <a:pt x="70088" y="205258"/>
                </a:cubicBezTo>
                <a:cubicBezTo>
                  <a:pt x="70088" y="139176"/>
                  <a:pt x="124156" y="85107"/>
                  <a:pt x="190239" y="85107"/>
                </a:cubicBezTo>
                <a:close/>
                <a:moveTo>
                  <a:pt x="190239" y="15020"/>
                </a:moveTo>
                <a:cubicBezTo>
                  <a:pt x="222780" y="15020"/>
                  <a:pt x="252817" y="23030"/>
                  <a:pt x="279851" y="37048"/>
                </a:cubicBezTo>
                <a:lnTo>
                  <a:pt x="276347" y="40552"/>
                </a:lnTo>
                <a:lnTo>
                  <a:pt x="269338" y="47561"/>
                </a:lnTo>
                <a:lnTo>
                  <a:pt x="270840" y="57573"/>
                </a:lnTo>
                <a:lnTo>
                  <a:pt x="271842" y="67586"/>
                </a:lnTo>
                <a:cubicBezTo>
                  <a:pt x="247811" y="53068"/>
                  <a:pt x="219776" y="45058"/>
                  <a:pt x="190239" y="45058"/>
                </a:cubicBezTo>
                <a:cubicBezTo>
                  <a:pt x="102128" y="45058"/>
                  <a:pt x="30037" y="117148"/>
                  <a:pt x="30037" y="205259"/>
                </a:cubicBezTo>
                <a:cubicBezTo>
                  <a:pt x="30037" y="293369"/>
                  <a:pt x="102128" y="365460"/>
                  <a:pt x="190239" y="365460"/>
                </a:cubicBezTo>
                <a:cubicBezTo>
                  <a:pt x="278349" y="365460"/>
                  <a:pt x="350440" y="293369"/>
                  <a:pt x="350440" y="205259"/>
                </a:cubicBezTo>
                <a:cubicBezTo>
                  <a:pt x="350440" y="175221"/>
                  <a:pt x="341929" y="147687"/>
                  <a:pt x="327912" y="123657"/>
                </a:cubicBezTo>
                <a:lnTo>
                  <a:pt x="338425" y="125158"/>
                </a:lnTo>
                <a:lnTo>
                  <a:pt x="347937" y="126160"/>
                </a:lnTo>
                <a:lnTo>
                  <a:pt x="354445" y="119150"/>
                </a:lnTo>
                <a:lnTo>
                  <a:pt x="357949" y="116147"/>
                </a:lnTo>
                <a:cubicBezTo>
                  <a:pt x="372468" y="142680"/>
                  <a:pt x="380477" y="172718"/>
                  <a:pt x="380477" y="205259"/>
                </a:cubicBezTo>
                <a:cubicBezTo>
                  <a:pt x="380477" y="310390"/>
                  <a:pt x="295371" y="395497"/>
                  <a:pt x="190239" y="395497"/>
                </a:cubicBezTo>
                <a:cubicBezTo>
                  <a:pt x="85106" y="395497"/>
                  <a:pt x="0" y="310390"/>
                  <a:pt x="0" y="205259"/>
                </a:cubicBezTo>
                <a:cubicBezTo>
                  <a:pt x="0" y="100127"/>
                  <a:pt x="85106" y="15020"/>
                  <a:pt x="190239" y="15020"/>
                </a:cubicBezTo>
                <a:close/>
                <a:moveTo>
                  <a:pt x="345433" y="0"/>
                </a:moveTo>
                <a:lnTo>
                  <a:pt x="350440" y="45057"/>
                </a:lnTo>
                <a:lnTo>
                  <a:pt x="395496" y="50063"/>
                </a:lnTo>
                <a:lnTo>
                  <a:pt x="340427" y="105132"/>
                </a:lnTo>
                <a:lnTo>
                  <a:pt x="314394" y="102128"/>
                </a:lnTo>
                <a:lnTo>
                  <a:pt x="234294" y="182228"/>
                </a:lnTo>
                <a:cubicBezTo>
                  <a:pt x="237798" y="189237"/>
                  <a:pt x="239801" y="196747"/>
                  <a:pt x="239801" y="205257"/>
                </a:cubicBezTo>
                <a:cubicBezTo>
                  <a:pt x="239801" y="232792"/>
                  <a:pt x="217272" y="255320"/>
                  <a:pt x="189738" y="255320"/>
                </a:cubicBezTo>
                <a:cubicBezTo>
                  <a:pt x="162203" y="255320"/>
                  <a:pt x="139675" y="232792"/>
                  <a:pt x="139675" y="205257"/>
                </a:cubicBezTo>
                <a:cubicBezTo>
                  <a:pt x="139675" y="177723"/>
                  <a:pt x="162203" y="155194"/>
                  <a:pt x="189738" y="155194"/>
                </a:cubicBezTo>
                <a:cubicBezTo>
                  <a:pt x="198249" y="155194"/>
                  <a:pt x="206258" y="157698"/>
                  <a:pt x="213268" y="161203"/>
                </a:cubicBezTo>
                <a:lnTo>
                  <a:pt x="293368" y="81102"/>
                </a:lnTo>
                <a:lnTo>
                  <a:pt x="290364" y="5506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A8BD2C9-4BCB-4E4C-B7CD-3C6913124551}"/>
              </a:ext>
            </a:extLst>
          </p:cNvPr>
          <p:cNvSpPr/>
          <p:nvPr/>
        </p:nvSpPr>
        <p:spPr>
          <a:xfrm>
            <a:off x="4461008" y="1996498"/>
            <a:ext cx="331778" cy="535949"/>
          </a:xfrm>
          <a:custGeom>
            <a:avLst/>
            <a:gdLst>
              <a:gd name="connsiteX0" fmla="*/ 124418 w 331778"/>
              <a:gd name="connsiteY0" fmla="*/ 497667 h 535949"/>
              <a:gd name="connsiteX1" fmla="*/ 207364 w 331778"/>
              <a:gd name="connsiteY1" fmla="*/ 497667 h 535949"/>
              <a:gd name="connsiteX2" fmla="*/ 165891 w 331778"/>
              <a:gd name="connsiteY2" fmla="*/ 535949 h 535949"/>
              <a:gd name="connsiteX3" fmla="*/ 124418 w 331778"/>
              <a:gd name="connsiteY3" fmla="*/ 497667 h 535949"/>
              <a:gd name="connsiteX4" fmla="*/ 102087 w 331778"/>
              <a:gd name="connsiteY4" fmla="*/ 433864 h 535949"/>
              <a:gd name="connsiteX5" fmla="*/ 229693 w 331778"/>
              <a:gd name="connsiteY5" fmla="*/ 433864 h 535949"/>
              <a:gd name="connsiteX6" fmla="*/ 248834 w 331778"/>
              <a:gd name="connsiteY6" fmla="*/ 453006 h 535949"/>
              <a:gd name="connsiteX7" fmla="*/ 229693 w 331778"/>
              <a:gd name="connsiteY7" fmla="*/ 472146 h 535949"/>
              <a:gd name="connsiteX8" fmla="*/ 102087 w 331778"/>
              <a:gd name="connsiteY8" fmla="*/ 472146 h 535949"/>
              <a:gd name="connsiteX9" fmla="*/ 82945 w 331778"/>
              <a:gd name="connsiteY9" fmla="*/ 453006 h 535949"/>
              <a:gd name="connsiteX10" fmla="*/ 102087 w 331778"/>
              <a:gd name="connsiteY10" fmla="*/ 433864 h 535949"/>
              <a:gd name="connsiteX11" fmla="*/ 102087 w 331778"/>
              <a:gd name="connsiteY11" fmla="*/ 370060 h 535949"/>
              <a:gd name="connsiteX12" fmla="*/ 229693 w 331778"/>
              <a:gd name="connsiteY12" fmla="*/ 370060 h 535949"/>
              <a:gd name="connsiteX13" fmla="*/ 248834 w 331778"/>
              <a:gd name="connsiteY13" fmla="*/ 389202 h 535949"/>
              <a:gd name="connsiteX14" fmla="*/ 229693 w 331778"/>
              <a:gd name="connsiteY14" fmla="*/ 408342 h 535949"/>
              <a:gd name="connsiteX15" fmla="*/ 102087 w 331778"/>
              <a:gd name="connsiteY15" fmla="*/ 408342 h 535949"/>
              <a:gd name="connsiteX16" fmla="*/ 82945 w 331778"/>
              <a:gd name="connsiteY16" fmla="*/ 389202 h 535949"/>
              <a:gd name="connsiteX17" fmla="*/ 102087 w 331778"/>
              <a:gd name="connsiteY17" fmla="*/ 370060 h 535949"/>
              <a:gd name="connsiteX18" fmla="*/ 166528 w 331778"/>
              <a:gd name="connsiteY18" fmla="*/ 37644 h 535949"/>
              <a:gd name="connsiteX19" fmla="*/ 38920 w 331778"/>
              <a:gd name="connsiteY19" fmla="*/ 163975 h 535949"/>
              <a:gd name="connsiteX20" fmla="*/ 38920 w 331778"/>
              <a:gd name="connsiteY20" fmla="*/ 169079 h 535949"/>
              <a:gd name="connsiteX21" fmla="*/ 47853 w 331778"/>
              <a:gd name="connsiteY21" fmla="*/ 213742 h 535949"/>
              <a:gd name="connsiteX22" fmla="*/ 69545 w 331778"/>
              <a:gd name="connsiteY22" fmla="*/ 248835 h 535949"/>
              <a:gd name="connsiteX23" fmla="*/ 106552 w 331778"/>
              <a:gd name="connsiteY23" fmla="*/ 306258 h 535949"/>
              <a:gd name="connsiteX24" fmla="*/ 165889 w 331778"/>
              <a:gd name="connsiteY24" fmla="*/ 306258 h 535949"/>
              <a:gd name="connsiteX25" fmla="*/ 225865 w 331778"/>
              <a:gd name="connsiteY25" fmla="*/ 306258 h 535949"/>
              <a:gd name="connsiteX26" fmla="*/ 262871 w 331778"/>
              <a:gd name="connsiteY26" fmla="*/ 248835 h 535949"/>
              <a:gd name="connsiteX27" fmla="*/ 284564 w 331778"/>
              <a:gd name="connsiteY27" fmla="*/ 213742 h 535949"/>
              <a:gd name="connsiteX28" fmla="*/ 293496 w 331778"/>
              <a:gd name="connsiteY28" fmla="*/ 169079 h 535949"/>
              <a:gd name="connsiteX29" fmla="*/ 294134 w 331778"/>
              <a:gd name="connsiteY29" fmla="*/ 169079 h 535949"/>
              <a:gd name="connsiteX30" fmla="*/ 294134 w 331778"/>
              <a:gd name="connsiteY30" fmla="*/ 163975 h 535949"/>
              <a:gd name="connsiteX31" fmla="*/ 166528 w 331778"/>
              <a:gd name="connsiteY31" fmla="*/ 37644 h 535949"/>
              <a:gd name="connsiteX32" fmla="*/ 165889 w 331778"/>
              <a:gd name="connsiteY32" fmla="*/ 0 h 535949"/>
              <a:gd name="connsiteX33" fmla="*/ 331778 w 331778"/>
              <a:gd name="connsiteY33" fmla="*/ 163975 h 535949"/>
              <a:gd name="connsiteX34" fmla="*/ 331778 w 331778"/>
              <a:gd name="connsiteY34" fmla="*/ 169717 h 535949"/>
              <a:gd name="connsiteX35" fmla="*/ 320294 w 331778"/>
              <a:gd name="connsiteY35" fmla="*/ 227141 h 535949"/>
              <a:gd name="connsiteX36" fmla="*/ 291582 w 331778"/>
              <a:gd name="connsiteY36" fmla="*/ 274356 h 535949"/>
              <a:gd name="connsiteX37" fmla="*/ 252662 w 331778"/>
              <a:gd name="connsiteY37" fmla="*/ 337521 h 535949"/>
              <a:gd name="connsiteX38" fmla="*/ 241177 w 331778"/>
              <a:gd name="connsiteY38" fmla="*/ 344540 h 535949"/>
              <a:gd name="connsiteX39" fmla="*/ 90601 w 331778"/>
              <a:gd name="connsiteY39" fmla="*/ 344540 h 535949"/>
              <a:gd name="connsiteX40" fmla="*/ 79116 w 331778"/>
              <a:gd name="connsiteY40" fmla="*/ 337521 h 535949"/>
              <a:gd name="connsiteX41" fmla="*/ 40196 w 331778"/>
              <a:gd name="connsiteY41" fmla="*/ 274356 h 535949"/>
              <a:gd name="connsiteX42" fmla="*/ 11484 w 331778"/>
              <a:gd name="connsiteY42" fmla="*/ 227141 h 535949"/>
              <a:gd name="connsiteX43" fmla="*/ 0 w 331778"/>
              <a:gd name="connsiteY43" fmla="*/ 169717 h 535949"/>
              <a:gd name="connsiteX44" fmla="*/ 0 w 331778"/>
              <a:gd name="connsiteY44" fmla="*/ 163975 h 535949"/>
              <a:gd name="connsiteX45" fmla="*/ 165889 w 331778"/>
              <a:gd name="connsiteY45" fmla="*/ 0 h 53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1778" h="535949">
                <a:moveTo>
                  <a:pt x="124418" y="497667"/>
                </a:moveTo>
                <a:lnTo>
                  <a:pt x="207364" y="497667"/>
                </a:lnTo>
                <a:cubicBezTo>
                  <a:pt x="205449" y="519360"/>
                  <a:pt x="187584" y="535949"/>
                  <a:pt x="165891" y="535949"/>
                </a:cubicBezTo>
                <a:cubicBezTo>
                  <a:pt x="144197" y="535949"/>
                  <a:pt x="126332" y="519360"/>
                  <a:pt x="124418" y="497667"/>
                </a:cubicBezTo>
                <a:close/>
                <a:moveTo>
                  <a:pt x="102087" y="433864"/>
                </a:moveTo>
                <a:lnTo>
                  <a:pt x="229693" y="433864"/>
                </a:lnTo>
                <a:cubicBezTo>
                  <a:pt x="240540" y="433864"/>
                  <a:pt x="248834" y="442159"/>
                  <a:pt x="248834" y="453006"/>
                </a:cubicBezTo>
                <a:cubicBezTo>
                  <a:pt x="248834" y="463852"/>
                  <a:pt x="240540" y="472146"/>
                  <a:pt x="229693" y="472146"/>
                </a:cubicBezTo>
                <a:lnTo>
                  <a:pt x="102087" y="472146"/>
                </a:lnTo>
                <a:cubicBezTo>
                  <a:pt x="91240" y="472146"/>
                  <a:pt x="82945" y="463852"/>
                  <a:pt x="82945" y="453006"/>
                </a:cubicBezTo>
                <a:cubicBezTo>
                  <a:pt x="82945" y="442159"/>
                  <a:pt x="91240" y="433864"/>
                  <a:pt x="102087" y="433864"/>
                </a:cubicBezTo>
                <a:close/>
                <a:moveTo>
                  <a:pt x="102087" y="370060"/>
                </a:moveTo>
                <a:lnTo>
                  <a:pt x="229693" y="370060"/>
                </a:lnTo>
                <a:cubicBezTo>
                  <a:pt x="240540" y="370060"/>
                  <a:pt x="248834" y="378355"/>
                  <a:pt x="248834" y="389202"/>
                </a:cubicBezTo>
                <a:cubicBezTo>
                  <a:pt x="248834" y="400048"/>
                  <a:pt x="240540" y="408342"/>
                  <a:pt x="229693" y="408342"/>
                </a:cubicBezTo>
                <a:lnTo>
                  <a:pt x="102087" y="408342"/>
                </a:lnTo>
                <a:cubicBezTo>
                  <a:pt x="91240" y="408342"/>
                  <a:pt x="82945" y="400048"/>
                  <a:pt x="82945" y="389202"/>
                </a:cubicBezTo>
                <a:cubicBezTo>
                  <a:pt x="82945" y="378355"/>
                  <a:pt x="91240" y="370060"/>
                  <a:pt x="102087" y="370060"/>
                </a:cubicBezTo>
                <a:close/>
                <a:moveTo>
                  <a:pt x="166528" y="37644"/>
                </a:moveTo>
                <a:cubicBezTo>
                  <a:pt x="96982" y="38282"/>
                  <a:pt x="40196" y="94429"/>
                  <a:pt x="38920" y="163975"/>
                </a:cubicBezTo>
                <a:lnTo>
                  <a:pt x="38920" y="169079"/>
                </a:lnTo>
                <a:cubicBezTo>
                  <a:pt x="39558" y="184392"/>
                  <a:pt x="42110" y="199706"/>
                  <a:pt x="47853" y="213742"/>
                </a:cubicBezTo>
                <a:cubicBezTo>
                  <a:pt x="52956" y="226502"/>
                  <a:pt x="60613" y="238626"/>
                  <a:pt x="69545" y="248835"/>
                </a:cubicBezTo>
                <a:cubicBezTo>
                  <a:pt x="83583" y="266699"/>
                  <a:pt x="96344" y="285840"/>
                  <a:pt x="106552" y="306258"/>
                </a:cubicBezTo>
                <a:lnTo>
                  <a:pt x="165889" y="306258"/>
                </a:lnTo>
                <a:lnTo>
                  <a:pt x="225865" y="306258"/>
                </a:lnTo>
                <a:cubicBezTo>
                  <a:pt x="235435" y="285840"/>
                  <a:pt x="248196" y="266699"/>
                  <a:pt x="262871" y="248835"/>
                </a:cubicBezTo>
                <a:cubicBezTo>
                  <a:pt x="272441" y="238626"/>
                  <a:pt x="279460" y="226502"/>
                  <a:pt x="284564" y="213742"/>
                </a:cubicBezTo>
                <a:cubicBezTo>
                  <a:pt x="289668" y="199706"/>
                  <a:pt x="292858" y="184392"/>
                  <a:pt x="293496" y="169079"/>
                </a:cubicBezTo>
                <a:lnTo>
                  <a:pt x="294134" y="169079"/>
                </a:lnTo>
                <a:lnTo>
                  <a:pt x="294134" y="163975"/>
                </a:lnTo>
                <a:cubicBezTo>
                  <a:pt x="292858" y="93791"/>
                  <a:pt x="236073" y="38282"/>
                  <a:pt x="166528" y="37644"/>
                </a:cubicBezTo>
                <a:close/>
                <a:moveTo>
                  <a:pt x="165889" y="0"/>
                </a:moveTo>
                <a:cubicBezTo>
                  <a:pt x="256490" y="638"/>
                  <a:pt x="329864" y="73374"/>
                  <a:pt x="331778" y="163975"/>
                </a:cubicBezTo>
                <a:lnTo>
                  <a:pt x="331778" y="169717"/>
                </a:lnTo>
                <a:cubicBezTo>
                  <a:pt x="331140" y="189497"/>
                  <a:pt x="327312" y="208638"/>
                  <a:pt x="320294" y="227141"/>
                </a:cubicBezTo>
                <a:cubicBezTo>
                  <a:pt x="313914" y="244368"/>
                  <a:pt x="303705" y="260319"/>
                  <a:pt x="291582" y="274356"/>
                </a:cubicBezTo>
                <a:cubicBezTo>
                  <a:pt x="276269" y="290945"/>
                  <a:pt x="259680" y="323484"/>
                  <a:pt x="252662" y="337521"/>
                </a:cubicBezTo>
                <a:cubicBezTo>
                  <a:pt x="250748" y="341987"/>
                  <a:pt x="246282" y="344540"/>
                  <a:pt x="241177" y="344540"/>
                </a:cubicBezTo>
                <a:lnTo>
                  <a:pt x="90601" y="344540"/>
                </a:lnTo>
                <a:cubicBezTo>
                  <a:pt x="85497" y="344540"/>
                  <a:pt x="81030" y="341987"/>
                  <a:pt x="79116" y="337521"/>
                </a:cubicBezTo>
                <a:cubicBezTo>
                  <a:pt x="72098" y="323484"/>
                  <a:pt x="55509" y="290945"/>
                  <a:pt x="40196" y="274356"/>
                </a:cubicBezTo>
                <a:cubicBezTo>
                  <a:pt x="28073" y="260319"/>
                  <a:pt x="18503" y="244368"/>
                  <a:pt x="11484" y="227141"/>
                </a:cubicBezTo>
                <a:cubicBezTo>
                  <a:pt x="4466" y="208638"/>
                  <a:pt x="638" y="189497"/>
                  <a:pt x="0" y="169717"/>
                </a:cubicBezTo>
                <a:lnTo>
                  <a:pt x="0" y="163975"/>
                </a:lnTo>
                <a:cubicBezTo>
                  <a:pt x="1914" y="73374"/>
                  <a:pt x="75288" y="638"/>
                  <a:pt x="16588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8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9542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735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Key and Tags – Slide Template</vt:lpstr>
      <vt:lpstr>Key and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and Tags</dc:title>
  <dc:creator>PresentationGO.com</dc:creator>
  <dc:description>© Copyright PresentationGO.com</dc:description>
  <dcterms:created xsi:type="dcterms:W3CDTF">2014-11-26T05:14:11Z</dcterms:created>
  <dcterms:modified xsi:type="dcterms:W3CDTF">2019-07-02T23:45:37Z</dcterms:modified>
  <cp:category>Graphics &amp; Metaphors</cp:category>
</cp:coreProperties>
</file>