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3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16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and Tags – Slide Template</a:t>
            </a:r>
          </a:p>
        </p:txBody>
      </p:sp>
      <p:sp>
        <p:nvSpPr>
          <p:cNvPr id="28" name="Graphic 6" descr="Key">
            <a:extLst>
              <a:ext uri="{FF2B5EF4-FFF2-40B4-BE49-F238E27FC236}">
                <a16:creationId xmlns:a16="http://schemas.microsoft.com/office/drawing/2014/main" id="{D62AD9E5-164F-B44D-AB08-508A65A621E2}"/>
              </a:ext>
            </a:extLst>
          </p:cNvPr>
          <p:cNvSpPr/>
          <p:nvPr/>
        </p:nvSpPr>
        <p:spPr>
          <a:xfrm rot="20461856">
            <a:off x="7497765" y="1217974"/>
            <a:ext cx="3894237" cy="1858613"/>
          </a:xfrm>
          <a:custGeom>
            <a:avLst/>
            <a:gdLst>
              <a:gd name="connsiteX0" fmla="*/ 3140359 w 4567794"/>
              <a:gd name="connsiteY0" fmla="*/ 1271716 h 2180083"/>
              <a:gd name="connsiteX1" fmla="*/ 3477753 w 4567794"/>
              <a:gd name="connsiteY1" fmla="*/ 1609110 h 2180083"/>
              <a:gd name="connsiteX2" fmla="*/ 3815147 w 4567794"/>
              <a:gd name="connsiteY2" fmla="*/ 1271716 h 2180083"/>
              <a:gd name="connsiteX3" fmla="*/ 4152541 w 4567794"/>
              <a:gd name="connsiteY3" fmla="*/ 1609110 h 2180083"/>
              <a:gd name="connsiteX4" fmla="*/ 4567795 w 4567794"/>
              <a:gd name="connsiteY4" fmla="*/ 1090042 h 2180083"/>
              <a:gd name="connsiteX5" fmla="*/ 4152541 w 4567794"/>
              <a:gd name="connsiteY5" fmla="*/ 570974 h 2180083"/>
              <a:gd name="connsiteX6" fmla="*/ 2050317 w 4567794"/>
              <a:gd name="connsiteY6" fmla="*/ 570974 h 2180083"/>
              <a:gd name="connsiteX7" fmla="*/ 1090042 w 4567794"/>
              <a:gd name="connsiteY7" fmla="*/ 0 h 2180083"/>
              <a:gd name="connsiteX8" fmla="*/ 0 w 4567794"/>
              <a:gd name="connsiteY8" fmla="*/ 1090042 h 2180083"/>
              <a:gd name="connsiteX9" fmla="*/ 1090042 w 4567794"/>
              <a:gd name="connsiteY9" fmla="*/ 2180084 h 2180083"/>
              <a:gd name="connsiteX10" fmla="*/ 2050317 w 4567794"/>
              <a:gd name="connsiteY10" fmla="*/ 1609110 h 2180083"/>
              <a:gd name="connsiteX11" fmla="*/ 2387711 w 4567794"/>
              <a:gd name="connsiteY11" fmla="*/ 1609110 h 2180083"/>
              <a:gd name="connsiteX12" fmla="*/ 2595338 w 4567794"/>
              <a:gd name="connsiteY12" fmla="*/ 1401483 h 2180083"/>
              <a:gd name="connsiteX13" fmla="*/ 2802965 w 4567794"/>
              <a:gd name="connsiteY13" fmla="*/ 1609110 h 2180083"/>
              <a:gd name="connsiteX14" fmla="*/ 3140359 w 4567794"/>
              <a:gd name="connsiteY14" fmla="*/ 1271716 h 2180083"/>
              <a:gd name="connsiteX15" fmla="*/ 622881 w 4567794"/>
              <a:gd name="connsiteY15" fmla="*/ 1401483 h 2180083"/>
              <a:gd name="connsiteX16" fmla="*/ 311441 w 4567794"/>
              <a:gd name="connsiteY16" fmla="*/ 1090042 h 2180083"/>
              <a:gd name="connsiteX17" fmla="*/ 622881 w 4567794"/>
              <a:gd name="connsiteY17" fmla="*/ 778601 h 2180083"/>
              <a:gd name="connsiteX18" fmla="*/ 934322 w 4567794"/>
              <a:gd name="connsiteY18" fmla="*/ 1090042 h 2180083"/>
              <a:gd name="connsiteX19" fmla="*/ 622881 w 4567794"/>
              <a:gd name="connsiteY19" fmla="*/ 1401483 h 218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67794" h="2180083">
                <a:moveTo>
                  <a:pt x="3140359" y="1271716"/>
                </a:moveTo>
                <a:lnTo>
                  <a:pt x="3477753" y="1609110"/>
                </a:lnTo>
                <a:lnTo>
                  <a:pt x="3815147" y="1271716"/>
                </a:lnTo>
                <a:lnTo>
                  <a:pt x="4152541" y="1609110"/>
                </a:lnTo>
                <a:lnTo>
                  <a:pt x="4567795" y="1090042"/>
                </a:lnTo>
                <a:lnTo>
                  <a:pt x="4152541" y="570974"/>
                </a:lnTo>
                <a:lnTo>
                  <a:pt x="2050317" y="570974"/>
                </a:lnTo>
                <a:cubicBezTo>
                  <a:pt x="1863453" y="228390"/>
                  <a:pt x="1505296" y="0"/>
                  <a:pt x="1090042" y="0"/>
                </a:cubicBezTo>
                <a:cubicBezTo>
                  <a:pt x="487924" y="0"/>
                  <a:pt x="0" y="487924"/>
                  <a:pt x="0" y="1090042"/>
                </a:cubicBezTo>
                <a:cubicBezTo>
                  <a:pt x="0" y="1692160"/>
                  <a:pt x="487924" y="2180084"/>
                  <a:pt x="1090042" y="2180084"/>
                </a:cubicBezTo>
                <a:cubicBezTo>
                  <a:pt x="1505296" y="2180084"/>
                  <a:pt x="1863453" y="1951694"/>
                  <a:pt x="2050317" y="1609110"/>
                </a:cubicBezTo>
                <a:lnTo>
                  <a:pt x="2387711" y="1609110"/>
                </a:lnTo>
                <a:lnTo>
                  <a:pt x="2595338" y="1401483"/>
                </a:lnTo>
                <a:lnTo>
                  <a:pt x="2802965" y="1609110"/>
                </a:lnTo>
                <a:lnTo>
                  <a:pt x="3140359" y="1271716"/>
                </a:lnTo>
                <a:close/>
                <a:moveTo>
                  <a:pt x="622881" y="1401483"/>
                </a:moveTo>
                <a:cubicBezTo>
                  <a:pt x="451589" y="1401483"/>
                  <a:pt x="311441" y="1261334"/>
                  <a:pt x="311441" y="1090042"/>
                </a:cubicBezTo>
                <a:cubicBezTo>
                  <a:pt x="311441" y="918750"/>
                  <a:pt x="451589" y="778601"/>
                  <a:pt x="622881" y="778601"/>
                </a:cubicBezTo>
                <a:cubicBezTo>
                  <a:pt x="794173" y="778601"/>
                  <a:pt x="934322" y="918750"/>
                  <a:pt x="934322" y="1090042"/>
                </a:cubicBezTo>
                <a:cubicBezTo>
                  <a:pt x="934322" y="1261334"/>
                  <a:pt x="794173" y="1401483"/>
                  <a:pt x="622881" y="140148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518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Graphic 39" descr="Tag">
            <a:extLst>
              <a:ext uri="{FF2B5EF4-FFF2-40B4-BE49-F238E27FC236}">
                <a16:creationId xmlns:a16="http://schemas.microsoft.com/office/drawing/2014/main" id="{8171F4A3-C275-0345-B20A-E7B11BB47D97}"/>
              </a:ext>
            </a:extLst>
          </p:cNvPr>
          <p:cNvSpPr/>
          <p:nvPr/>
        </p:nvSpPr>
        <p:spPr>
          <a:xfrm rot="9109083">
            <a:off x="4962321" y="715481"/>
            <a:ext cx="2568188" cy="2714942"/>
          </a:xfrm>
          <a:custGeom>
            <a:avLst/>
            <a:gdLst>
              <a:gd name="connsiteX0" fmla="*/ 860683 w 3012389"/>
              <a:gd name="connsiteY0" fmla="*/ 1204956 h 3184526"/>
              <a:gd name="connsiteX1" fmla="*/ 688546 w 3012389"/>
              <a:gd name="connsiteY1" fmla="*/ 1032819 h 3184526"/>
              <a:gd name="connsiteX2" fmla="*/ 770311 w 3012389"/>
              <a:gd name="connsiteY2" fmla="*/ 886503 h 3184526"/>
              <a:gd name="connsiteX3" fmla="*/ 774614 w 3012389"/>
              <a:gd name="connsiteY3" fmla="*/ 989785 h 3184526"/>
              <a:gd name="connsiteX4" fmla="*/ 860683 w 3012389"/>
              <a:gd name="connsiteY4" fmla="*/ 1075853 h 3184526"/>
              <a:gd name="connsiteX5" fmla="*/ 946751 w 3012389"/>
              <a:gd name="connsiteY5" fmla="*/ 989785 h 3184526"/>
              <a:gd name="connsiteX6" fmla="*/ 942448 w 3012389"/>
              <a:gd name="connsiteY6" fmla="*/ 882200 h 3184526"/>
              <a:gd name="connsiteX7" fmla="*/ 1032819 w 3012389"/>
              <a:gd name="connsiteY7" fmla="*/ 1032819 h 3184526"/>
              <a:gd name="connsiteX8" fmla="*/ 860683 w 3012389"/>
              <a:gd name="connsiteY8" fmla="*/ 1204956 h 3184526"/>
              <a:gd name="connsiteX9" fmla="*/ 2977962 w 3012389"/>
              <a:gd name="connsiteY9" fmla="*/ 1945143 h 3184526"/>
              <a:gd name="connsiteX10" fmla="*/ 1773006 w 3012389"/>
              <a:gd name="connsiteY10" fmla="*/ 740187 h 3184526"/>
              <a:gd name="connsiteX11" fmla="*/ 1652511 w 3012389"/>
              <a:gd name="connsiteY11" fmla="*/ 688546 h 3184526"/>
              <a:gd name="connsiteX12" fmla="*/ 912324 w 3012389"/>
              <a:gd name="connsiteY12" fmla="*/ 688546 h 3184526"/>
              <a:gd name="connsiteX13" fmla="*/ 619692 w 3012389"/>
              <a:gd name="connsiteY13" fmla="*/ 430341 h 3184526"/>
              <a:gd name="connsiteX14" fmla="*/ 469072 w 3012389"/>
              <a:gd name="connsiteY14" fmla="*/ 404521 h 3184526"/>
              <a:gd name="connsiteX15" fmla="*/ 172137 w 3012389"/>
              <a:gd name="connsiteY15" fmla="*/ 86068 h 3184526"/>
              <a:gd name="connsiteX16" fmla="*/ 86068 w 3012389"/>
              <a:gd name="connsiteY16" fmla="*/ 0 h 3184526"/>
              <a:gd name="connsiteX17" fmla="*/ 0 w 3012389"/>
              <a:gd name="connsiteY17" fmla="*/ 86068 h 3184526"/>
              <a:gd name="connsiteX18" fmla="*/ 443252 w 3012389"/>
              <a:gd name="connsiteY18" fmla="*/ 576657 h 3184526"/>
              <a:gd name="connsiteX19" fmla="*/ 589568 w 3012389"/>
              <a:gd name="connsiteY19" fmla="*/ 602478 h 3184526"/>
              <a:gd name="connsiteX20" fmla="*/ 740187 w 3012389"/>
              <a:gd name="connsiteY20" fmla="*/ 714367 h 3184526"/>
              <a:gd name="connsiteX21" fmla="*/ 520713 w 3012389"/>
              <a:gd name="connsiteY21" fmla="*/ 1037123 h 3184526"/>
              <a:gd name="connsiteX22" fmla="*/ 520713 w 3012389"/>
              <a:gd name="connsiteY22" fmla="*/ 1824647 h 3184526"/>
              <a:gd name="connsiteX23" fmla="*/ 572354 w 3012389"/>
              <a:gd name="connsiteY23" fmla="*/ 1945143 h 3184526"/>
              <a:gd name="connsiteX24" fmla="*/ 1777310 w 3012389"/>
              <a:gd name="connsiteY24" fmla="*/ 3150099 h 3184526"/>
              <a:gd name="connsiteX25" fmla="*/ 1893502 w 3012389"/>
              <a:gd name="connsiteY25" fmla="*/ 3197437 h 3184526"/>
              <a:gd name="connsiteX26" fmla="*/ 2013998 w 3012389"/>
              <a:gd name="connsiteY26" fmla="*/ 3145795 h 3184526"/>
              <a:gd name="connsiteX27" fmla="*/ 2973659 w 3012389"/>
              <a:gd name="connsiteY27" fmla="*/ 2186134 h 3184526"/>
              <a:gd name="connsiteX28" fmla="*/ 2977962 w 3012389"/>
              <a:gd name="connsiteY28" fmla="*/ 1945143 h 3184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012389" h="3184526">
                <a:moveTo>
                  <a:pt x="860683" y="1204956"/>
                </a:moveTo>
                <a:cubicBezTo>
                  <a:pt x="766008" y="1204956"/>
                  <a:pt x="688546" y="1127494"/>
                  <a:pt x="688546" y="1032819"/>
                </a:cubicBezTo>
                <a:cubicBezTo>
                  <a:pt x="688546" y="972571"/>
                  <a:pt x="722973" y="916627"/>
                  <a:pt x="770311" y="886503"/>
                </a:cubicBezTo>
                <a:cubicBezTo>
                  <a:pt x="770311" y="916627"/>
                  <a:pt x="774614" y="951054"/>
                  <a:pt x="774614" y="989785"/>
                </a:cubicBezTo>
                <a:cubicBezTo>
                  <a:pt x="774614" y="1037123"/>
                  <a:pt x="813345" y="1075853"/>
                  <a:pt x="860683" y="1075853"/>
                </a:cubicBezTo>
                <a:cubicBezTo>
                  <a:pt x="908020" y="1075853"/>
                  <a:pt x="946751" y="1037123"/>
                  <a:pt x="946751" y="989785"/>
                </a:cubicBezTo>
                <a:cubicBezTo>
                  <a:pt x="946751" y="951054"/>
                  <a:pt x="946751" y="916627"/>
                  <a:pt x="942448" y="882200"/>
                </a:cubicBezTo>
                <a:cubicBezTo>
                  <a:pt x="994088" y="912324"/>
                  <a:pt x="1032819" y="968268"/>
                  <a:pt x="1032819" y="1032819"/>
                </a:cubicBezTo>
                <a:cubicBezTo>
                  <a:pt x="1032819" y="1127494"/>
                  <a:pt x="955358" y="1204956"/>
                  <a:pt x="860683" y="1204956"/>
                </a:cubicBezTo>
                <a:close/>
                <a:moveTo>
                  <a:pt x="2977962" y="1945143"/>
                </a:moveTo>
                <a:lnTo>
                  <a:pt x="1773006" y="740187"/>
                </a:lnTo>
                <a:cubicBezTo>
                  <a:pt x="1738579" y="705760"/>
                  <a:pt x="1695545" y="688546"/>
                  <a:pt x="1652511" y="688546"/>
                </a:cubicBezTo>
                <a:lnTo>
                  <a:pt x="912324" y="688546"/>
                </a:lnTo>
                <a:cubicBezTo>
                  <a:pt x="864986" y="537927"/>
                  <a:pt x="774614" y="460465"/>
                  <a:pt x="619692" y="430341"/>
                </a:cubicBezTo>
                <a:cubicBezTo>
                  <a:pt x="563747" y="421735"/>
                  <a:pt x="516410" y="413128"/>
                  <a:pt x="469072" y="404521"/>
                </a:cubicBezTo>
                <a:cubicBezTo>
                  <a:pt x="223778" y="370094"/>
                  <a:pt x="172137" y="361487"/>
                  <a:pt x="172137" y="86068"/>
                </a:cubicBezTo>
                <a:cubicBezTo>
                  <a:pt x="172137" y="38731"/>
                  <a:pt x="133406" y="0"/>
                  <a:pt x="86068" y="0"/>
                </a:cubicBezTo>
                <a:cubicBezTo>
                  <a:pt x="38731" y="0"/>
                  <a:pt x="0" y="38731"/>
                  <a:pt x="0" y="86068"/>
                </a:cubicBezTo>
                <a:cubicBezTo>
                  <a:pt x="0" y="490589"/>
                  <a:pt x="159226" y="533623"/>
                  <a:pt x="443252" y="576657"/>
                </a:cubicBezTo>
                <a:cubicBezTo>
                  <a:pt x="486286" y="585264"/>
                  <a:pt x="533623" y="589568"/>
                  <a:pt x="589568" y="602478"/>
                </a:cubicBezTo>
                <a:cubicBezTo>
                  <a:pt x="645512" y="615388"/>
                  <a:pt x="705760" y="623995"/>
                  <a:pt x="740187" y="714367"/>
                </a:cubicBezTo>
                <a:cubicBezTo>
                  <a:pt x="611085" y="766008"/>
                  <a:pt x="520713" y="890807"/>
                  <a:pt x="520713" y="1037123"/>
                </a:cubicBezTo>
                <a:lnTo>
                  <a:pt x="520713" y="1824647"/>
                </a:lnTo>
                <a:cubicBezTo>
                  <a:pt x="520713" y="1871985"/>
                  <a:pt x="537927" y="1915019"/>
                  <a:pt x="572354" y="1945143"/>
                </a:cubicBezTo>
                <a:lnTo>
                  <a:pt x="1777310" y="3150099"/>
                </a:lnTo>
                <a:cubicBezTo>
                  <a:pt x="1807434" y="3184526"/>
                  <a:pt x="1850468" y="3197437"/>
                  <a:pt x="1893502" y="3197437"/>
                </a:cubicBezTo>
                <a:cubicBezTo>
                  <a:pt x="1936536" y="3197437"/>
                  <a:pt x="1979570" y="3180223"/>
                  <a:pt x="2013998" y="3145795"/>
                </a:cubicBezTo>
                <a:lnTo>
                  <a:pt x="2973659" y="2186134"/>
                </a:lnTo>
                <a:cubicBezTo>
                  <a:pt x="3042513" y="2121583"/>
                  <a:pt x="3042513" y="2009694"/>
                  <a:pt x="2977962" y="1945143"/>
                </a:cubicBezTo>
                <a:close/>
              </a:path>
            </a:pathLst>
          </a:custGeom>
          <a:solidFill>
            <a:schemeClr val="accent4"/>
          </a:solidFill>
          <a:ln w="42962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Graphic 39" descr="Tag">
            <a:extLst>
              <a:ext uri="{FF2B5EF4-FFF2-40B4-BE49-F238E27FC236}">
                <a16:creationId xmlns:a16="http://schemas.microsoft.com/office/drawing/2014/main" id="{0196153F-DFE4-EF40-B4C5-CA6C706C5E4F}"/>
              </a:ext>
            </a:extLst>
          </p:cNvPr>
          <p:cNvSpPr/>
          <p:nvPr/>
        </p:nvSpPr>
        <p:spPr>
          <a:xfrm rot="6060703">
            <a:off x="5115440" y="2184283"/>
            <a:ext cx="2568188" cy="2714942"/>
          </a:xfrm>
          <a:custGeom>
            <a:avLst/>
            <a:gdLst>
              <a:gd name="connsiteX0" fmla="*/ 860683 w 3012389"/>
              <a:gd name="connsiteY0" fmla="*/ 1204956 h 3184526"/>
              <a:gd name="connsiteX1" fmla="*/ 688546 w 3012389"/>
              <a:gd name="connsiteY1" fmla="*/ 1032819 h 3184526"/>
              <a:gd name="connsiteX2" fmla="*/ 770311 w 3012389"/>
              <a:gd name="connsiteY2" fmla="*/ 886503 h 3184526"/>
              <a:gd name="connsiteX3" fmla="*/ 774614 w 3012389"/>
              <a:gd name="connsiteY3" fmla="*/ 989785 h 3184526"/>
              <a:gd name="connsiteX4" fmla="*/ 860683 w 3012389"/>
              <a:gd name="connsiteY4" fmla="*/ 1075853 h 3184526"/>
              <a:gd name="connsiteX5" fmla="*/ 946751 w 3012389"/>
              <a:gd name="connsiteY5" fmla="*/ 989785 h 3184526"/>
              <a:gd name="connsiteX6" fmla="*/ 942448 w 3012389"/>
              <a:gd name="connsiteY6" fmla="*/ 882200 h 3184526"/>
              <a:gd name="connsiteX7" fmla="*/ 1032819 w 3012389"/>
              <a:gd name="connsiteY7" fmla="*/ 1032819 h 3184526"/>
              <a:gd name="connsiteX8" fmla="*/ 860683 w 3012389"/>
              <a:gd name="connsiteY8" fmla="*/ 1204956 h 3184526"/>
              <a:gd name="connsiteX9" fmla="*/ 2977962 w 3012389"/>
              <a:gd name="connsiteY9" fmla="*/ 1945143 h 3184526"/>
              <a:gd name="connsiteX10" fmla="*/ 1773006 w 3012389"/>
              <a:gd name="connsiteY10" fmla="*/ 740187 h 3184526"/>
              <a:gd name="connsiteX11" fmla="*/ 1652511 w 3012389"/>
              <a:gd name="connsiteY11" fmla="*/ 688546 h 3184526"/>
              <a:gd name="connsiteX12" fmla="*/ 912324 w 3012389"/>
              <a:gd name="connsiteY12" fmla="*/ 688546 h 3184526"/>
              <a:gd name="connsiteX13" fmla="*/ 619692 w 3012389"/>
              <a:gd name="connsiteY13" fmla="*/ 430341 h 3184526"/>
              <a:gd name="connsiteX14" fmla="*/ 469072 w 3012389"/>
              <a:gd name="connsiteY14" fmla="*/ 404521 h 3184526"/>
              <a:gd name="connsiteX15" fmla="*/ 172137 w 3012389"/>
              <a:gd name="connsiteY15" fmla="*/ 86068 h 3184526"/>
              <a:gd name="connsiteX16" fmla="*/ 86068 w 3012389"/>
              <a:gd name="connsiteY16" fmla="*/ 0 h 3184526"/>
              <a:gd name="connsiteX17" fmla="*/ 0 w 3012389"/>
              <a:gd name="connsiteY17" fmla="*/ 86068 h 3184526"/>
              <a:gd name="connsiteX18" fmla="*/ 443252 w 3012389"/>
              <a:gd name="connsiteY18" fmla="*/ 576657 h 3184526"/>
              <a:gd name="connsiteX19" fmla="*/ 589568 w 3012389"/>
              <a:gd name="connsiteY19" fmla="*/ 602478 h 3184526"/>
              <a:gd name="connsiteX20" fmla="*/ 740187 w 3012389"/>
              <a:gd name="connsiteY20" fmla="*/ 714367 h 3184526"/>
              <a:gd name="connsiteX21" fmla="*/ 520713 w 3012389"/>
              <a:gd name="connsiteY21" fmla="*/ 1037123 h 3184526"/>
              <a:gd name="connsiteX22" fmla="*/ 520713 w 3012389"/>
              <a:gd name="connsiteY22" fmla="*/ 1824647 h 3184526"/>
              <a:gd name="connsiteX23" fmla="*/ 572354 w 3012389"/>
              <a:gd name="connsiteY23" fmla="*/ 1945143 h 3184526"/>
              <a:gd name="connsiteX24" fmla="*/ 1777310 w 3012389"/>
              <a:gd name="connsiteY24" fmla="*/ 3150099 h 3184526"/>
              <a:gd name="connsiteX25" fmla="*/ 1893502 w 3012389"/>
              <a:gd name="connsiteY25" fmla="*/ 3197437 h 3184526"/>
              <a:gd name="connsiteX26" fmla="*/ 2013998 w 3012389"/>
              <a:gd name="connsiteY26" fmla="*/ 3145795 h 3184526"/>
              <a:gd name="connsiteX27" fmla="*/ 2973659 w 3012389"/>
              <a:gd name="connsiteY27" fmla="*/ 2186134 h 3184526"/>
              <a:gd name="connsiteX28" fmla="*/ 2977962 w 3012389"/>
              <a:gd name="connsiteY28" fmla="*/ 1945143 h 3184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012389" h="3184526">
                <a:moveTo>
                  <a:pt x="860683" y="1204956"/>
                </a:moveTo>
                <a:cubicBezTo>
                  <a:pt x="766008" y="1204956"/>
                  <a:pt x="688546" y="1127494"/>
                  <a:pt x="688546" y="1032819"/>
                </a:cubicBezTo>
                <a:cubicBezTo>
                  <a:pt x="688546" y="972571"/>
                  <a:pt x="722973" y="916627"/>
                  <a:pt x="770311" y="886503"/>
                </a:cubicBezTo>
                <a:cubicBezTo>
                  <a:pt x="770311" y="916627"/>
                  <a:pt x="774614" y="951054"/>
                  <a:pt x="774614" y="989785"/>
                </a:cubicBezTo>
                <a:cubicBezTo>
                  <a:pt x="774614" y="1037123"/>
                  <a:pt x="813345" y="1075853"/>
                  <a:pt x="860683" y="1075853"/>
                </a:cubicBezTo>
                <a:cubicBezTo>
                  <a:pt x="908020" y="1075853"/>
                  <a:pt x="946751" y="1037123"/>
                  <a:pt x="946751" y="989785"/>
                </a:cubicBezTo>
                <a:cubicBezTo>
                  <a:pt x="946751" y="951054"/>
                  <a:pt x="946751" y="916627"/>
                  <a:pt x="942448" y="882200"/>
                </a:cubicBezTo>
                <a:cubicBezTo>
                  <a:pt x="994088" y="912324"/>
                  <a:pt x="1032819" y="968268"/>
                  <a:pt x="1032819" y="1032819"/>
                </a:cubicBezTo>
                <a:cubicBezTo>
                  <a:pt x="1032819" y="1127494"/>
                  <a:pt x="955358" y="1204956"/>
                  <a:pt x="860683" y="1204956"/>
                </a:cubicBezTo>
                <a:close/>
                <a:moveTo>
                  <a:pt x="2977962" y="1945143"/>
                </a:moveTo>
                <a:lnTo>
                  <a:pt x="1773006" y="740187"/>
                </a:lnTo>
                <a:cubicBezTo>
                  <a:pt x="1738579" y="705760"/>
                  <a:pt x="1695545" y="688546"/>
                  <a:pt x="1652511" y="688546"/>
                </a:cubicBezTo>
                <a:lnTo>
                  <a:pt x="912324" y="688546"/>
                </a:lnTo>
                <a:cubicBezTo>
                  <a:pt x="864986" y="537927"/>
                  <a:pt x="774614" y="460465"/>
                  <a:pt x="619692" y="430341"/>
                </a:cubicBezTo>
                <a:cubicBezTo>
                  <a:pt x="563747" y="421735"/>
                  <a:pt x="516410" y="413128"/>
                  <a:pt x="469072" y="404521"/>
                </a:cubicBezTo>
                <a:cubicBezTo>
                  <a:pt x="223778" y="370094"/>
                  <a:pt x="172137" y="361487"/>
                  <a:pt x="172137" y="86068"/>
                </a:cubicBezTo>
                <a:cubicBezTo>
                  <a:pt x="172137" y="38731"/>
                  <a:pt x="133406" y="0"/>
                  <a:pt x="86068" y="0"/>
                </a:cubicBezTo>
                <a:cubicBezTo>
                  <a:pt x="38731" y="0"/>
                  <a:pt x="0" y="38731"/>
                  <a:pt x="0" y="86068"/>
                </a:cubicBezTo>
                <a:cubicBezTo>
                  <a:pt x="0" y="490589"/>
                  <a:pt x="159226" y="533623"/>
                  <a:pt x="443252" y="576657"/>
                </a:cubicBezTo>
                <a:cubicBezTo>
                  <a:pt x="486286" y="585264"/>
                  <a:pt x="533623" y="589568"/>
                  <a:pt x="589568" y="602478"/>
                </a:cubicBezTo>
                <a:cubicBezTo>
                  <a:pt x="645512" y="615388"/>
                  <a:pt x="705760" y="623995"/>
                  <a:pt x="740187" y="714367"/>
                </a:cubicBezTo>
                <a:cubicBezTo>
                  <a:pt x="611085" y="766008"/>
                  <a:pt x="520713" y="890807"/>
                  <a:pt x="520713" y="1037123"/>
                </a:cubicBezTo>
                <a:lnTo>
                  <a:pt x="520713" y="1824647"/>
                </a:lnTo>
                <a:cubicBezTo>
                  <a:pt x="520713" y="1871985"/>
                  <a:pt x="537927" y="1915019"/>
                  <a:pt x="572354" y="1945143"/>
                </a:cubicBezTo>
                <a:lnTo>
                  <a:pt x="1777310" y="3150099"/>
                </a:lnTo>
                <a:cubicBezTo>
                  <a:pt x="1807434" y="3184526"/>
                  <a:pt x="1850468" y="3197437"/>
                  <a:pt x="1893502" y="3197437"/>
                </a:cubicBezTo>
                <a:cubicBezTo>
                  <a:pt x="1936536" y="3197437"/>
                  <a:pt x="1979570" y="3180223"/>
                  <a:pt x="2013998" y="3145795"/>
                </a:cubicBezTo>
                <a:lnTo>
                  <a:pt x="2973659" y="2186134"/>
                </a:lnTo>
                <a:cubicBezTo>
                  <a:pt x="3042513" y="2121583"/>
                  <a:pt x="3042513" y="2009694"/>
                  <a:pt x="2977962" y="1945143"/>
                </a:cubicBezTo>
                <a:close/>
              </a:path>
            </a:pathLst>
          </a:custGeom>
          <a:solidFill>
            <a:schemeClr val="accent3"/>
          </a:solidFill>
          <a:ln w="42962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Graphic 39" descr="Tag">
            <a:extLst>
              <a:ext uri="{FF2B5EF4-FFF2-40B4-BE49-F238E27FC236}">
                <a16:creationId xmlns:a16="http://schemas.microsoft.com/office/drawing/2014/main" id="{27EA8F5E-5619-2C48-B84C-1BFC27D6E125}"/>
              </a:ext>
            </a:extLst>
          </p:cNvPr>
          <p:cNvSpPr/>
          <p:nvPr/>
        </p:nvSpPr>
        <p:spPr>
          <a:xfrm rot="3423357">
            <a:off x="6223873" y="3044139"/>
            <a:ext cx="2568188" cy="2714942"/>
          </a:xfrm>
          <a:custGeom>
            <a:avLst/>
            <a:gdLst>
              <a:gd name="connsiteX0" fmla="*/ 860683 w 3012389"/>
              <a:gd name="connsiteY0" fmla="*/ 1204956 h 3184526"/>
              <a:gd name="connsiteX1" fmla="*/ 688546 w 3012389"/>
              <a:gd name="connsiteY1" fmla="*/ 1032819 h 3184526"/>
              <a:gd name="connsiteX2" fmla="*/ 770311 w 3012389"/>
              <a:gd name="connsiteY2" fmla="*/ 886503 h 3184526"/>
              <a:gd name="connsiteX3" fmla="*/ 774614 w 3012389"/>
              <a:gd name="connsiteY3" fmla="*/ 989785 h 3184526"/>
              <a:gd name="connsiteX4" fmla="*/ 860683 w 3012389"/>
              <a:gd name="connsiteY4" fmla="*/ 1075853 h 3184526"/>
              <a:gd name="connsiteX5" fmla="*/ 946751 w 3012389"/>
              <a:gd name="connsiteY5" fmla="*/ 989785 h 3184526"/>
              <a:gd name="connsiteX6" fmla="*/ 942448 w 3012389"/>
              <a:gd name="connsiteY6" fmla="*/ 882200 h 3184526"/>
              <a:gd name="connsiteX7" fmla="*/ 1032819 w 3012389"/>
              <a:gd name="connsiteY7" fmla="*/ 1032819 h 3184526"/>
              <a:gd name="connsiteX8" fmla="*/ 860683 w 3012389"/>
              <a:gd name="connsiteY8" fmla="*/ 1204956 h 3184526"/>
              <a:gd name="connsiteX9" fmla="*/ 2977962 w 3012389"/>
              <a:gd name="connsiteY9" fmla="*/ 1945143 h 3184526"/>
              <a:gd name="connsiteX10" fmla="*/ 1773006 w 3012389"/>
              <a:gd name="connsiteY10" fmla="*/ 740187 h 3184526"/>
              <a:gd name="connsiteX11" fmla="*/ 1652511 w 3012389"/>
              <a:gd name="connsiteY11" fmla="*/ 688546 h 3184526"/>
              <a:gd name="connsiteX12" fmla="*/ 912324 w 3012389"/>
              <a:gd name="connsiteY12" fmla="*/ 688546 h 3184526"/>
              <a:gd name="connsiteX13" fmla="*/ 619692 w 3012389"/>
              <a:gd name="connsiteY13" fmla="*/ 430341 h 3184526"/>
              <a:gd name="connsiteX14" fmla="*/ 469072 w 3012389"/>
              <a:gd name="connsiteY14" fmla="*/ 404521 h 3184526"/>
              <a:gd name="connsiteX15" fmla="*/ 172137 w 3012389"/>
              <a:gd name="connsiteY15" fmla="*/ 86068 h 3184526"/>
              <a:gd name="connsiteX16" fmla="*/ 86068 w 3012389"/>
              <a:gd name="connsiteY16" fmla="*/ 0 h 3184526"/>
              <a:gd name="connsiteX17" fmla="*/ 0 w 3012389"/>
              <a:gd name="connsiteY17" fmla="*/ 86068 h 3184526"/>
              <a:gd name="connsiteX18" fmla="*/ 443252 w 3012389"/>
              <a:gd name="connsiteY18" fmla="*/ 576657 h 3184526"/>
              <a:gd name="connsiteX19" fmla="*/ 589568 w 3012389"/>
              <a:gd name="connsiteY19" fmla="*/ 602478 h 3184526"/>
              <a:gd name="connsiteX20" fmla="*/ 740187 w 3012389"/>
              <a:gd name="connsiteY20" fmla="*/ 714367 h 3184526"/>
              <a:gd name="connsiteX21" fmla="*/ 520713 w 3012389"/>
              <a:gd name="connsiteY21" fmla="*/ 1037123 h 3184526"/>
              <a:gd name="connsiteX22" fmla="*/ 520713 w 3012389"/>
              <a:gd name="connsiteY22" fmla="*/ 1824647 h 3184526"/>
              <a:gd name="connsiteX23" fmla="*/ 572354 w 3012389"/>
              <a:gd name="connsiteY23" fmla="*/ 1945143 h 3184526"/>
              <a:gd name="connsiteX24" fmla="*/ 1777310 w 3012389"/>
              <a:gd name="connsiteY24" fmla="*/ 3150099 h 3184526"/>
              <a:gd name="connsiteX25" fmla="*/ 1893502 w 3012389"/>
              <a:gd name="connsiteY25" fmla="*/ 3197437 h 3184526"/>
              <a:gd name="connsiteX26" fmla="*/ 2013998 w 3012389"/>
              <a:gd name="connsiteY26" fmla="*/ 3145795 h 3184526"/>
              <a:gd name="connsiteX27" fmla="*/ 2973659 w 3012389"/>
              <a:gd name="connsiteY27" fmla="*/ 2186134 h 3184526"/>
              <a:gd name="connsiteX28" fmla="*/ 2977962 w 3012389"/>
              <a:gd name="connsiteY28" fmla="*/ 1945143 h 3184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012389" h="3184526">
                <a:moveTo>
                  <a:pt x="860683" y="1204956"/>
                </a:moveTo>
                <a:cubicBezTo>
                  <a:pt x="766008" y="1204956"/>
                  <a:pt x="688546" y="1127494"/>
                  <a:pt x="688546" y="1032819"/>
                </a:cubicBezTo>
                <a:cubicBezTo>
                  <a:pt x="688546" y="972571"/>
                  <a:pt x="722973" y="916627"/>
                  <a:pt x="770311" y="886503"/>
                </a:cubicBezTo>
                <a:cubicBezTo>
                  <a:pt x="770311" y="916627"/>
                  <a:pt x="774614" y="951054"/>
                  <a:pt x="774614" y="989785"/>
                </a:cubicBezTo>
                <a:cubicBezTo>
                  <a:pt x="774614" y="1037123"/>
                  <a:pt x="813345" y="1075853"/>
                  <a:pt x="860683" y="1075853"/>
                </a:cubicBezTo>
                <a:cubicBezTo>
                  <a:pt x="908020" y="1075853"/>
                  <a:pt x="946751" y="1037123"/>
                  <a:pt x="946751" y="989785"/>
                </a:cubicBezTo>
                <a:cubicBezTo>
                  <a:pt x="946751" y="951054"/>
                  <a:pt x="946751" y="916627"/>
                  <a:pt x="942448" y="882200"/>
                </a:cubicBezTo>
                <a:cubicBezTo>
                  <a:pt x="994088" y="912324"/>
                  <a:pt x="1032819" y="968268"/>
                  <a:pt x="1032819" y="1032819"/>
                </a:cubicBezTo>
                <a:cubicBezTo>
                  <a:pt x="1032819" y="1127494"/>
                  <a:pt x="955358" y="1204956"/>
                  <a:pt x="860683" y="1204956"/>
                </a:cubicBezTo>
                <a:close/>
                <a:moveTo>
                  <a:pt x="2977962" y="1945143"/>
                </a:moveTo>
                <a:lnTo>
                  <a:pt x="1773006" y="740187"/>
                </a:lnTo>
                <a:cubicBezTo>
                  <a:pt x="1738579" y="705760"/>
                  <a:pt x="1695545" y="688546"/>
                  <a:pt x="1652511" y="688546"/>
                </a:cubicBezTo>
                <a:lnTo>
                  <a:pt x="912324" y="688546"/>
                </a:lnTo>
                <a:cubicBezTo>
                  <a:pt x="864986" y="537927"/>
                  <a:pt x="774614" y="460465"/>
                  <a:pt x="619692" y="430341"/>
                </a:cubicBezTo>
                <a:cubicBezTo>
                  <a:pt x="563747" y="421735"/>
                  <a:pt x="516410" y="413128"/>
                  <a:pt x="469072" y="404521"/>
                </a:cubicBezTo>
                <a:cubicBezTo>
                  <a:pt x="223778" y="370094"/>
                  <a:pt x="172137" y="361487"/>
                  <a:pt x="172137" y="86068"/>
                </a:cubicBezTo>
                <a:cubicBezTo>
                  <a:pt x="172137" y="38731"/>
                  <a:pt x="133406" y="0"/>
                  <a:pt x="86068" y="0"/>
                </a:cubicBezTo>
                <a:cubicBezTo>
                  <a:pt x="38731" y="0"/>
                  <a:pt x="0" y="38731"/>
                  <a:pt x="0" y="86068"/>
                </a:cubicBezTo>
                <a:cubicBezTo>
                  <a:pt x="0" y="490589"/>
                  <a:pt x="159226" y="533623"/>
                  <a:pt x="443252" y="576657"/>
                </a:cubicBezTo>
                <a:cubicBezTo>
                  <a:pt x="486286" y="585264"/>
                  <a:pt x="533623" y="589568"/>
                  <a:pt x="589568" y="602478"/>
                </a:cubicBezTo>
                <a:cubicBezTo>
                  <a:pt x="645512" y="615388"/>
                  <a:pt x="705760" y="623995"/>
                  <a:pt x="740187" y="714367"/>
                </a:cubicBezTo>
                <a:cubicBezTo>
                  <a:pt x="611085" y="766008"/>
                  <a:pt x="520713" y="890807"/>
                  <a:pt x="520713" y="1037123"/>
                </a:cubicBezTo>
                <a:lnTo>
                  <a:pt x="520713" y="1824647"/>
                </a:lnTo>
                <a:cubicBezTo>
                  <a:pt x="520713" y="1871985"/>
                  <a:pt x="537927" y="1915019"/>
                  <a:pt x="572354" y="1945143"/>
                </a:cubicBezTo>
                <a:lnTo>
                  <a:pt x="1777310" y="3150099"/>
                </a:lnTo>
                <a:cubicBezTo>
                  <a:pt x="1807434" y="3184526"/>
                  <a:pt x="1850468" y="3197437"/>
                  <a:pt x="1893502" y="3197437"/>
                </a:cubicBezTo>
                <a:cubicBezTo>
                  <a:pt x="1936536" y="3197437"/>
                  <a:pt x="1979570" y="3180223"/>
                  <a:pt x="2013998" y="3145795"/>
                </a:cubicBezTo>
                <a:lnTo>
                  <a:pt x="2973659" y="2186134"/>
                </a:lnTo>
                <a:cubicBezTo>
                  <a:pt x="3042513" y="2121583"/>
                  <a:pt x="3042513" y="2009694"/>
                  <a:pt x="2977962" y="1945143"/>
                </a:cubicBezTo>
                <a:close/>
              </a:path>
            </a:pathLst>
          </a:custGeom>
          <a:solidFill>
            <a:schemeClr val="accent2"/>
          </a:solidFill>
          <a:ln w="42962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356E6C-3D5C-DB4C-AA5E-2B1847191513}"/>
              </a:ext>
            </a:extLst>
          </p:cNvPr>
          <p:cNvSpPr/>
          <p:nvPr/>
        </p:nvSpPr>
        <p:spPr>
          <a:xfrm rot="1041605">
            <a:off x="5060370" y="1272221"/>
            <a:ext cx="13335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D586DBB-12D8-6D4B-8AC6-4FA955E7C870}"/>
              </a:ext>
            </a:extLst>
          </p:cNvPr>
          <p:cNvSpPr/>
          <p:nvPr/>
        </p:nvSpPr>
        <p:spPr>
          <a:xfrm rot="19554071">
            <a:off x="5220677" y="3218077"/>
            <a:ext cx="13335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A5F308-B143-EC4E-8BF5-AA9D45F2396B}"/>
              </a:ext>
            </a:extLst>
          </p:cNvPr>
          <p:cNvSpPr/>
          <p:nvPr/>
        </p:nvSpPr>
        <p:spPr>
          <a:xfrm rot="750494">
            <a:off x="6666283" y="4369000"/>
            <a:ext cx="13335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" name="Graphic 9" descr="Coins">
            <a:extLst>
              <a:ext uri="{FF2B5EF4-FFF2-40B4-BE49-F238E27FC236}">
                <a16:creationId xmlns:a16="http://schemas.microsoft.com/office/drawing/2014/main" id="{06D62AFF-B99B-D047-AF03-CF206181C137}"/>
              </a:ext>
            </a:extLst>
          </p:cNvPr>
          <p:cNvSpPr/>
          <p:nvPr/>
        </p:nvSpPr>
        <p:spPr>
          <a:xfrm>
            <a:off x="7282626" y="3967469"/>
            <a:ext cx="463022" cy="396876"/>
          </a:xfrm>
          <a:custGeom>
            <a:avLst/>
            <a:gdLst>
              <a:gd name="connsiteX0" fmla="*/ 430500 w 463022"/>
              <a:gd name="connsiteY0" fmla="*/ 330730 h 396876"/>
              <a:gd name="connsiteX1" fmla="*/ 408452 w 463022"/>
              <a:gd name="connsiteY1" fmla="*/ 349471 h 396876"/>
              <a:gd name="connsiteX2" fmla="*/ 408452 w 463022"/>
              <a:gd name="connsiteY2" fmla="*/ 329628 h 396876"/>
              <a:gd name="connsiteX3" fmla="*/ 430500 w 463022"/>
              <a:gd name="connsiteY3" fmla="*/ 320808 h 396876"/>
              <a:gd name="connsiteX4" fmla="*/ 430500 w 463022"/>
              <a:gd name="connsiteY4" fmla="*/ 330730 h 396876"/>
              <a:gd name="connsiteX5" fmla="*/ 386403 w 463022"/>
              <a:gd name="connsiteY5" fmla="*/ 294350 h 396876"/>
              <a:gd name="connsiteX6" fmla="*/ 386403 w 463022"/>
              <a:gd name="connsiteY6" fmla="*/ 274506 h 396876"/>
              <a:gd name="connsiteX7" fmla="*/ 408452 w 463022"/>
              <a:gd name="connsiteY7" fmla="*/ 265686 h 396876"/>
              <a:gd name="connsiteX8" fmla="*/ 408452 w 463022"/>
              <a:gd name="connsiteY8" fmla="*/ 275608 h 396876"/>
              <a:gd name="connsiteX9" fmla="*/ 386403 w 463022"/>
              <a:gd name="connsiteY9" fmla="*/ 294350 h 396876"/>
              <a:gd name="connsiteX10" fmla="*/ 386403 w 463022"/>
              <a:gd name="connsiteY10" fmla="*/ 356086 h 396876"/>
              <a:gd name="connsiteX11" fmla="*/ 364354 w 463022"/>
              <a:gd name="connsiteY11" fmla="*/ 359945 h 396876"/>
              <a:gd name="connsiteX12" fmla="*/ 364354 w 463022"/>
              <a:gd name="connsiteY12" fmla="*/ 338447 h 396876"/>
              <a:gd name="connsiteX13" fmla="*/ 386403 w 463022"/>
              <a:gd name="connsiteY13" fmla="*/ 335140 h 396876"/>
              <a:gd name="connsiteX14" fmla="*/ 386403 w 463022"/>
              <a:gd name="connsiteY14" fmla="*/ 356086 h 396876"/>
              <a:gd name="connsiteX15" fmla="*/ 342306 w 463022"/>
              <a:gd name="connsiteY15" fmla="*/ 283325 h 396876"/>
              <a:gd name="connsiteX16" fmla="*/ 364354 w 463022"/>
              <a:gd name="connsiteY16" fmla="*/ 280018 h 396876"/>
              <a:gd name="connsiteX17" fmla="*/ 364354 w 463022"/>
              <a:gd name="connsiteY17" fmla="*/ 300964 h 396876"/>
              <a:gd name="connsiteX18" fmla="*/ 342306 w 463022"/>
              <a:gd name="connsiteY18" fmla="*/ 304823 h 396876"/>
              <a:gd name="connsiteX19" fmla="*/ 342306 w 463022"/>
              <a:gd name="connsiteY19" fmla="*/ 283325 h 396876"/>
              <a:gd name="connsiteX20" fmla="*/ 342306 w 463022"/>
              <a:gd name="connsiteY20" fmla="*/ 362701 h 396876"/>
              <a:gd name="connsiteX21" fmla="*/ 320257 w 463022"/>
              <a:gd name="connsiteY21" fmla="*/ 363803 h 396876"/>
              <a:gd name="connsiteX22" fmla="*/ 320257 w 463022"/>
              <a:gd name="connsiteY22" fmla="*/ 341754 h 396876"/>
              <a:gd name="connsiteX23" fmla="*/ 342306 w 463022"/>
              <a:gd name="connsiteY23" fmla="*/ 340652 h 396876"/>
              <a:gd name="connsiteX24" fmla="*/ 342306 w 463022"/>
              <a:gd name="connsiteY24" fmla="*/ 362701 h 396876"/>
              <a:gd name="connsiteX25" fmla="*/ 298208 w 463022"/>
              <a:gd name="connsiteY25" fmla="*/ 308681 h 396876"/>
              <a:gd name="connsiteX26" fmla="*/ 298208 w 463022"/>
              <a:gd name="connsiteY26" fmla="*/ 286633 h 396876"/>
              <a:gd name="connsiteX27" fmla="*/ 320257 w 463022"/>
              <a:gd name="connsiteY27" fmla="*/ 285530 h 396876"/>
              <a:gd name="connsiteX28" fmla="*/ 320257 w 463022"/>
              <a:gd name="connsiteY28" fmla="*/ 307579 h 396876"/>
              <a:gd name="connsiteX29" fmla="*/ 298208 w 463022"/>
              <a:gd name="connsiteY29" fmla="*/ 308681 h 396876"/>
              <a:gd name="connsiteX30" fmla="*/ 298208 w 463022"/>
              <a:gd name="connsiteY30" fmla="*/ 363803 h 396876"/>
              <a:gd name="connsiteX31" fmla="*/ 276160 w 463022"/>
              <a:gd name="connsiteY31" fmla="*/ 362701 h 396876"/>
              <a:gd name="connsiteX32" fmla="*/ 276160 w 463022"/>
              <a:gd name="connsiteY32" fmla="*/ 341754 h 396876"/>
              <a:gd name="connsiteX33" fmla="*/ 287184 w 463022"/>
              <a:gd name="connsiteY33" fmla="*/ 341754 h 396876"/>
              <a:gd name="connsiteX34" fmla="*/ 298208 w 463022"/>
              <a:gd name="connsiteY34" fmla="*/ 341754 h 396876"/>
              <a:gd name="connsiteX35" fmla="*/ 298208 w 463022"/>
              <a:gd name="connsiteY35" fmla="*/ 363803 h 396876"/>
              <a:gd name="connsiteX36" fmla="*/ 254111 w 463022"/>
              <a:gd name="connsiteY36" fmla="*/ 285530 h 396876"/>
              <a:gd name="connsiteX37" fmla="*/ 276160 w 463022"/>
              <a:gd name="connsiteY37" fmla="*/ 286633 h 396876"/>
              <a:gd name="connsiteX38" fmla="*/ 276160 w 463022"/>
              <a:gd name="connsiteY38" fmla="*/ 308681 h 396876"/>
              <a:gd name="connsiteX39" fmla="*/ 254111 w 463022"/>
              <a:gd name="connsiteY39" fmla="*/ 307579 h 396876"/>
              <a:gd name="connsiteX40" fmla="*/ 254111 w 463022"/>
              <a:gd name="connsiteY40" fmla="*/ 285530 h 396876"/>
              <a:gd name="connsiteX41" fmla="*/ 254111 w 463022"/>
              <a:gd name="connsiteY41" fmla="*/ 359945 h 396876"/>
              <a:gd name="connsiteX42" fmla="*/ 232062 w 463022"/>
              <a:gd name="connsiteY42" fmla="*/ 356086 h 396876"/>
              <a:gd name="connsiteX43" fmla="*/ 232062 w 463022"/>
              <a:gd name="connsiteY43" fmla="*/ 338447 h 396876"/>
              <a:gd name="connsiteX44" fmla="*/ 254111 w 463022"/>
              <a:gd name="connsiteY44" fmla="*/ 340652 h 396876"/>
              <a:gd name="connsiteX45" fmla="*/ 254111 w 463022"/>
              <a:gd name="connsiteY45" fmla="*/ 359945 h 396876"/>
              <a:gd name="connsiteX46" fmla="*/ 210014 w 463022"/>
              <a:gd name="connsiteY46" fmla="*/ 300964 h 396876"/>
              <a:gd name="connsiteX47" fmla="*/ 210014 w 463022"/>
              <a:gd name="connsiteY47" fmla="*/ 279467 h 396876"/>
              <a:gd name="connsiteX48" fmla="*/ 232062 w 463022"/>
              <a:gd name="connsiteY48" fmla="*/ 282774 h 396876"/>
              <a:gd name="connsiteX49" fmla="*/ 232062 w 463022"/>
              <a:gd name="connsiteY49" fmla="*/ 304823 h 396876"/>
              <a:gd name="connsiteX50" fmla="*/ 210014 w 463022"/>
              <a:gd name="connsiteY50" fmla="*/ 300964 h 396876"/>
              <a:gd name="connsiteX51" fmla="*/ 210014 w 463022"/>
              <a:gd name="connsiteY51" fmla="*/ 349471 h 396876"/>
              <a:gd name="connsiteX52" fmla="*/ 187965 w 463022"/>
              <a:gd name="connsiteY52" fmla="*/ 330730 h 396876"/>
              <a:gd name="connsiteX53" fmla="*/ 187965 w 463022"/>
              <a:gd name="connsiteY53" fmla="*/ 329628 h 396876"/>
              <a:gd name="connsiteX54" fmla="*/ 188516 w 463022"/>
              <a:gd name="connsiteY54" fmla="*/ 329628 h 396876"/>
              <a:gd name="connsiteX55" fmla="*/ 192926 w 463022"/>
              <a:gd name="connsiteY55" fmla="*/ 330730 h 396876"/>
              <a:gd name="connsiteX56" fmla="*/ 210014 w 463022"/>
              <a:gd name="connsiteY56" fmla="*/ 334589 h 396876"/>
              <a:gd name="connsiteX57" fmla="*/ 210014 w 463022"/>
              <a:gd name="connsiteY57" fmla="*/ 349471 h 396876"/>
              <a:gd name="connsiteX58" fmla="*/ 121819 w 463022"/>
              <a:gd name="connsiteY58" fmla="*/ 274506 h 396876"/>
              <a:gd name="connsiteX59" fmla="*/ 132843 w 463022"/>
              <a:gd name="connsiteY59" fmla="*/ 275057 h 396876"/>
              <a:gd name="connsiteX60" fmla="*/ 132843 w 463022"/>
              <a:gd name="connsiteY60" fmla="*/ 275608 h 396876"/>
              <a:gd name="connsiteX61" fmla="*/ 138355 w 463022"/>
              <a:gd name="connsiteY61" fmla="*/ 297106 h 396876"/>
              <a:gd name="connsiteX62" fmla="*/ 121819 w 463022"/>
              <a:gd name="connsiteY62" fmla="*/ 296003 h 396876"/>
              <a:gd name="connsiteX63" fmla="*/ 121819 w 463022"/>
              <a:gd name="connsiteY63" fmla="*/ 274506 h 396876"/>
              <a:gd name="connsiteX64" fmla="*/ 99770 w 463022"/>
              <a:gd name="connsiteY64" fmla="*/ 208360 h 396876"/>
              <a:gd name="connsiteX65" fmla="*/ 121819 w 463022"/>
              <a:gd name="connsiteY65" fmla="*/ 211667 h 396876"/>
              <a:gd name="connsiteX66" fmla="*/ 121819 w 463022"/>
              <a:gd name="connsiteY66" fmla="*/ 233716 h 396876"/>
              <a:gd name="connsiteX67" fmla="*/ 99770 w 463022"/>
              <a:gd name="connsiteY67" fmla="*/ 229857 h 396876"/>
              <a:gd name="connsiteX68" fmla="*/ 99770 w 463022"/>
              <a:gd name="connsiteY68" fmla="*/ 208360 h 396876"/>
              <a:gd name="connsiteX69" fmla="*/ 99770 w 463022"/>
              <a:gd name="connsiteY69" fmla="*/ 293799 h 396876"/>
              <a:gd name="connsiteX70" fmla="*/ 77722 w 463022"/>
              <a:gd name="connsiteY70" fmla="*/ 289940 h 396876"/>
              <a:gd name="connsiteX71" fmla="*/ 77722 w 463022"/>
              <a:gd name="connsiteY71" fmla="*/ 268443 h 396876"/>
              <a:gd name="connsiteX72" fmla="*/ 99770 w 463022"/>
              <a:gd name="connsiteY72" fmla="*/ 271750 h 396876"/>
              <a:gd name="connsiteX73" fmla="*/ 99770 w 463022"/>
              <a:gd name="connsiteY73" fmla="*/ 293799 h 396876"/>
              <a:gd name="connsiteX74" fmla="*/ 55673 w 463022"/>
              <a:gd name="connsiteY74" fmla="*/ 203950 h 396876"/>
              <a:gd name="connsiteX75" fmla="*/ 55673 w 463022"/>
              <a:gd name="connsiteY75" fmla="*/ 194028 h 396876"/>
              <a:gd name="connsiteX76" fmla="*/ 77722 w 463022"/>
              <a:gd name="connsiteY76" fmla="*/ 202297 h 396876"/>
              <a:gd name="connsiteX77" fmla="*/ 77722 w 463022"/>
              <a:gd name="connsiteY77" fmla="*/ 222692 h 396876"/>
              <a:gd name="connsiteX78" fmla="*/ 55673 w 463022"/>
              <a:gd name="connsiteY78" fmla="*/ 203950 h 396876"/>
              <a:gd name="connsiteX79" fmla="*/ 55673 w 463022"/>
              <a:gd name="connsiteY79" fmla="*/ 283325 h 396876"/>
              <a:gd name="connsiteX80" fmla="*/ 33624 w 463022"/>
              <a:gd name="connsiteY80" fmla="*/ 264584 h 396876"/>
              <a:gd name="connsiteX81" fmla="*/ 33624 w 463022"/>
              <a:gd name="connsiteY81" fmla="*/ 254662 h 396876"/>
              <a:gd name="connsiteX82" fmla="*/ 55673 w 463022"/>
              <a:gd name="connsiteY82" fmla="*/ 262930 h 396876"/>
              <a:gd name="connsiteX83" fmla="*/ 55673 w 463022"/>
              <a:gd name="connsiteY83" fmla="*/ 283325 h 396876"/>
              <a:gd name="connsiteX84" fmla="*/ 33624 w 463022"/>
              <a:gd name="connsiteY84" fmla="*/ 111346 h 396876"/>
              <a:gd name="connsiteX85" fmla="*/ 55673 w 463022"/>
              <a:gd name="connsiteY85" fmla="*/ 119614 h 396876"/>
              <a:gd name="connsiteX86" fmla="*/ 55673 w 463022"/>
              <a:gd name="connsiteY86" fmla="*/ 140009 h 396876"/>
              <a:gd name="connsiteX87" fmla="*/ 33624 w 463022"/>
              <a:gd name="connsiteY87" fmla="*/ 121268 h 396876"/>
              <a:gd name="connsiteX88" fmla="*/ 33624 w 463022"/>
              <a:gd name="connsiteY88" fmla="*/ 111346 h 396876"/>
              <a:gd name="connsiteX89" fmla="*/ 99770 w 463022"/>
              <a:gd name="connsiteY89" fmla="*/ 128985 h 396876"/>
              <a:gd name="connsiteX90" fmla="*/ 99770 w 463022"/>
              <a:gd name="connsiteY90" fmla="*/ 151033 h 396876"/>
              <a:gd name="connsiteX91" fmla="*/ 77722 w 463022"/>
              <a:gd name="connsiteY91" fmla="*/ 147175 h 396876"/>
              <a:gd name="connsiteX92" fmla="*/ 77722 w 463022"/>
              <a:gd name="connsiteY92" fmla="*/ 125677 h 396876"/>
              <a:gd name="connsiteX93" fmla="*/ 99770 w 463022"/>
              <a:gd name="connsiteY93" fmla="*/ 128985 h 396876"/>
              <a:gd name="connsiteX94" fmla="*/ 154892 w 463022"/>
              <a:gd name="connsiteY94" fmla="*/ 33073 h 396876"/>
              <a:gd name="connsiteX95" fmla="*/ 276160 w 463022"/>
              <a:gd name="connsiteY95" fmla="*/ 66146 h 396876"/>
              <a:gd name="connsiteX96" fmla="*/ 154892 w 463022"/>
              <a:gd name="connsiteY96" fmla="*/ 99219 h 396876"/>
              <a:gd name="connsiteX97" fmla="*/ 33624 w 463022"/>
              <a:gd name="connsiteY97" fmla="*/ 66146 h 396876"/>
              <a:gd name="connsiteX98" fmla="*/ 154892 w 463022"/>
              <a:gd name="connsiteY98" fmla="*/ 33073 h 396876"/>
              <a:gd name="connsiteX99" fmla="*/ 187965 w 463022"/>
              <a:gd name="connsiteY99" fmla="*/ 294350 h 396876"/>
              <a:gd name="connsiteX100" fmla="*/ 165916 w 463022"/>
              <a:gd name="connsiteY100" fmla="*/ 275608 h 396876"/>
              <a:gd name="connsiteX101" fmla="*/ 165916 w 463022"/>
              <a:gd name="connsiteY101" fmla="*/ 265686 h 396876"/>
              <a:gd name="connsiteX102" fmla="*/ 187965 w 463022"/>
              <a:gd name="connsiteY102" fmla="*/ 273955 h 396876"/>
              <a:gd name="connsiteX103" fmla="*/ 187965 w 463022"/>
              <a:gd name="connsiteY103" fmla="*/ 294350 h 396876"/>
              <a:gd name="connsiteX104" fmla="*/ 254111 w 463022"/>
              <a:gd name="connsiteY104" fmla="*/ 140009 h 396876"/>
              <a:gd name="connsiteX105" fmla="*/ 254111 w 463022"/>
              <a:gd name="connsiteY105" fmla="*/ 120165 h 396876"/>
              <a:gd name="connsiteX106" fmla="*/ 276160 w 463022"/>
              <a:gd name="connsiteY106" fmla="*/ 111346 h 396876"/>
              <a:gd name="connsiteX107" fmla="*/ 276160 w 463022"/>
              <a:gd name="connsiteY107" fmla="*/ 121268 h 396876"/>
              <a:gd name="connsiteX108" fmla="*/ 254111 w 463022"/>
              <a:gd name="connsiteY108" fmla="*/ 140009 h 396876"/>
              <a:gd name="connsiteX109" fmla="*/ 210014 w 463022"/>
              <a:gd name="connsiteY109" fmla="*/ 150482 h 396876"/>
              <a:gd name="connsiteX110" fmla="*/ 210014 w 463022"/>
              <a:gd name="connsiteY110" fmla="*/ 128985 h 396876"/>
              <a:gd name="connsiteX111" fmla="*/ 232062 w 463022"/>
              <a:gd name="connsiteY111" fmla="*/ 125677 h 396876"/>
              <a:gd name="connsiteX112" fmla="*/ 232062 w 463022"/>
              <a:gd name="connsiteY112" fmla="*/ 146624 h 396876"/>
              <a:gd name="connsiteX113" fmla="*/ 210014 w 463022"/>
              <a:gd name="connsiteY113" fmla="*/ 150482 h 396876"/>
              <a:gd name="connsiteX114" fmla="*/ 165916 w 463022"/>
              <a:gd name="connsiteY114" fmla="*/ 154341 h 396876"/>
              <a:gd name="connsiteX115" fmla="*/ 165916 w 463022"/>
              <a:gd name="connsiteY115" fmla="*/ 132292 h 396876"/>
              <a:gd name="connsiteX116" fmla="*/ 187965 w 463022"/>
              <a:gd name="connsiteY116" fmla="*/ 131190 h 396876"/>
              <a:gd name="connsiteX117" fmla="*/ 187965 w 463022"/>
              <a:gd name="connsiteY117" fmla="*/ 153238 h 396876"/>
              <a:gd name="connsiteX118" fmla="*/ 165916 w 463022"/>
              <a:gd name="connsiteY118" fmla="*/ 154341 h 396876"/>
              <a:gd name="connsiteX119" fmla="*/ 121819 w 463022"/>
              <a:gd name="connsiteY119" fmla="*/ 153238 h 396876"/>
              <a:gd name="connsiteX120" fmla="*/ 121819 w 463022"/>
              <a:gd name="connsiteY120" fmla="*/ 131190 h 396876"/>
              <a:gd name="connsiteX121" fmla="*/ 143868 w 463022"/>
              <a:gd name="connsiteY121" fmla="*/ 132292 h 396876"/>
              <a:gd name="connsiteX122" fmla="*/ 143868 w 463022"/>
              <a:gd name="connsiteY122" fmla="*/ 154341 h 396876"/>
              <a:gd name="connsiteX123" fmla="*/ 121819 w 463022"/>
              <a:gd name="connsiteY123" fmla="*/ 153238 h 396876"/>
              <a:gd name="connsiteX124" fmla="*/ 408452 w 463022"/>
              <a:gd name="connsiteY124" fmla="*/ 220487 h 396876"/>
              <a:gd name="connsiteX125" fmla="*/ 287184 w 463022"/>
              <a:gd name="connsiteY125" fmla="*/ 253560 h 396876"/>
              <a:gd name="connsiteX126" fmla="*/ 165916 w 463022"/>
              <a:gd name="connsiteY126" fmla="*/ 220487 h 396876"/>
              <a:gd name="connsiteX127" fmla="*/ 287184 w 463022"/>
              <a:gd name="connsiteY127" fmla="*/ 187414 h 396876"/>
              <a:gd name="connsiteX128" fmla="*/ 408452 w 463022"/>
              <a:gd name="connsiteY128" fmla="*/ 220487 h 396876"/>
              <a:gd name="connsiteX129" fmla="*/ 441525 w 463022"/>
              <a:gd name="connsiteY129" fmla="*/ 237023 h 396876"/>
              <a:gd name="connsiteX130" fmla="*/ 441525 w 463022"/>
              <a:gd name="connsiteY130" fmla="*/ 220487 h 396876"/>
              <a:gd name="connsiteX131" fmla="*/ 381442 w 463022"/>
              <a:gd name="connsiteY131" fmla="*/ 165365 h 396876"/>
              <a:gd name="connsiteX132" fmla="*/ 330179 w 463022"/>
              <a:gd name="connsiteY132" fmla="*/ 156546 h 396876"/>
              <a:gd name="connsiteX133" fmla="*/ 330730 w 463022"/>
              <a:gd name="connsiteY133" fmla="*/ 148829 h 396876"/>
              <a:gd name="connsiteX134" fmla="*/ 308681 w 463022"/>
              <a:gd name="connsiteY134" fmla="*/ 110243 h 396876"/>
              <a:gd name="connsiteX135" fmla="*/ 308681 w 463022"/>
              <a:gd name="connsiteY135" fmla="*/ 66146 h 396876"/>
              <a:gd name="connsiteX136" fmla="*/ 248599 w 463022"/>
              <a:gd name="connsiteY136" fmla="*/ 11024 h 396876"/>
              <a:gd name="connsiteX137" fmla="*/ 154341 w 463022"/>
              <a:gd name="connsiteY137" fmla="*/ 0 h 396876"/>
              <a:gd name="connsiteX138" fmla="*/ 0 w 463022"/>
              <a:gd name="connsiteY138" fmla="*/ 66146 h 396876"/>
              <a:gd name="connsiteX139" fmla="*/ 0 w 463022"/>
              <a:gd name="connsiteY139" fmla="*/ 121268 h 396876"/>
              <a:gd name="connsiteX140" fmla="*/ 22049 w 463022"/>
              <a:gd name="connsiteY140" fmla="*/ 159853 h 396876"/>
              <a:gd name="connsiteX141" fmla="*/ 22049 w 463022"/>
              <a:gd name="connsiteY141" fmla="*/ 170326 h 396876"/>
              <a:gd name="connsiteX142" fmla="*/ 0 w 463022"/>
              <a:gd name="connsiteY142" fmla="*/ 209462 h 396876"/>
              <a:gd name="connsiteX143" fmla="*/ 0 w 463022"/>
              <a:gd name="connsiteY143" fmla="*/ 264584 h 396876"/>
              <a:gd name="connsiteX144" fmla="*/ 60083 w 463022"/>
              <a:gd name="connsiteY144" fmla="*/ 319706 h 396876"/>
              <a:gd name="connsiteX145" fmla="*/ 154341 w 463022"/>
              <a:gd name="connsiteY145" fmla="*/ 330730 h 396876"/>
              <a:gd name="connsiteX146" fmla="*/ 214423 w 463022"/>
              <a:gd name="connsiteY146" fmla="*/ 385852 h 396876"/>
              <a:gd name="connsiteX147" fmla="*/ 308681 w 463022"/>
              <a:gd name="connsiteY147" fmla="*/ 396876 h 396876"/>
              <a:gd name="connsiteX148" fmla="*/ 463022 w 463022"/>
              <a:gd name="connsiteY148" fmla="*/ 330730 h 396876"/>
              <a:gd name="connsiteX149" fmla="*/ 463022 w 463022"/>
              <a:gd name="connsiteY149" fmla="*/ 275608 h 396876"/>
              <a:gd name="connsiteX150" fmla="*/ 441525 w 463022"/>
              <a:gd name="connsiteY150" fmla="*/ 237023 h 39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63022" h="396876">
                <a:moveTo>
                  <a:pt x="430500" y="330730"/>
                </a:moveTo>
                <a:cubicBezTo>
                  <a:pt x="430500" y="337896"/>
                  <a:pt x="422232" y="344510"/>
                  <a:pt x="408452" y="349471"/>
                </a:cubicBezTo>
                <a:lnTo>
                  <a:pt x="408452" y="329628"/>
                </a:lnTo>
                <a:cubicBezTo>
                  <a:pt x="416169" y="327423"/>
                  <a:pt x="423886" y="324115"/>
                  <a:pt x="430500" y="320808"/>
                </a:cubicBezTo>
                <a:lnTo>
                  <a:pt x="430500" y="330730"/>
                </a:lnTo>
                <a:close/>
                <a:moveTo>
                  <a:pt x="386403" y="294350"/>
                </a:moveTo>
                <a:lnTo>
                  <a:pt x="386403" y="274506"/>
                </a:lnTo>
                <a:cubicBezTo>
                  <a:pt x="394120" y="272301"/>
                  <a:pt x="401837" y="268994"/>
                  <a:pt x="408452" y="265686"/>
                </a:cubicBezTo>
                <a:lnTo>
                  <a:pt x="408452" y="275608"/>
                </a:lnTo>
                <a:cubicBezTo>
                  <a:pt x="408452" y="282774"/>
                  <a:pt x="400183" y="289389"/>
                  <a:pt x="386403" y="294350"/>
                </a:cubicBezTo>
                <a:close/>
                <a:moveTo>
                  <a:pt x="386403" y="356086"/>
                </a:moveTo>
                <a:cubicBezTo>
                  <a:pt x="379788" y="357740"/>
                  <a:pt x="372071" y="358842"/>
                  <a:pt x="364354" y="359945"/>
                </a:cubicBezTo>
                <a:lnTo>
                  <a:pt x="364354" y="338447"/>
                </a:lnTo>
                <a:cubicBezTo>
                  <a:pt x="371520" y="337345"/>
                  <a:pt x="379237" y="336242"/>
                  <a:pt x="386403" y="335140"/>
                </a:cubicBezTo>
                <a:lnTo>
                  <a:pt x="386403" y="356086"/>
                </a:lnTo>
                <a:close/>
                <a:moveTo>
                  <a:pt x="342306" y="283325"/>
                </a:moveTo>
                <a:cubicBezTo>
                  <a:pt x="349471" y="282223"/>
                  <a:pt x="357188" y="281121"/>
                  <a:pt x="364354" y="280018"/>
                </a:cubicBezTo>
                <a:lnTo>
                  <a:pt x="364354" y="300964"/>
                </a:lnTo>
                <a:cubicBezTo>
                  <a:pt x="357740" y="302618"/>
                  <a:pt x="350023" y="303720"/>
                  <a:pt x="342306" y="304823"/>
                </a:cubicBezTo>
                <a:lnTo>
                  <a:pt x="342306" y="283325"/>
                </a:lnTo>
                <a:close/>
                <a:moveTo>
                  <a:pt x="342306" y="362701"/>
                </a:moveTo>
                <a:cubicBezTo>
                  <a:pt x="335140" y="363252"/>
                  <a:pt x="327974" y="363803"/>
                  <a:pt x="320257" y="363803"/>
                </a:cubicBezTo>
                <a:lnTo>
                  <a:pt x="320257" y="341754"/>
                </a:lnTo>
                <a:cubicBezTo>
                  <a:pt x="326871" y="341754"/>
                  <a:pt x="334589" y="341203"/>
                  <a:pt x="342306" y="340652"/>
                </a:cubicBezTo>
                <a:lnTo>
                  <a:pt x="342306" y="362701"/>
                </a:lnTo>
                <a:close/>
                <a:moveTo>
                  <a:pt x="298208" y="308681"/>
                </a:moveTo>
                <a:lnTo>
                  <a:pt x="298208" y="286633"/>
                </a:lnTo>
                <a:cubicBezTo>
                  <a:pt x="304823" y="286633"/>
                  <a:pt x="312540" y="286081"/>
                  <a:pt x="320257" y="285530"/>
                </a:cubicBezTo>
                <a:lnTo>
                  <a:pt x="320257" y="307579"/>
                </a:lnTo>
                <a:cubicBezTo>
                  <a:pt x="313091" y="308130"/>
                  <a:pt x="305925" y="308130"/>
                  <a:pt x="298208" y="308681"/>
                </a:cubicBezTo>
                <a:close/>
                <a:moveTo>
                  <a:pt x="298208" y="363803"/>
                </a:moveTo>
                <a:cubicBezTo>
                  <a:pt x="290491" y="363803"/>
                  <a:pt x="283325" y="363252"/>
                  <a:pt x="276160" y="362701"/>
                </a:cubicBezTo>
                <a:lnTo>
                  <a:pt x="276160" y="341754"/>
                </a:lnTo>
                <a:cubicBezTo>
                  <a:pt x="280018" y="341754"/>
                  <a:pt x="283325" y="341754"/>
                  <a:pt x="287184" y="341754"/>
                </a:cubicBezTo>
                <a:cubicBezTo>
                  <a:pt x="290491" y="341754"/>
                  <a:pt x="294350" y="341754"/>
                  <a:pt x="298208" y="341754"/>
                </a:cubicBezTo>
                <a:lnTo>
                  <a:pt x="298208" y="363803"/>
                </a:lnTo>
                <a:close/>
                <a:moveTo>
                  <a:pt x="254111" y="285530"/>
                </a:moveTo>
                <a:cubicBezTo>
                  <a:pt x="261277" y="286081"/>
                  <a:pt x="268443" y="286633"/>
                  <a:pt x="276160" y="286633"/>
                </a:cubicBezTo>
                <a:lnTo>
                  <a:pt x="276160" y="308681"/>
                </a:lnTo>
                <a:cubicBezTo>
                  <a:pt x="268443" y="308681"/>
                  <a:pt x="261277" y="308130"/>
                  <a:pt x="254111" y="307579"/>
                </a:cubicBezTo>
                <a:lnTo>
                  <a:pt x="254111" y="285530"/>
                </a:lnTo>
                <a:close/>
                <a:moveTo>
                  <a:pt x="254111" y="359945"/>
                </a:moveTo>
                <a:cubicBezTo>
                  <a:pt x="246394" y="358842"/>
                  <a:pt x="238677" y="357740"/>
                  <a:pt x="232062" y="356086"/>
                </a:cubicBezTo>
                <a:lnTo>
                  <a:pt x="232062" y="338447"/>
                </a:lnTo>
                <a:cubicBezTo>
                  <a:pt x="239228" y="339549"/>
                  <a:pt x="246394" y="340101"/>
                  <a:pt x="254111" y="340652"/>
                </a:cubicBezTo>
                <a:lnTo>
                  <a:pt x="254111" y="359945"/>
                </a:lnTo>
                <a:close/>
                <a:moveTo>
                  <a:pt x="210014" y="300964"/>
                </a:moveTo>
                <a:lnTo>
                  <a:pt x="210014" y="279467"/>
                </a:lnTo>
                <a:cubicBezTo>
                  <a:pt x="217179" y="280569"/>
                  <a:pt x="224345" y="282223"/>
                  <a:pt x="232062" y="282774"/>
                </a:cubicBezTo>
                <a:lnTo>
                  <a:pt x="232062" y="304823"/>
                </a:lnTo>
                <a:cubicBezTo>
                  <a:pt x="224345" y="303720"/>
                  <a:pt x="216628" y="302618"/>
                  <a:pt x="210014" y="300964"/>
                </a:cubicBezTo>
                <a:close/>
                <a:moveTo>
                  <a:pt x="210014" y="349471"/>
                </a:moveTo>
                <a:cubicBezTo>
                  <a:pt x="196233" y="343959"/>
                  <a:pt x="187965" y="337345"/>
                  <a:pt x="187965" y="330730"/>
                </a:cubicBezTo>
                <a:lnTo>
                  <a:pt x="187965" y="329628"/>
                </a:lnTo>
                <a:cubicBezTo>
                  <a:pt x="187965" y="329628"/>
                  <a:pt x="187965" y="329628"/>
                  <a:pt x="188516" y="329628"/>
                </a:cubicBezTo>
                <a:cubicBezTo>
                  <a:pt x="190170" y="330179"/>
                  <a:pt x="191272" y="330730"/>
                  <a:pt x="192926" y="330730"/>
                </a:cubicBezTo>
                <a:cubicBezTo>
                  <a:pt x="198438" y="332384"/>
                  <a:pt x="203950" y="333486"/>
                  <a:pt x="210014" y="334589"/>
                </a:cubicBezTo>
                <a:lnTo>
                  <a:pt x="210014" y="349471"/>
                </a:lnTo>
                <a:close/>
                <a:moveTo>
                  <a:pt x="121819" y="274506"/>
                </a:moveTo>
                <a:cubicBezTo>
                  <a:pt x="125677" y="274506"/>
                  <a:pt x="128985" y="275057"/>
                  <a:pt x="132843" y="275057"/>
                </a:cubicBezTo>
                <a:lnTo>
                  <a:pt x="132843" y="275608"/>
                </a:lnTo>
                <a:cubicBezTo>
                  <a:pt x="132843" y="283325"/>
                  <a:pt x="134497" y="291042"/>
                  <a:pt x="138355" y="297106"/>
                </a:cubicBezTo>
                <a:cubicBezTo>
                  <a:pt x="132843" y="297106"/>
                  <a:pt x="127331" y="296555"/>
                  <a:pt x="121819" y="296003"/>
                </a:cubicBezTo>
                <a:lnTo>
                  <a:pt x="121819" y="274506"/>
                </a:lnTo>
                <a:close/>
                <a:moveTo>
                  <a:pt x="99770" y="208360"/>
                </a:moveTo>
                <a:cubicBezTo>
                  <a:pt x="106936" y="209462"/>
                  <a:pt x="114102" y="211116"/>
                  <a:pt x="121819" y="211667"/>
                </a:cubicBezTo>
                <a:lnTo>
                  <a:pt x="121819" y="233716"/>
                </a:lnTo>
                <a:cubicBezTo>
                  <a:pt x="114102" y="232613"/>
                  <a:pt x="106385" y="231511"/>
                  <a:pt x="99770" y="229857"/>
                </a:cubicBezTo>
                <a:lnTo>
                  <a:pt x="99770" y="208360"/>
                </a:lnTo>
                <a:close/>
                <a:moveTo>
                  <a:pt x="99770" y="293799"/>
                </a:moveTo>
                <a:cubicBezTo>
                  <a:pt x="92053" y="292696"/>
                  <a:pt x="84336" y="291594"/>
                  <a:pt x="77722" y="289940"/>
                </a:cubicBezTo>
                <a:lnTo>
                  <a:pt x="77722" y="268443"/>
                </a:lnTo>
                <a:cubicBezTo>
                  <a:pt x="84887" y="269545"/>
                  <a:pt x="92053" y="271199"/>
                  <a:pt x="99770" y="271750"/>
                </a:cubicBezTo>
                <a:lnTo>
                  <a:pt x="99770" y="293799"/>
                </a:lnTo>
                <a:close/>
                <a:moveTo>
                  <a:pt x="55673" y="203950"/>
                </a:moveTo>
                <a:lnTo>
                  <a:pt x="55673" y="194028"/>
                </a:lnTo>
                <a:cubicBezTo>
                  <a:pt x="62287" y="197336"/>
                  <a:pt x="69453" y="200092"/>
                  <a:pt x="77722" y="202297"/>
                </a:cubicBezTo>
                <a:lnTo>
                  <a:pt x="77722" y="222692"/>
                </a:lnTo>
                <a:cubicBezTo>
                  <a:pt x="63941" y="217731"/>
                  <a:pt x="55673" y="211116"/>
                  <a:pt x="55673" y="203950"/>
                </a:cubicBezTo>
                <a:close/>
                <a:moveTo>
                  <a:pt x="55673" y="283325"/>
                </a:moveTo>
                <a:cubicBezTo>
                  <a:pt x="41892" y="277813"/>
                  <a:pt x="33624" y="271199"/>
                  <a:pt x="33624" y="264584"/>
                </a:cubicBezTo>
                <a:lnTo>
                  <a:pt x="33624" y="254662"/>
                </a:lnTo>
                <a:cubicBezTo>
                  <a:pt x="40239" y="257969"/>
                  <a:pt x="47405" y="260725"/>
                  <a:pt x="55673" y="262930"/>
                </a:cubicBezTo>
                <a:lnTo>
                  <a:pt x="55673" y="283325"/>
                </a:lnTo>
                <a:close/>
                <a:moveTo>
                  <a:pt x="33624" y="111346"/>
                </a:moveTo>
                <a:cubicBezTo>
                  <a:pt x="40239" y="114653"/>
                  <a:pt x="47405" y="117409"/>
                  <a:pt x="55673" y="119614"/>
                </a:cubicBezTo>
                <a:lnTo>
                  <a:pt x="55673" y="140009"/>
                </a:lnTo>
                <a:cubicBezTo>
                  <a:pt x="41892" y="134497"/>
                  <a:pt x="33624" y="127882"/>
                  <a:pt x="33624" y="121268"/>
                </a:cubicBezTo>
                <a:lnTo>
                  <a:pt x="33624" y="111346"/>
                </a:lnTo>
                <a:close/>
                <a:moveTo>
                  <a:pt x="99770" y="128985"/>
                </a:moveTo>
                <a:lnTo>
                  <a:pt x="99770" y="151033"/>
                </a:lnTo>
                <a:cubicBezTo>
                  <a:pt x="92053" y="149931"/>
                  <a:pt x="84336" y="148829"/>
                  <a:pt x="77722" y="147175"/>
                </a:cubicBezTo>
                <a:lnTo>
                  <a:pt x="77722" y="125677"/>
                </a:lnTo>
                <a:cubicBezTo>
                  <a:pt x="84887" y="126780"/>
                  <a:pt x="92053" y="127882"/>
                  <a:pt x="99770" y="128985"/>
                </a:cubicBezTo>
                <a:close/>
                <a:moveTo>
                  <a:pt x="154892" y="33073"/>
                </a:moveTo>
                <a:cubicBezTo>
                  <a:pt x="222140" y="33073"/>
                  <a:pt x="276160" y="47956"/>
                  <a:pt x="276160" y="66146"/>
                </a:cubicBezTo>
                <a:cubicBezTo>
                  <a:pt x="276160" y="84336"/>
                  <a:pt x="222140" y="99219"/>
                  <a:pt x="154892" y="99219"/>
                </a:cubicBezTo>
                <a:cubicBezTo>
                  <a:pt x="87643" y="99219"/>
                  <a:pt x="33624" y="84336"/>
                  <a:pt x="33624" y="66146"/>
                </a:cubicBezTo>
                <a:cubicBezTo>
                  <a:pt x="33624" y="47956"/>
                  <a:pt x="87643" y="33073"/>
                  <a:pt x="154892" y="33073"/>
                </a:cubicBezTo>
                <a:close/>
                <a:moveTo>
                  <a:pt x="187965" y="294350"/>
                </a:moveTo>
                <a:cubicBezTo>
                  <a:pt x="174184" y="288838"/>
                  <a:pt x="165916" y="282223"/>
                  <a:pt x="165916" y="275608"/>
                </a:cubicBezTo>
                <a:lnTo>
                  <a:pt x="165916" y="265686"/>
                </a:lnTo>
                <a:cubicBezTo>
                  <a:pt x="172531" y="268994"/>
                  <a:pt x="179697" y="271750"/>
                  <a:pt x="187965" y="273955"/>
                </a:cubicBezTo>
                <a:lnTo>
                  <a:pt x="187965" y="294350"/>
                </a:lnTo>
                <a:close/>
                <a:moveTo>
                  <a:pt x="254111" y="140009"/>
                </a:moveTo>
                <a:lnTo>
                  <a:pt x="254111" y="120165"/>
                </a:lnTo>
                <a:cubicBezTo>
                  <a:pt x="261828" y="117960"/>
                  <a:pt x="269545" y="114653"/>
                  <a:pt x="276160" y="111346"/>
                </a:cubicBezTo>
                <a:lnTo>
                  <a:pt x="276160" y="121268"/>
                </a:lnTo>
                <a:cubicBezTo>
                  <a:pt x="276160" y="128433"/>
                  <a:pt x="267891" y="135048"/>
                  <a:pt x="254111" y="140009"/>
                </a:cubicBezTo>
                <a:close/>
                <a:moveTo>
                  <a:pt x="210014" y="150482"/>
                </a:moveTo>
                <a:lnTo>
                  <a:pt x="210014" y="128985"/>
                </a:lnTo>
                <a:cubicBezTo>
                  <a:pt x="217179" y="127882"/>
                  <a:pt x="224896" y="126780"/>
                  <a:pt x="232062" y="125677"/>
                </a:cubicBezTo>
                <a:lnTo>
                  <a:pt x="232062" y="146624"/>
                </a:lnTo>
                <a:cubicBezTo>
                  <a:pt x="225448" y="148277"/>
                  <a:pt x="217731" y="149380"/>
                  <a:pt x="210014" y="150482"/>
                </a:cubicBezTo>
                <a:close/>
                <a:moveTo>
                  <a:pt x="165916" y="154341"/>
                </a:moveTo>
                <a:lnTo>
                  <a:pt x="165916" y="132292"/>
                </a:lnTo>
                <a:cubicBezTo>
                  <a:pt x="172531" y="132292"/>
                  <a:pt x="180248" y="131741"/>
                  <a:pt x="187965" y="131190"/>
                </a:cubicBezTo>
                <a:lnTo>
                  <a:pt x="187965" y="153238"/>
                </a:lnTo>
                <a:cubicBezTo>
                  <a:pt x="180799" y="153789"/>
                  <a:pt x="173633" y="153789"/>
                  <a:pt x="165916" y="154341"/>
                </a:cubicBezTo>
                <a:close/>
                <a:moveTo>
                  <a:pt x="121819" y="153238"/>
                </a:moveTo>
                <a:lnTo>
                  <a:pt x="121819" y="131190"/>
                </a:lnTo>
                <a:cubicBezTo>
                  <a:pt x="128985" y="131741"/>
                  <a:pt x="136151" y="132292"/>
                  <a:pt x="143868" y="132292"/>
                </a:cubicBezTo>
                <a:lnTo>
                  <a:pt x="143868" y="154341"/>
                </a:lnTo>
                <a:cubicBezTo>
                  <a:pt x="136151" y="153789"/>
                  <a:pt x="128985" y="153789"/>
                  <a:pt x="121819" y="153238"/>
                </a:cubicBezTo>
                <a:close/>
                <a:moveTo>
                  <a:pt x="408452" y="220487"/>
                </a:moveTo>
                <a:cubicBezTo>
                  <a:pt x="408452" y="238677"/>
                  <a:pt x="354432" y="253560"/>
                  <a:pt x="287184" y="253560"/>
                </a:cubicBezTo>
                <a:cubicBezTo>
                  <a:pt x="219935" y="253560"/>
                  <a:pt x="165916" y="238677"/>
                  <a:pt x="165916" y="220487"/>
                </a:cubicBezTo>
                <a:cubicBezTo>
                  <a:pt x="165916" y="202297"/>
                  <a:pt x="219935" y="187414"/>
                  <a:pt x="287184" y="187414"/>
                </a:cubicBezTo>
                <a:cubicBezTo>
                  <a:pt x="354432" y="187414"/>
                  <a:pt x="408452" y="202297"/>
                  <a:pt x="408452" y="220487"/>
                </a:cubicBezTo>
                <a:close/>
                <a:moveTo>
                  <a:pt x="441525" y="237023"/>
                </a:moveTo>
                <a:lnTo>
                  <a:pt x="441525" y="220487"/>
                </a:lnTo>
                <a:cubicBezTo>
                  <a:pt x="441525" y="194579"/>
                  <a:pt x="421130" y="175838"/>
                  <a:pt x="381442" y="165365"/>
                </a:cubicBezTo>
                <a:cubicBezTo>
                  <a:pt x="366559" y="161506"/>
                  <a:pt x="349471" y="158199"/>
                  <a:pt x="330179" y="156546"/>
                </a:cubicBezTo>
                <a:cubicBezTo>
                  <a:pt x="330730" y="154341"/>
                  <a:pt x="330730" y="151585"/>
                  <a:pt x="330730" y="148829"/>
                </a:cubicBezTo>
                <a:cubicBezTo>
                  <a:pt x="330730" y="133394"/>
                  <a:pt x="323564" y="120165"/>
                  <a:pt x="308681" y="110243"/>
                </a:cubicBezTo>
                <a:lnTo>
                  <a:pt x="308681" y="66146"/>
                </a:lnTo>
                <a:cubicBezTo>
                  <a:pt x="308681" y="40239"/>
                  <a:pt x="288286" y="21497"/>
                  <a:pt x="248599" y="11024"/>
                </a:cubicBezTo>
                <a:cubicBezTo>
                  <a:pt x="222692" y="3859"/>
                  <a:pt x="189619" y="0"/>
                  <a:pt x="154341" y="0"/>
                </a:cubicBezTo>
                <a:cubicBezTo>
                  <a:pt x="108038" y="0"/>
                  <a:pt x="0" y="6615"/>
                  <a:pt x="0" y="66146"/>
                </a:cubicBezTo>
                <a:lnTo>
                  <a:pt x="0" y="121268"/>
                </a:lnTo>
                <a:cubicBezTo>
                  <a:pt x="0" y="136702"/>
                  <a:pt x="7166" y="149931"/>
                  <a:pt x="22049" y="159853"/>
                </a:cubicBezTo>
                <a:lnTo>
                  <a:pt x="22049" y="170326"/>
                </a:lnTo>
                <a:cubicBezTo>
                  <a:pt x="8819" y="179697"/>
                  <a:pt x="0" y="192375"/>
                  <a:pt x="0" y="209462"/>
                </a:cubicBezTo>
                <a:lnTo>
                  <a:pt x="0" y="264584"/>
                </a:lnTo>
                <a:cubicBezTo>
                  <a:pt x="0" y="290491"/>
                  <a:pt x="20395" y="309233"/>
                  <a:pt x="60083" y="319706"/>
                </a:cubicBezTo>
                <a:cubicBezTo>
                  <a:pt x="85990" y="326872"/>
                  <a:pt x="119063" y="330730"/>
                  <a:pt x="154341" y="330730"/>
                </a:cubicBezTo>
                <a:cubicBezTo>
                  <a:pt x="154341" y="356637"/>
                  <a:pt x="174736" y="375379"/>
                  <a:pt x="214423" y="385852"/>
                </a:cubicBezTo>
                <a:cubicBezTo>
                  <a:pt x="240330" y="393018"/>
                  <a:pt x="273403" y="396876"/>
                  <a:pt x="308681" y="396876"/>
                </a:cubicBezTo>
                <a:cubicBezTo>
                  <a:pt x="354984" y="396876"/>
                  <a:pt x="463022" y="390261"/>
                  <a:pt x="463022" y="330730"/>
                </a:cubicBezTo>
                <a:lnTo>
                  <a:pt x="463022" y="275608"/>
                </a:lnTo>
                <a:cubicBezTo>
                  <a:pt x="463573" y="260174"/>
                  <a:pt x="456407" y="246945"/>
                  <a:pt x="441525" y="237023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45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4D041CC-F5DC-48F2-8B53-8E1EB381A1AF}"/>
              </a:ext>
            </a:extLst>
          </p:cNvPr>
          <p:cNvSpPr/>
          <p:nvPr/>
        </p:nvSpPr>
        <p:spPr>
          <a:xfrm>
            <a:off x="6332365" y="3152109"/>
            <a:ext cx="426275" cy="426275"/>
          </a:xfrm>
          <a:custGeom>
            <a:avLst/>
            <a:gdLst>
              <a:gd name="connsiteX0" fmla="*/ 205044 w 426275"/>
              <a:gd name="connsiteY0" fmla="*/ 91730 h 426275"/>
              <a:gd name="connsiteX1" fmla="*/ 266018 w 426275"/>
              <a:gd name="connsiteY1" fmla="*/ 106838 h 426275"/>
              <a:gd name="connsiteX2" fmla="*/ 241736 w 426275"/>
              <a:gd name="connsiteY2" fmla="*/ 131120 h 426275"/>
              <a:gd name="connsiteX3" fmla="*/ 205044 w 426275"/>
              <a:gd name="connsiteY3" fmla="*/ 124105 h 426275"/>
              <a:gd name="connsiteX4" fmla="*/ 107917 w 426275"/>
              <a:gd name="connsiteY4" fmla="*/ 221232 h 426275"/>
              <a:gd name="connsiteX5" fmla="*/ 205044 w 426275"/>
              <a:gd name="connsiteY5" fmla="*/ 318358 h 426275"/>
              <a:gd name="connsiteX6" fmla="*/ 302170 w 426275"/>
              <a:gd name="connsiteY6" fmla="*/ 221232 h 426275"/>
              <a:gd name="connsiteX7" fmla="*/ 295156 w 426275"/>
              <a:gd name="connsiteY7" fmla="*/ 184539 h 426275"/>
              <a:gd name="connsiteX8" fmla="*/ 319437 w 426275"/>
              <a:gd name="connsiteY8" fmla="*/ 160258 h 426275"/>
              <a:gd name="connsiteX9" fmla="*/ 334546 w 426275"/>
              <a:gd name="connsiteY9" fmla="*/ 221232 h 426275"/>
              <a:gd name="connsiteX10" fmla="*/ 205044 w 426275"/>
              <a:gd name="connsiteY10" fmla="*/ 350734 h 426275"/>
              <a:gd name="connsiteX11" fmla="*/ 75542 w 426275"/>
              <a:gd name="connsiteY11" fmla="*/ 221232 h 426275"/>
              <a:gd name="connsiteX12" fmla="*/ 205044 w 426275"/>
              <a:gd name="connsiteY12" fmla="*/ 91730 h 426275"/>
              <a:gd name="connsiteX13" fmla="*/ 205044 w 426275"/>
              <a:gd name="connsiteY13" fmla="*/ 16188 h 426275"/>
              <a:gd name="connsiteX14" fmla="*/ 301630 w 426275"/>
              <a:gd name="connsiteY14" fmla="*/ 39930 h 426275"/>
              <a:gd name="connsiteX15" fmla="*/ 297853 w 426275"/>
              <a:gd name="connsiteY15" fmla="*/ 43707 h 426275"/>
              <a:gd name="connsiteX16" fmla="*/ 290299 w 426275"/>
              <a:gd name="connsiteY16" fmla="*/ 51261 h 426275"/>
              <a:gd name="connsiteX17" fmla="*/ 291917 w 426275"/>
              <a:gd name="connsiteY17" fmla="*/ 62053 h 426275"/>
              <a:gd name="connsiteX18" fmla="*/ 292997 w 426275"/>
              <a:gd name="connsiteY18" fmla="*/ 72845 h 426275"/>
              <a:gd name="connsiteX19" fmla="*/ 205044 w 426275"/>
              <a:gd name="connsiteY19" fmla="*/ 48563 h 426275"/>
              <a:gd name="connsiteX20" fmla="*/ 32375 w 426275"/>
              <a:gd name="connsiteY20" fmla="*/ 221232 h 426275"/>
              <a:gd name="connsiteX21" fmla="*/ 205044 w 426275"/>
              <a:gd name="connsiteY21" fmla="*/ 393900 h 426275"/>
              <a:gd name="connsiteX22" fmla="*/ 377712 w 426275"/>
              <a:gd name="connsiteY22" fmla="*/ 221232 h 426275"/>
              <a:gd name="connsiteX23" fmla="*/ 353431 w 426275"/>
              <a:gd name="connsiteY23" fmla="*/ 133279 h 426275"/>
              <a:gd name="connsiteX24" fmla="*/ 364762 w 426275"/>
              <a:gd name="connsiteY24" fmla="*/ 134897 h 426275"/>
              <a:gd name="connsiteX25" fmla="*/ 375014 w 426275"/>
              <a:gd name="connsiteY25" fmla="*/ 135977 h 426275"/>
              <a:gd name="connsiteX26" fmla="*/ 382029 w 426275"/>
              <a:gd name="connsiteY26" fmla="*/ 128422 h 426275"/>
              <a:gd name="connsiteX27" fmla="*/ 385806 w 426275"/>
              <a:gd name="connsiteY27" fmla="*/ 125185 h 426275"/>
              <a:gd name="connsiteX28" fmla="*/ 410087 w 426275"/>
              <a:gd name="connsiteY28" fmla="*/ 221232 h 426275"/>
              <a:gd name="connsiteX29" fmla="*/ 205044 w 426275"/>
              <a:gd name="connsiteY29" fmla="*/ 426275 h 426275"/>
              <a:gd name="connsiteX30" fmla="*/ 0 w 426275"/>
              <a:gd name="connsiteY30" fmla="*/ 221232 h 426275"/>
              <a:gd name="connsiteX31" fmla="*/ 205044 w 426275"/>
              <a:gd name="connsiteY31" fmla="*/ 16188 h 426275"/>
              <a:gd name="connsiteX32" fmla="*/ 372316 w 426275"/>
              <a:gd name="connsiteY32" fmla="*/ 0 h 426275"/>
              <a:gd name="connsiteX33" fmla="*/ 377712 w 426275"/>
              <a:gd name="connsiteY33" fmla="*/ 48563 h 426275"/>
              <a:gd name="connsiteX34" fmla="*/ 426275 w 426275"/>
              <a:gd name="connsiteY34" fmla="*/ 53959 h 426275"/>
              <a:gd name="connsiteX35" fmla="*/ 366920 w 426275"/>
              <a:gd name="connsiteY35" fmla="*/ 113314 h 426275"/>
              <a:gd name="connsiteX36" fmla="*/ 338861 w 426275"/>
              <a:gd name="connsiteY36" fmla="*/ 110076 h 426275"/>
              <a:gd name="connsiteX37" fmla="*/ 252527 w 426275"/>
              <a:gd name="connsiteY37" fmla="*/ 196410 h 426275"/>
              <a:gd name="connsiteX38" fmla="*/ 258463 w 426275"/>
              <a:gd name="connsiteY38" fmla="*/ 221231 h 426275"/>
              <a:gd name="connsiteX39" fmla="*/ 204504 w 426275"/>
              <a:gd name="connsiteY39" fmla="*/ 275190 h 426275"/>
              <a:gd name="connsiteX40" fmla="*/ 150545 w 426275"/>
              <a:gd name="connsiteY40" fmla="*/ 221231 h 426275"/>
              <a:gd name="connsiteX41" fmla="*/ 204504 w 426275"/>
              <a:gd name="connsiteY41" fmla="*/ 167272 h 426275"/>
              <a:gd name="connsiteX42" fmla="*/ 229865 w 426275"/>
              <a:gd name="connsiteY42" fmla="*/ 173748 h 426275"/>
              <a:gd name="connsiteX43" fmla="*/ 316199 w 426275"/>
              <a:gd name="connsiteY43" fmla="*/ 87413 h 426275"/>
              <a:gd name="connsiteX44" fmla="*/ 312961 w 426275"/>
              <a:gd name="connsiteY44" fmla="*/ 59355 h 42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26275" h="426275">
                <a:moveTo>
                  <a:pt x="205044" y="91730"/>
                </a:moveTo>
                <a:cubicBezTo>
                  <a:pt x="227167" y="91730"/>
                  <a:pt x="247672" y="97126"/>
                  <a:pt x="266018" y="106838"/>
                </a:cubicBezTo>
                <a:lnTo>
                  <a:pt x="241736" y="131120"/>
                </a:lnTo>
                <a:cubicBezTo>
                  <a:pt x="230405" y="126803"/>
                  <a:pt x="217994" y="124105"/>
                  <a:pt x="205044" y="124105"/>
                </a:cubicBezTo>
                <a:cubicBezTo>
                  <a:pt x="151625" y="124105"/>
                  <a:pt x="107917" y="167812"/>
                  <a:pt x="107917" y="221232"/>
                </a:cubicBezTo>
                <a:cubicBezTo>
                  <a:pt x="107917" y="274652"/>
                  <a:pt x="151625" y="318358"/>
                  <a:pt x="205044" y="318358"/>
                </a:cubicBezTo>
                <a:cubicBezTo>
                  <a:pt x="258464" y="318358"/>
                  <a:pt x="302170" y="274652"/>
                  <a:pt x="302170" y="221232"/>
                </a:cubicBezTo>
                <a:cubicBezTo>
                  <a:pt x="302170" y="208282"/>
                  <a:pt x="300012" y="195872"/>
                  <a:pt x="295156" y="184539"/>
                </a:cubicBezTo>
                <a:lnTo>
                  <a:pt x="319437" y="160258"/>
                </a:lnTo>
                <a:cubicBezTo>
                  <a:pt x="329150" y="178604"/>
                  <a:pt x="334546" y="199109"/>
                  <a:pt x="334546" y="221232"/>
                </a:cubicBezTo>
                <a:cubicBezTo>
                  <a:pt x="334546" y="292458"/>
                  <a:pt x="276270" y="350734"/>
                  <a:pt x="205044" y="350734"/>
                </a:cubicBezTo>
                <a:cubicBezTo>
                  <a:pt x="133818" y="350734"/>
                  <a:pt x="75542" y="292458"/>
                  <a:pt x="75542" y="221232"/>
                </a:cubicBezTo>
                <a:cubicBezTo>
                  <a:pt x="75542" y="150006"/>
                  <a:pt x="133818" y="91730"/>
                  <a:pt x="205044" y="91730"/>
                </a:cubicBezTo>
                <a:close/>
                <a:moveTo>
                  <a:pt x="205044" y="16188"/>
                </a:moveTo>
                <a:cubicBezTo>
                  <a:pt x="240117" y="16188"/>
                  <a:pt x="272492" y="24821"/>
                  <a:pt x="301630" y="39930"/>
                </a:cubicBezTo>
                <a:lnTo>
                  <a:pt x="297853" y="43707"/>
                </a:lnTo>
                <a:lnTo>
                  <a:pt x="290299" y="51261"/>
                </a:lnTo>
                <a:lnTo>
                  <a:pt x="291917" y="62053"/>
                </a:lnTo>
                <a:lnTo>
                  <a:pt x="292997" y="72845"/>
                </a:lnTo>
                <a:cubicBezTo>
                  <a:pt x="267096" y="57197"/>
                  <a:pt x="236879" y="48563"/>
                  <a:pt x="205044" y="48563"/>
                </a:cubicBezTo>
                <a:cubicBezTo>
                  <a:pt x="110076" y="48563"/>
                  <a:pt x="32375" y="126264"/>
                  <a:pt x="32375" y="221232"/>
                </a:cubicBezTo>
                <a:cubicBezTo>
                  <a:pt x="32375" y="316199"/>
                  <a:pt x="110076" y="393900"/>
                  <a:pt x="205044" y="393900"/>
                </a:cubicBezTo>
                <a:cubicBezTo>
                  <a:pt x="300011" y="393900"/>
                  <a:pt x="377712" y="316199"/>
                  <a:pt x="377712" y="221232"/>
                </a:cubicBezTo>
                <a:cubicBezTo>
                  <a:pt x="377712" y="188856"/>
                  <a:pt x="368539" y="159179"/>
                  <a:pt x="353431" y="133279"/>
                </a:cubicBezTo>
                <a:lnTo>
                  <a:pt x="364762" y="134897"/>
                </a:lnTo>
                <a:lnTo>
                  <a:pt x="375014" y="135977"/>
                </a:lnTo>
                <a:lnTo>
                  <a:pt x="382029" y="128422"/>
                </a:lnTo>
                <a:lnTo>
                  <a:pt x="385806" y="125185"/>
                </a:lnTo>
                <a:cubicBezTo>
                  <a:pt x="401454" y="153783"/>
                  <a:pt x="410087" y="186158"/>
                  <a:pt x="410087" y="221232"/>
                </a:cubicBezTo>
                <a:cubicBezTo>
                  <a:pt x="410087" y="334545"/>
                  <a:pt x="318357" y="426275"/>
                  <a:pt x="205044" y="426275"/>
                </a:cubicBezTo>
                <a:cubicBezTo>
                  <a:pt x="91730" y="426275"/>
                  <a:pt x="0" y="334545"/>
                  <a:pt x="0" y="221232"/>
                </a:cubicBezTo>
                <a:cubicBezTo>
                  <a:pt x="0" y="107918"/>
                  <a:pt x="91730" y="16188"/>
                  <a:pt x="205044" y="16188"/>
                </a:cubicBezTo>
                <a:close/>
                <a:moveTo>
                  <a:pt x="372316" y="0"/>
                </a:moveTo>
                <a:lnTo>
                  <a:pt x="377712" y="48563"/>
                </a:lnTo>
                <a:lnTo>
                  <a:pt x="426275" y="53959"/>
                </a:lnTo>
                <a:lnTo>
                  <a:pt x="366920" y="113314"/>
                </a:lnTo>
                <a:lnTo>
                  <a:pt x="338861" y="110076"/>
                </a:lnTo>
                <a:lnTo>
                  <a:pt x="252527" y="196410"/>
                </a:lnTo>
                <a:cubicBezTo>
                  <a:pt x="256304" y="203964"/>
                  <a:pt x="258463" y="212058"/>
                  <a:pt x="258463" y="221231"/>
                </a:cubicBezTo>
                <a:cubicBezTo>
                  <a:pt x="258463" y="250909"/>
                  <a:pt x="234181" y="275190"/>
                  <a:pt x="204504" y="275190"/>
                </a:cubicBezTo>
                <a:cubicBezTo>
                  <a:pt x="174826" y="275190"/>
                  <a:pt x="150545" y="250909"/>
                  <a:pt x="150545" y="221231"/>
                </a:cubicBezTo>
                <a:cubicBezTo>
                  <a:pt x="150545" y="191554"/>
                  <a:pt x="174826" y="167272"/>
                  <a:pt x="204504" y="167272"/>
                </a:cubicBezTo>
                <a:cubicBezTo>
                  <a:pt x="213677" y="167272"/>
                  <a:pt x="222310" y="169970"/>
                  <a:pt x="229865" y="173748"/>
                </a:cubicBezTo>
                <a:lnTo>
                  <a:pt x="316199" y="87413"/>
                </a:lnTo>
                <a:lnTo>
                  <a:pt x="312961" y="59355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35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36675AC-782E-45C3-90F8-E8E6ECCD7190}"/>
              </a:ext>
            </a:extLst>
          </p:cNvPr>
          <p:cNvSpPr/>
          <p:nvPr/>
        </p:nvSpPr>
        <p:spPr>
          <a:xfrm>
            <a:off x="6344563" y="1810041"/>
            <a:ext cx="357598" cy="577658"/>
          </a:xfrm>
          <a:custGeom>
            <a:avLst/>
            <a:gdLst>
              <a:gd name="connsiteX0" fmla="*/ 134100 w 357598"/>
              <a:gd name="connsiteY0" fmla="*/ 536397 h 577658"/>
              <a:gd name="connsiteX1" fmla="*/ 223501 w 357598"/>
              <a:gd name="connsiteY1" fmla="*/ 536397 h 577658"/>
              <a:gd name="connsiteX2" fmla="*/ 178801 w 357598"/>
              <a:gd name="connsiteY2" fmla="*/ 577658 h 577658"/>
              <a:gd name="connsiteX3" fmla="*/ 134100 w 357598"/>
              <a:gd name="connsiteY3" fmla="*/ 536397 h 577658"/>
              <a:gd name="connsiteX4" fmla="*/ 110031 w 357598"/>
              <a:gd name="connsiteY4" fmla="*/ 467629 h 577658"/>
              <a:gd name="connsiteX5" fmla="*/ 247568 w 357598"/>
              <a:gd name="connsiteY5" fmla="*/ 467629 h 577658"/>
              <a:gd name="connsiteX6" fmla="*/ 268199 w 357598"/>
              <a:gd name="connsiteY6" fmla="*/ 488260 h 577658"/>
              <a:gd name="connsiteX7" fmla="*/ 247568 w 357598"/>
              <a:gd name="connsiteY7" fmla="*/ 508890 h 577658"/>
              <a:gd name="connsiteX8" fmla="*/ 110031 w 357598"/>
              <a:gd name="connsiteY8" fmla="*/ 508890 h 577658"/>
              <a:gd name="connsiteX9" fmla="*/ 89400 w 357598"/>
              <a:gd name="connsiteY9" fmla="*/ 488260 h 577658"/>
              <a:gd name="connsiteX10" fmla="*/ 110031 w 357598"/>
              <a:gd name="connsiteY10" fmla="*/ 467629 h 577658"/>
              <a:gd name="connsiteX11" fmla="*/ 110031 w 357598"/>
              <a:gd name="connsiteY11" fmla="*/ 398860 h 577658"/>
              <a:gd name="connsiteX12" fmla="*/ 247568 w 357598"/>
              <a:gd name="connsiteY12" fmla="*/ 398860 h 577658"/>
              <a:gd name="connsiteX13" fmla="*/ 268199 w 357598"/>
              <a:gd name="connsiteY13" fmla="*/ 419491 h 577658"/>
              <a:gd name="connsiteX14" fmla="*/ 247568 w 357598"/>
              <a:gd name="connsiteY14" fmla="*/ 440121 h 577658"/>
              <a:gd name="connsiteX15" fmla="*/ 110031 w 357598"/>
              <a:gd name="connsiteY15" fmla="*/ 440121 h 577658"/>
              <a:gd name="connsiteX16" fmla="*/ 89400 w 357598"/>
              <a:gd name="connsiteY16" fmla="*/ 419491 h 577658"/>
              <a:gd name="connsiteX17" fmla="*/ 110031 w 357598"/>
              <a:gd name="connsiteY17" fmla="*/ 398860 h 577658"/>
              <a:gd name="connsiteX18" fmla="*/ 179487 w 357598"/>
              <a:gd name="connsiteY18" fmla="*/ 40574 h 577658"/>
              <a:gd name="connsiteX19" fmla="*/ 41949 w 357598"/>
              <a:gd name="connsiteY19" fmla="*/ 176737 h 577658"/>
              <a:gd name="connsiteX20" fmla="*/ 41949 w 357598"/>
              <a:gd name="connsiteY20" fmla="*/ 182238 h 577658"/>
              <a:gd name="connsiteX21" fmla="*/ 51577 w 357598"/>
              <a:gd name="connsiteY21" fmla="*/ 230377 h 577658"/>
              <a:gd name="connsiteX22" fmla="*/ 74958 w 357598"/>
              <a:gd name="connsiteY22" fmla="*/ 268200 h 577658"/>
              <a:gd name="connsiteX23" fmla="*/ 114844 w 357598"/>
              <a:gd name="connsiteY23" fmla="*/ 330092 h 577658"/>
              <a:gd name="connsiteX24" fmla="*/ 178799 w 357598"/>
              <a:gd name="connsiteY24" fmla="*/ 330092 h 577658"/>
              <a:gd name="connsiteX25" fmla="*/ 243442 w 357598"/>
              <a:gd name="connsiteY25" fmla="*/ 330092 h 577658"/>
              <a:gd name="connsiteX26" fmla="*/ 283328 w 357598"/>
              <a:gd name="connsiteY26" fmla="*/ 268200 h 577658"/>
              <a:gd name="connsiteX27" fmla="*/ 306709 w 357598"/>
              <a:gd name="connsiteY27" fmla="*/ 230377 h 577658"/>
              <a:gd name="connsiteX28" fmla="*/ 316337 w 357598"/>
              <a:gd name="connsiteY28" fmla="*/ 182238 h 577658"/>
              <a:gd name="connsiteX29" fmla="*/ 317024 w 357598"/>
              <a:gd name="connsiteY29" fmla="*/ 182238 h 577658"/>
              <a:gd name="connsiteX30" fmla="*/ 317024 w 357598"/>
              <a:gd name="connsiteY30" fmla="*/ 176737 h 577658"/>
              <a:gd name="connsiteX31" fmla="*/ 179487 w 357598"/>
              <a:gd name="connsiteY31" fmla="*/ 40574 h 577658"/>
              <a:gd name="connsiteX32" fmla="*/ 178799 w 357598"/>
              <a:gd name="connsiteY32" fmla="*/ 0 h 577658"/>
              <a:gd name="connsiteX33" fmla="*/ 357598 w 357598"/>
              <a:gd name="connsiteY33" fmla="*/ 176737 h 577658"/>
              <a:gd name="connsiteX34" fmla="*/ 357598 w 357598"/>
              <a:gd name="connsiteY34" fmla="*/ 182926 h 577658"/>
              <a:gd name="connsiteX35" fmla="*/ 345220 w 357598"/>
              <a:gd name="connsiteY35" fmla="*/ 244818 h 577658"/>
              <a:gd name="connsiteX36" fmla="*/ 314274 w 357598"/>
              <a:gd name="connsiteY36" fmla="*/ 295707 h 577658"/>
              <a:gd name="connsiteX37" fmla="*/ 272325 w 357598"/>
              <a:gd name="connsiteY37" fmla="*/ 363788 h 577658"/>
              <a:gd name="connsiteX38" fmla="*/ 259946 w 357598"/>
              <a:gd name="connsiteY38" fmla="*/ 371353 h 577658"/>
              <a:gd name="connsiteX39" fmla="*/ 97652 w 357598"/>
              <a:gd name="connsiteY39" fmla="*/ 371353 h 577658"/>
              <a:gd name="connsiteX40" fmla="*/ 85273 w 357598"/>
              <a:gd name="connsiteY40" fmla="*/ 363788 h 577658"/>
              <a:gd name="connsiteX41" fmla="*/ 43324 w 357598"/>
              <a:gd name="connsiteY41" fmla="*/ 295707 h 577658"/>
              <a:gd name="connsiteX42" fmla="*/ 12378 w 357598"/>
              <a:gd name="connsiteY42" fmla="*/ 244818 h 577658"/>
              <a:gd name="connsiteX43" fmla="*/ 0 w 357598"/>
              <a:gd name="connsiteY43" fmla="*/ 182926 h 577658"/>
              <a:gd name="connsiteX44" fmla="*/ 0 w 357598"/>
              <a:gd name="connsiteY44" fmla="*/ 176737 h 577658"/>
              <a:gd name="connsiteX45" fmla="*/ 178799 w 357598"/>
              <a:gd name="connsiteY45" fmla="*/ 0 h 577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57598" h="577658">
                <a:moveTo>
                  <a:pt x="134100" y="536397"/>
                </a:moveTo>
                <a:lnTo>
                  <a:pt x="223501" y="536397"/>
                </a:lnTo>
                <a:cubicBezTo>
                  <a:pt x="221437" y="559778"/>
                  <a:pt x="202182" y="577658"/>
                  <a:pt x="178801" y="577658"/>
                </a:cubicBezTo>
                <a:cubicBezTo>
                  <a:pt x="155418" y="577658"/>
                  <a:pt x="136163" y="559778"/>
                  <a:pt x="134100" y="536397"/>
                </a:cubicBezTo>
                <a:close/>
                <a:moveTo>
                  <a:pt x="110031" y="467629"/>
                </a:moveTo>
                <a:lnTo>
                  <a:pt x="247568" y="467629"/>
                </a:lnTo>
                <a:cubicBezTo>
                  <a:pt x="259259" y="467629"/>
                  <a:pt x="268199" y="476569"/>
                  <a:pt x="268199" y="488260"/>
                </a:cubicBezTo>
                <a:cubicBezTo>
                  <a:pt x="268199" y="499950"/>
                  <a:pt x="259259" y="508890"/>
                  <a:pt x="247568" y="508890"/>
                </a:cubicBezTo>
                <a:lnTo>
                  <a:pt x="110031" y="508890"/>
                </a:lnTo>
                <a:cubicBezTo>
                  <a:pt x="98340" y="508890"/>
                  <a:pt x="89400" y="499950"/>
                  <a:pt x="89400" y="488260"/>
                </a:cubicBezTo>
                <a:cubicBezTo>
                  <a:pt x="89400" y="476569"/>
                  <a:pt x="98340" y="467629"/>
                  <a:pt x="110031" y="467629"/>
                </a:cubicBezTo>
                <a:close/>
                <a:moveTo>
                  <a:pt x="110031" y="398860"/>
                </a:moveTo>
                <a:lnTo>
                  <a:pt x="247568" y="398860"/>
                </a:lnTo>
                <a:cubicBezTo>
                  <a:pt x="259259" y="398860"/>
                  <a:pt x="268199" y="407800"/>
                  <a:pt x="268199" y="419491"/>
                </a:cubicBezTo>
                <a:cubicBezTo>
                  <a:pt x="268199" y="431181"/>
                  <a:pt x="259259" y="440121"/>
                  <a:pt x="247568" y="440121"/>
                </a:cubicBezTo>
                <a:lnTo>
                  <a:pt x="110031" y="440121"/>
                </a:lnTo>
                <a:cubicBezTo>
                  <a:pt x="98340" y="440121"/>
                  <a:pt x="89400" y="431181"/>
                  <a:pt x="89400" y="419491"/>
                </a:cubicBezTo>
                <a:cubicBezTo>
                  <a:pt x="89400" y="407800"/>
                  <a:pt x="98340" y="398860"/>
                  <a:pt x="110031" y="398860"/>
                </a:cubicBezTo>
                <a:close/>
                <a:moveTo>
                  <a:pt x="179487" y="40574"/>
                </a:moveTo>
                <a:cubicBezTo>
                  <a:pt x="104529" y="41261"/>
                  <a:pt x="43324" y="101778"/>
                  <a:pt x="41949" y="176737"/>
                </a:cubicBezTo>
                <a:lnTo>
                  <a:pt x="41949" y="182238"/>
                </a:lnTo>
                <a:cubicBezTo>
                  <a:pt x="42637" y="198743"/>
                  <a:pt x="45387" y="215248"/>
                  <a:pt x="51577" y="230377"/>
                </a:cubicBezTo>
                <a:cubicBezTo>
                  <a:pt x="57078" y="244130"/>
                  <a:pt x="65330" y="257197"/>
                  <a:pt x="74958" y="268200"/>
                </a:cubicBezTo>
                <a:cubicBezTo>
                  <a:pt x="90087" y="287455"/>
                  <a:pt x="103841" y="308085"/>
                  <a:pt x="114844" y="330092"/>
                </a:cubicBezTo>
                <a:lnTo>
                  <a:pt x="178799" y="330092"/>
                </a:lnTo>
                <a:lnTo>
                  <a:pt x="243442" y="330092"/>
                </a:lnTo>
                <a:cubicBezTo>
                  <a:pt x="253757" y="308085"/>
                  <a:pt x="267511" y="287455"/>
                  <a:pt x="283328" y="268200"/>
                </a:cubicBezTo>
                <a:cubicBezTo>
                  <a:pt x="293643" y="257197"/>
                  <a:pt x="301208" y="244130"/>
                  <a:pt x="306709" y="230377"/>
                </a:cubicBezTo>
                <a:cubicBezTo>
                  <a:pt x="312211" y="215248"/>
                  <a:pt x="315649" y="198743"/>
                  <a:pt x="316337" y="182238"/>
                </a:cubicBezTo>
                <a:lnTo>
                  <a:pt x="317024" y="182238"/>
                </a:lnTo>
                <a:lnTo>
                  <a:pt x="317024" y="176737"/>
                </a:lnTo>
                <a:cubicBezTo>
                  <a:pt x="315649" y="101090"/>
                  <a:pt x="254445" y="41261"/>
                  <a:pt x="179487" y="40574"/>
                </a:cubicBezTo>
                <a:close/>
                <a:moveTo>
                  <a:pt x="178799" y="0"/>
                </a:moveTo>
                <a:cubicBezTo>
                  <a:pt x="276451" y="688"/>
                  <a:pt x="355535" y="79084"/>
                  <a:pt x="357598" y="176737"/>
                </a:cubicBezTo>
                <a:lnTo>
                  <a:pt x="357598" y="182926"/>
                </a:lnTo>
                <a:cubicBezTo>
                  <a:pt x="356910" y="204245"/>
                  <a:pt x="352784" y="224875"/>
                  <a:pt x="345220" y="244818"/>
                </a:cubicBezTo>
                <a:cubicBezTo>
                  <a:pt x="338343" y="263386"/>
                  <a:pt x="327340" y="280578"/>
                  <a:pt x="314274" y="295707"/>
                </a:cubicBezTo>
                <a:cubicBezTo>
                  <a:pt x="297769" y="313587"/>
                  <a:pt x="279889" y="348659"/>
                  <a:pt x="272325" y="363788"/>
                </a:cubicBezTo>
                <a:cubicBezTo>
                  <a:pt x="270262" y="368602"/>
                  <a:pt x="265448" y="371353"/>
                  <a:pt x="259946" y="371353"/>
                </a:cubicBezTo>
                <a:lnTo>
                  <a:pt x="97652" y="371353"/>
                </a:lnTo>
                <a:cubicBezTo>
                  <a:pt x="92150" y="371353"/>
                  <a:pt x="87336" y="368602"/>
                  <a:pt x="85273" y="363788"/>
                </a:cubicBezTo>
                <a:cubicBezTo>
                  <a:pt x="77709" y="348659"/>
                  <a:pt x="59829" y="313587"/>
                  <a:pt x="43324" y="295707"/>
                </a:cubicBezTo>
                <a:cubicBezTo>
                  <a:pt x="30258" y="280578"/>
                  <a:pt x="19943" y="263386"/>
                  <a:pt x="12378" y="244818"/>
                </a:cubicBezTo>
                <a:cubicBezTo>
                  <a:pt x="4814" y="224875"/>
                  <a:pt x="688" y="204245"/>
                  <a:pt x="0" y="182926"/>
                </a:cubicBezTo>
                <a:lnTo>
                  <a:pt x="0" y="176737"/>
                </a:lnTo>
                <a:cubicBezTo>
                  <a:pt x="2063" y="79084"/>
                  <a:pt x="81147" y="688"/>
                  <a:pt x="178799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84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B22E552-EEAA-4ED1-9604-6E1190CA6524}"/>
              </a:ext>
            </a:extLst>
          </p:cNvPr>
          <p:cNvGrpSpPr/>
          <p:nvPr/>
        </p:nvGrpSpPr>
        <p:grpSpPr>
          <a:xfrm>
            <a:off x="1257547" y="1255085"/>
            <a:ext cx="2937088" cy="2182705"/>
            <a:chOff x="332936" y="2627766"/>
            <a:chExt cx="2937088" cy="218270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C6C9FED-D743-4CCF-8893-169D04060F7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06C9E33-7A66-45E1-97AE-7064133A778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723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DD5C012-542C-44BB-96F3-FAAB5703F552}"/>
              </a:ext>
            </a:extLst>
          </p:cNvPr>
          <p:cNvGrpSpPr/>
          <p:nvPr/>
        </p:nvGrpSpPr>
        <p:grpSpPr>
          <a:xfrm>
            <a:off x="1712677" y="3818241"/>
            <a:ext cx="2937088" cy="2182705"/>
            <a:chOff x="332936" y="2627766"/>
            <a:chExt cx="2937088" cy="218270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5D1277E-0DA9-4859-8457-1B79D96CBE7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A168AE9-6A15-43E5-B3E1-94C641D0000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723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FD439B3-20EB-4DC5-B937-8B8C847564B9}"/>
              </a:ext>
            </a:extLst>
          </p:cNvPr>
          <p:cNvGrpSpPr/>
          <p:nvPr/>
        </p:nvGrpSpPr>
        <p:grpSpPr>
          <a:xfrm>
            <a:off x="8858953" y="3818241"/>
            <a:ext cx="2937088" cy="2182705"/>
            <a:chOff x="332936" y="2627766"/>
            <a:chExt cx="2937088" cy="218270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3732E41-E711-4FC4-ACF5-3369A072836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04A39BF-A972-4CCE-AD04-D477B935607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723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391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and Tags – Slide Template</a:t>
            </a:r>
          </a:p>
        </p:txBody>
      </p:sp>
      <p:sp>
        <p:nvSpPr>
          <p:cNvPr id="28" name="Graphic 6" descr="Key">
            <a:extLst>
              <a:ext uri="{FF2B5EF4-FFF2-40B4-BE49-F238E27FC236}">
                <a16:creationId xmlns:a16="http://schemas.microsoft.com/office/drawing/2014/main" id="{D62AD9E5-164F-B44D-AB08-508A65A621E2}"/>
              </a:ext>
            </a:extLst>
          </p:cNvPr>
          <p:cNvSpPr/>
          <p:nvPr/>
        </p:nvSpPr>
        <p:spPr>
          <a:xfrm rot="20461856">
            <a:off x="7497765" y="1217974"/>
            <a:ext cx="3894237" cy="1858613"/>
          </a:xfrm>
          <a:custGeom>
            <a:avLst/>
            <a:gdLst>
              <a:gd name="connsiteX0" fmla="*/ 3140359 w 4567794"/>
              <a:gd name="connsiteY0" fmla="*/ 1271716 h 2180083"/>
              <a:gd name="connsiteX1" fmla="*/ 3477753 w 4567794"/>
              <a:gd name="connsiteY1" fmla="*/ 1609110 h 2180083"/>
              <a:gd name="connsiteX2" fmla="*/ 3815147 w 4567794"/>
              <a:gd name="connsiteY2" fmla="*/ 1271716 h 2180083"/>
              <a:gd name="connsiteX3" fmla="*/ 4152541 w 4567794"/>
              <a:gd name="connsiteY3" fmla="*/ 1609110 h 2180083"/>
              <a:gd name="connsiteX4" fmla="*/ 4567795 w 4567794"/>
              <a:gd name="connsiteY4" fmla="*/ 1090042 h 2180083"/>
              <a:gd name="connsiteX5" fmla="*/ 4152541 w 4567794"/>
              <a:gd name="connsiteY5" fmla="*/ 570974 h 2180083"/>
              <a:gd name="connsiteX6" fmla="*/ 2050317 w 4567794"/>
              <a:gd name="connsiteY6" fmla="*/ 570974 h 2180083"/>
              <a:gd name="connsiteX7" fmla="*/ 1090042 w 4567794"/>
              <a:gd name="connsiteY7" fmla="*/ 0 h 2180083"/>
              <a:gd name="connsiteX8" fmla="*/ 0 w 4567794"/>
              <a:gd name="connsiteY8" fmla="*/ 1090042 h 2180083"/>
              <a:gd name="connsiteX9" fmla="*/ 1090042 w 4567794"/>
              <a:gd name="connsiteY9" fmla="*/ 2180084 h 2180083"/>
              <a:gd name="connsiteX10" fmla="*/ 2050317 w 4567794"/>
              <a:gd name="connsiteY10" fmla="*/ 1609110 h 2180083"/>
              <a:gd name="connsiteX11" fmla="*/ 2387711 w 4567794"/>
              <a:gd name="connsiteY11" fmla="*/ 1609110 h 2180083"/>
              <a:gd name="connsiteX12" fmla="*/ 2595338 w 4567794"/>
              <a:gd name="connsiteY12" fmla="*/ 1401483 h 2180083"/>
              <a:gd name="connsiteX13" fmla="*/ 2802965 w 4567794"/>
              <a:gd name="connsiteY13" fmla="*/ 1609110 h 2180083"/>
              <a:gd name="connsiteX14" fmla="*/ 3140359 w 4567794"/>
              <a:gd name="connsiteY14" fmla="*/ 1271716 h 2180083"/>
              <a:gd name="connsiteX15" fmla="*/ 622881 w 4567794"/>
              <a:gd name="connsiteY15" fmla="*/ 1401483 h 2180083"/>
              <a:gd name="connsiteX16" fmla="*/ 311441 w 4567794"/>
              <a:gd name="connsiteY16" fmla="*/ 1090042 h 2180083"/>
              <a:gd name="connsiteX17" fmla="*/ 622881 w 4567794"/>
              <a:gd name="connsiteY17" fmla="*/ 778601 h 2180083"/>
              <a:gd name="connsiteX18" fmla="*/ 934322 w 4567794"/>
              <a:gd name="connsiteY18" fmla="*/ 1090042 h 2180083"/>
              <a:gd name="connsiteX19" fmla="*/ 622881 w 4567794"/>
              <a:gd name="connsiteY19" fmla="*/ 1401483 h 218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67794" h="2180083">
                <a:moveTo>
                  <a:pt x="3140359" y="1271716"/>
                </a:moveTo>
                <a:lnTo>
                  <a:pt x="3477753" y="1609110"/>
                </a:lnTo>
                <a:lnTo>
                  <a:pt x="3815147" y="1271716"/>
                </a:lnTo>
                <a:lnTo>
                  <a:pt x="4152541" y="1609110"/>
                </a:lnTo>
                <a:lnTo>
                  <a:pt x="4567795" y="1090042"/>
                </a:lnTo>
                <a:lnTo>
                  <a:pt x="4152541" y="570974"/>
                </a:lnTo>
                <a:lnTo>
                  <a:pt x="2050317" y="570974"/>
                </a:lnTo>
                <a:cubicBezTo>
                  <a:pt x="1863453" y="228390"/>
                  <a:pt x="1505296" y="0"/>
                  <a:pt x="1090042" y="0"/>
                </a:cubicBezTo>
                <a:cubicBezTo>
                  <a:pt x="487924" y="0"/>
                  <a:pt x="0" y="487924"/>
                  <a:pt x="0" y="1090042"/>
                </a:cubicBezTo>
                <a:cubicBezTo>
                  <a:pt x="0" y="1692160"/>
                  <a:pt x="487924" y="2180084"/>
                  <a:pt x="1090042" y="2180084"/>
                </a:cubicBezTo>
                <a:cubicBezTo>
                  <a:pt x="1505296" y="2180084"/>
                  <a:pt x="1863453" y="1951694"/>
                  <a:pt x="2050317" y="1609110"/>
                </a:cubicBezTo>
                <a:lnTo>
                  <a:pt x="2387711" y="1609110"/>
                </a:lnTo>
                <a:lnTo>
                  <a:pt x="2595338" y="1401483"/>
                </a:lnTo>
                <a:lnTo>
                  <a:pt x="2802965" y="1609110"/>
                </a:lnTo>
                <a:lnTo>
                  <a:pt x="3140359" y="1271716"/>
                </a:lnTo>
                <a:close/>
                <a:moveTo>
                  <a:pt x="622881" y="1401483"/>
                </a:moveTo>
                <a:cubicBezTo>
                  <a:pt x="451589" y="1401483"/>
                  <a:pt x="311441" y="1261334"/>
                  <a:pt x="311441" y="1090042"/>
                </a:cubicBezTo>
                <a:cubicBezTo>
                  <a:pt x="311441" y="918750"/>
                  <a:pt x="451589" y="778601"/>
                  <a:pt x="622881" y="778601"/>
                </a:cubicBezTo>
                <a:cubicBezTo>
                  <a:pt x="794173" y="778601"/>
                  <a:pt x="934322" y="918750"/>
                  <a:pt x="934322" y="1090042"/>
                </a:cubicBezTo>
                <a:cubicBezTo>
                  <a:pt x="934322" y="1261334"/>
                  <a:pt x="794173" y="1401483"/>
                  <a:pt x="622881" y="140148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518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Graphic 39" descr="Tag">
            <a:extLst>
              <a:ext uri="{FF2B5EF4-FFF2-40B4-BE49-F238E27FC236}">
                <a16:creationId xmlns:a16="http://schemas.microsoft.com/office/drawing/2014/main" id="{8171F4A3-C275-0345-B20A-E7B11BB47D97}"/>
              </a:ext>
            </a:extLst>
          </p:cNvPr>
          <p:cNvSpPr/>
          <p:nvPr/>
        </p:nvSpPr>
        <p:spPr>
          <a:xfrm rot="9109083">
            <a:off x="4962321" y="715481"/>
            <a:ext cx="2568188" cy="2714942"/>
          </a:xfrm>
          <a:custGeom>
            <a:avLst/>
            <a:gdLst>
              <a:gd name="connsiteX0" fmla="*/ 860683 w 3012389"/>
              <a:gd name="connsiteY0" fmla="*/ 1204956 h 3184526"/>
              <a:gd name="connsiteX1" fmla="*/ 688546 w 3012389"/>
              <a:gd name="connsiteY1" fmla="*/ 1032819 h 3184526"/>
              <a:gd name="connsiteX2" fmla="*/ 770311 w 3012389"/>
              <a:gd name="connsiteY2" fmla="*/ 886503 h 3184526"/>
              <a:gd name="connsiteX3" fmla="*/ 774614 w 3012389"/>
              <a:gd name="connsiteY3" fmla="*/ 989785 h 3184526"/>
              <a:gd name="connsiteX4" fmla="*/ 860683 w 3012389"/>
              <a:gd name="connsiteY4" fmla="*/ 1075853 h 3184526"/>
              <a:gd name="connsiteX5" fmla="*/ 946751 w 3012389"/>
              <a:gd name="connsiteY5" fmla="*/ 989785 h 3184526"/>
              <a:gd name="connsiteX6" fmla="*/ 942448 w 3012389"/>
              <a:gd name="connsiteY6" fmla="*/ 882200 h 3184526"/>
              <a:gd name="connsiteX7" fmla="*/ 1032819 w 3012389"/>
              <a:gd name="connsiteY7" fmla="*/ 1032819 h 3184526"/>
              <a:gd name="connsiteX8" fmla="*/ 860683 w 3012389"/>
              <a:gd name="connsiteY8" fmla="*/ 1204956 h 3184526"/>
              <a:gd name="connsiteX9" fmla="*/ 2977962 w 3012389"/>
              <a:gd name="connsiteY9" fmla="*/ 1945143 h 3184526"/>
              <a:gd name="connsiteX10" fmla="*/ 1773006 w 3012389"/>
              <a:gd name="connsiteY10" fmla="*/ 740187 h 3184526"/>
              <a:gd name="connsiteX11" fmla="*/ 1652511 w 3012389"/>
              <a:gd name="connsiteY11" fmla="*/ 688546 h 3184526"/>
              <a:gd name="connsiteX12" fmla="*/ 912324 w 3012389"/>
              <a:gd name="connsiteY12" fmla="*/ 688546 h 3184526"/>
              <a:gd name="connsiteX13" fmla="*/ 619692 w 3012389"/>
              <a:gd name="connsiteY13" fmla="*/ 430341 h 3184526"/>
              <a:gd name="connsiteX14" fmla="*/ 469072 w 3012389"/>
              <a:gd name="connsiteY14" fmla="*/ 404521 h 3184526"/>
              <a:gd name="connsiteX15" fmla="*/ 172137 w 3012389"/>
              <a:gd name="connsiteY15" fmla="*/ 86068 h 3184526"/>
              <a:gd name="connsiteX16" fmla="*/ 86068 w 3012389"/>
              <a:gd name="connsiteY16" fmla="*/ 0 h 3184526"/>
              <a:gd name="connsiteX17" fmla="*/ 0 w 3012389"/>
              <a:gd name="connsiteY17" fmla="*/ 86068 h 3184526"/>
              <a:gd name="connsiteX18" fmla="*/ 443252 w 3012389"/>
              <a:gd name="connsiteY18" fmla="*/ 576657 h 3184526"/>
              <a:gd name="connsiteX19" fmla="*/ 589568 w 3012389"/>
              <a:gd name="connsiteY19" fmla="*/ 602478 h 3184526"/>
              <a:gd name="connsiteX20" fmla="*/ 740187 w 3012389"/>
              <a:gd name="connsiteY20" fmla="*/ 714367 h 3184526"/>
              <a:gd name="connsiteX21" fmla="*/ 520713 w 3012389"/>
              <a:gd name="connsiteY21" fmla="*/ 1037123 h 3184526"/>
              <a:gd name="connsiteX22" fmla="*/ 520713 w 3012389"/>
              <a:gd name="connsiteY22" fmla="*/ 1824647 h 3184526"/>
              <a:gd name="connsiteX23" fmla="*/ 572354 w 3012389"/>
              <a:gd name="connsiteY23" fmla="*/ 1945143 h 3184526"/>
              <a:gd name="connsiteX24" fmla="*/ 1777310 w 3012389"/>
              <a:gd name="connsiteY24" fmla="*/ 3150099 h 3184526"/>
              <a:gd name="connsiteX25" fmla="*/ 1893502 w 3012389"/>
              <a:gd name="connsiteY25" fmla="*/ 3197437 h 3184526"/>
              <a:gd name="connsiteX26" fmla="*/ 2013998 w 3012389"/>
              <a:gd name="connsiteY26" fmla="*/ 3145795 h 3184526"/>
              <a:gd name="connsiteX27" fmla="*/ 2973659 w 3012389"/>
              <a:gd name="connsiteY27" fmla="*/ 2186134 h 3184526"/>
              <a:gd name="connsiteX28" fmla="*/ 2977962 w 3012389"/>
              <a:gd name="connsiteY28" fmla="*/ 1945143 h 3184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012389" h="3184526">
                <a:moveTo>
                  <a:pt x="860683" y="1204956"/>
                </a:moveTo>
                <a:cubicBezTo>
                  <a:pt x="766008" y="1204956"/>
                  <a:pt x="688546" y="1127494"/>
                  <a:pt x="688546" y="1032819"/>
                </a:cubicBezTo>
                <a:cubicBezTo>
                  <a:pt x="688546" y="972571"/>
                  <a:pt x="722973" y="916627"/>
                  <a:pt x="770311" y="886503"/>
                </a:cubicBezTo>
                <a:cubicBezTo>
                  <a:pt x="770311" y="916627"/>
                  <a:pt x="774614" y="951054"/>
                  <a:pt x="774614" y="989785"/>
                </a:cubicBezTo>
                <a:cubicBezTo>
                  <a:pt x="774614" y="1037123"/>
                  <a:pt x="813345" y="1075853"/>
                  <a:pt x="860683" y="1075853"/>
                </a:cubicBezTo>
                <a:cubicBezTo>
                  <a:pt x="908020" y="1075853"/>
                  <a:pt x="946751" y="1037123"/>
                  <a:pt x="946751" y="989785"/>
                </a:cubicBezTo>
                <a:cubicBezTo>
                  <a:pt x="946751" y="951054"/>
                  <a:pt x="946751" y="916627"/>
                  <a:pt x="942448" y="882200"/>
                </a:cubicBezTo>
                <a:cubicBezTo>
                  <a:pt x="994088" y="912324"/>
                  <a:pt x="1032819" y="968268"/>
                  <a:pt x="1032819" y="1032819"/>
                </a:cubicBezTo>
                <a:cubicBezTo>
                  <a:pt x="1032819" y="1127494"/>
                  <a:pt x="955358" y="1204956"/>
                  <a:pt x="860683" y="1204956"/>
                </a:cubicBezTo>
                <a:close/>
                <a:moveTo>
                  <a:pt x="2977962" y="1945143"/>
                </a:moveTo>
                <a:lnTo>
                  <a:pt x="1773006" y="740187"/>
                </a:lnTo>
                <a:cubicBezTo>
                  <a:pt x="1738579" y="705760"/>
                  <a:pt x="1695545" y="688546"/>
                  <a:pt x="1652511" y="688546"/>
                </a:cubicBezTo>
                <a:lnTo>
                  <a:pt x="912324" y="688546"/>
                </a:lnTo>
                <a:cubicBezTo>
                  <a:pt x="864986" y="537927"/>
                  <a:pt x="774614" y="460465"/>
                  <a:pt x="619692" y="430341"/>
                </a:cubicBezTo>
                <a:cubicBezTo>
                  <a:pt x="563747" y="421735"/>
                  <a:pt x="516410" y="413128"/>
                  <a:pt x="469072" y="404521"/>
                </a:cubicBezTo>
                <a:cubicBezTo>
                  <a:pt x="223778" y="370094"/>
                  <a:pt x="172137" y="361487"/>
                  <a:pt x="172137" y="86068"/>
                </a:cubicBezTo>
                <a:cubicBezTo>
                  <a:pt x="172137" y="38731"/>
                  <a:pt x="133406" y="0"/>
                  <a:pt x="86068" y="0"/>
                </a:cubicBezTo>
                <a:cubicBezTo>
                  <a:pt x="38731" y="0"/>
                  <a:pt x="0" y="38731"/>
                  <a:pt x="0" y="86068"/>
                </a:cubicBezTo>
                <a:cubicBezTo>
                  <a:pt x="0" y="490589"/>
                  <a:pt x="159226" y="533623"/>
                  <a:pt x="443252" y="576657"/>
                </a:cubicBezTo>
                <a:cubicBezTo>
                  <a:pt x="486286" y="585264"/>
                  <a:pt x="533623" y="589568"/>
                  <a:pt x="589568" y="602478"/>
                </a:cubicBezTo>
                <a:cubicBezTo>
                  <a:pt x="645512" y="615388"/>
                  <a:pt x="705760" y="623995"/>
                  <a:pt x="740187" y="714367"/>
                </a:cubicBezTo>
                <a:cubicBezTo>
                  <a:pt x="611085" y="766008"/>
                  <a:pt x="520713" y="890807"/>
                  <a:pt x="520713" y="1037123"/>
                </a:cubicBezTo>
                <a:lnTo>
                  <a:pt x="520713" y="1824647"/>
                </a:lnTo>
                <a:cubicBezTo>
                  <a:pt x="520713" y="1871985"/>
                  <a:pt x="537927" y="1915019"/>
                  <a:pt x="572354" y="1945143"/>
                </a:cubicBezTo>
                <a:lnTo>
                  <a:pt x="1777310" y="3150099"/>
                </a:lnTo>
                <a:cubicBezTo>
                  <a:pt x="1807434" y="3184526"/>
                  <a:pt x="1850468" y="3197437"/>
                  <a:pt x="1893502" y="3197437"/>
                </a:cubicBezTo>
                <a:cubicBezTo>
                  <a:pt x="1936536" y="3197437"/>
                  <a:pt x="1979570" y="3180223"/>
                  <a:pt x="2013998" y="3145795"/>
                </a:cubicBezTo>
                <a:lnTo>
                  <a:pt x="2973659" y="2186134"/>
                </a:lnTo>
                <a:cubicBezTo>
                  <a:pt x="3042513" y="2121583"/>
                  <a:pt x="3042513" y="2009694"/>
                  <a:pt x="2977962" y="1945143"/>
                </a:cubicBezTo>
                <a:close/>
              </a:path>
            </a:pathLst>
          </a:custGeom>
          <a:solidFill>
            <a:schemeClr val="accent4"/>
          </a:solidFill>
          <a:ln w="42962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Graphic 39" descr="Tag">
            <a:extLst>
              <a:ext uri="{FF2B5EF4-FFF2-40B4-BE49-F238E27FC236}">
                <a16:creationId xmlns:a16="http://schemas.microsoft.com/office/drawing/2014/main" id="{0196153F-DFE4-EF40-B4C5-CA6C706C5E4F}"/>
              </a:ext>
            </a:extLst>
          </p:cNvPr>
          <p:cNvSpPr/>
          <p:nvPr/>
        </p:nvSpPr>
        <p:spPr>
          <a:xfrm rot="6060703">
            <a:off x="5115440" y="2184283"/>
            <a:ext cx="2568188" cy="2714942"/>
          </a:xfrm>
          <a:custGeom>
            <a:avLst/>
            <a:gdLst>
              <a:gd name="connsiteX0" fmla="*/ 860683 w 3012389"/>
              <a:gd name="connsiteY0" fmla="*/ 1204956 h 3184526"/>
              <a:gd name="connsiteX1" fmla="*/ 688546 w 3012389"/>
              <a:gd name="connsiteY1" fmla="*/ 1032819 h 3184526"/>
              <a:gd name="connsiteX2" fmla="*/ 770311 w 3012389"/>
              <a:gd name="connsiteY2" fmla="*/ 886503 h 3184526"/>
              <a:gd name="connsiteX3" fmla="*/ 774614 w 3012389"/>
              <a:gd name="connsiteY3" fmla="*/ 989785 h 3184526"/>
              <a:gd name="connsiteX4" fmla="*/ 860683 w 3012389"/>
              <a:gd name="connsiteY4" fmla="*/ 1075853 h 3184526"/>
              <a:gd name="connsiteX5" fmla="*/ 946751 w 3012389"/>
              <a:gd name="connsiteY5" fmla="*/ 989785 h 3184526"/>
              <a:gd name="connsiteX6" fmla="*/ 942448 w 3012389"/>
              <a:gd name="connsiteY6" fmla="*/ 882200 h 3184526"/>
              <a:gd name="connsiteX7" fmla="*/ 1032819 w 3012389"/>
              <a:gd name="connsiteY7" fmla="*/ 1032819 h 3184526"/>
              <a:gd name="connsiteX8" fmla="*/ 860683 w 3012389"/>
              <a:gd name="connsiteY8" fmla="*/ 1204956 h 3184526"/>
              <a:gd name="connsiteX9" fmla="*/ 2977962 w 3012389"/>
              <a:gd name="connsiteY9" fmla="*/ 1945143 h 3184526"/>
              <a:gd name="connsiteX10" fmla="*/ 1773006 w 3012389"/>
              <a:gd name="connsiteY10" fmla="*/ 740187 h 3184526"/>
              <a:gd name="connsiteX11" fmla="*/ 1652511 w 3012389"/>
              <a:gd name="connsiteY11" fmla="*/ 688546 h 3184526"/>
              <a:gd name="connsiteX12" fmla="*/ 912324 w 3012389"/>
              <a:gd name="connsiteY12" fmla="*/ 688546 h 3184526"/>
              <a:gd name="connsiteX13" fmla="*/ 619692 w 3012389"/>
              <a:gd name="connsiteY13" fmla="*/ 430341 h 3184526"/>
              <a:gd name="connsiteX14" fmla="*/ 469072 w 3012389"/>
              <a:gd name="connsiteY14" fmla="*/ 404521 h 3184526"/>
              <a:gd name="connsiteX15" fmla="*/ 172137 w 3012389"/>
              <a:gd name="connsiteY15" fmla="*/ 86068 h 3184526"/>
              <a:gd name="connsiteX16" fmla="*/ 86068 w 3012389"/>
              <a:gd name="connsiteY16" fmla="*/ 0 h 3184526"/>
              <a:gd name="connsiteX17" fmla="*/ 0 w 3012389"/>
              <a:gd name="connsiteY17" fmla="*/ 86068 h 3184526"/>
              <a:gd name="connsiteX18" fmla="*/ 443252 w 3012389"/>
              <a:gd name="connsiteY18" fmla="*/ 576657 h 3184526"/>
              <a:gd name="connsiteX19" fmla="*/ 589568 w 3012389"/>
              <a:gd name="connsiteY19" fmla="*/ 602478 h 3184526"/>
              <a:gd name="connsiteX20" fmla="*/ 740187 w 3012389"/>
              <a:gd name="connsiteY20" fmla="*/ 714367 h 3184526"/>
              <a:gd name="connsiteX21" fmla="*/ 520713 w 3012389"/>
              <a:gd name="connsiteY21" fmla="*/ 1037123 h 3184526"/>
              <a:gd name="connsiteX22" fmla="*/ 520713 w 3012389"/>
              <a:gd name="connsiteY22" fmla="*/ 1824647 h 3184526"/>
              <a:gd name="connsiteX23" fmla="*/ 572354 w 3012389"/>
              <a:gd name="connsiteY23" fmla="*/ 1945143 h 3184526"/>
              <a:gd name="connsiteX24" fmla="*/ 1777310 w 3012389"/>
              <a:gd name="connsiteY24" fmla="*/ 3150099 h 3184526"/>
              <a:gd name="connsiteX25" fmla="*/ 1893502 w 3012389"/>
              <a:gd name="connsiteY25" fmla="*/ 3197437 h 3184526"/>
              <a:gd name="connsiteX26" fmla="*/ 2013998 w 3012389"/>
              <a:gd name="connsiteY26" fmla="*/ 3145795 h 3184526"/>
              <a:gd name="connsiteX27" fmla="*/ 2973659 w 3012389"/>
              <a:gd name="connsiteY27" fmla="*/ 2186134 h 3184526"/>
              <a:gd name="connsiteX28" fmla="*/ 2977962 w 3012389"/>
              <a:gd name="connsiteY28" fmla="*/ 1945143 h 3184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012389" h="3184526">
                <a:moveTo>
                  <a:pt x="860683" y="1204956"/>
                </a:moveTo>
                <a:cubicBezTo>
                  <a:pt x="766008" y="1204956"/>
                  <a:pt x="688546" y="1127494"/>
                  <a:pt x="688546" y="1032819"/>
                </a:cubicBezTo>
                <a:cubicBezTo>
                  <a:pt x="688546" y="972571"/>
                  <a:pt x="722973" y="916627"/>
                  <a:pt x="770311" y="886503"/>
                </a:cubicBezTo>
                <a:cubicBezTo>
                  <a:pt x="770311" y="916627"/>
                  <a:pt x="774614" y="951054"/>
                  <a:pt x="774614" y="989785"/>
                </a:cubicBezTo>
                <a:cubicBezTo>
                  <a:pt x="774614" y="1037123"/>
                  <a:pt x="813345" y="1075853"/>
                  <a:pt x="860683" y="1075853"/>
                </a:cubicBezTo>
                <a:cubicBezTo>
                  <a:pt x="908020" y="1075853"/>
                  <a:pt x="946751" y="1037123"/>
                  <a:pt x="946751" y="989785"/>
                </a:cubicBezTo>
                <a:cubicBezTo>
                  <a:pt x="946751" y="951054"/>
                  <a:pt x="946751" y="916627"/>
                  <a:pt x="942448" y="882200"/>
                </a:cubicBezTo>
                <a:cubicBezTo>
                  <a:pt x="994088" y="912324"/>
                  <a:pt x="1032819" y="968268"/>
                  <a:pt x="1032819" y="1032819"/>
                </a:cubicBezTo>
                <a:cubicBezTo>
                  <a:pt x="1032819" y="1127494"/>
                  <a:pt x="955358" y="1204956"/>
                  <a:pt x="860683" y="1204956"/>
                </a:cubicBezTo>
                <a:close/>
                <a:moveTo>
                  <a:pt x="2977962" y="1945143"/>
                </a:moveTo>
                <a:lnTo>
                  <a:pt x="1773006" y="740187"/>
                </a:lnTo>
                <a:cubicBezTo>
                  <a:pt x="1738579" y="705760"/>
                  <a:pt x="1695545" y="688546"/>
                  <a:pt x="1652511" y="688546"/>
                </a:cubicBezTo>
                <a:lnTo>
                  <a:pt x="912324" y="688546"/>
                </a:lnTo>
                <a:cubicBezTo>
                  <a:pt x="864986" y="537927"/>
                  <a:pt x="774614" y="460465"/>
                  <a:pt x="619692" y="430341"/>
                </a:cubicBezTo>
                <a:cubicBezTo>
                  <a:pt x="563747" y="421735"/>
                  <a:pt x="516410" y="413128"/>
                  <a:pt x="469072" y="404521"/>
                </a:cubicBezTo>
                <a:cubicBezTo>
                  <a:pt x="223778" y="370094"/>
                  <a:pt x="172137" y="361487"/>
                  <a:pt x="172137" y="86068"/>
                </a:cubicBezTo>
                <a:cubicBezTo>
                  <a:pt x="172137" y="38731"/>
                  <a:pt x="133406" y="0"/>
                  <a:pt x="86068" y="0"/>
                </a:cubicBezTo>
                <a:cubicBezTo>
                  <a:pt x="38731" y="0"/>
                  <a:pt x="0" y="38731"/>
                  <a:pt x="0" y="86068"/>
                </a:cubicBezTo>
                <a:cubicBezTo>
                  <a:pt x="0" y="490589"/>
                  <a:pt x="159226" y="533623"/>
                  <a:pt x="443252" y="576657"/>
                </a:cubicBezTo>
                <a:cubicBezTo>
                  <a:pt x="486286" y="585264"/>
                  <a:pt x="533623" y="589568"/>
                  <a:pt x="589568" y="602478"/>
                </a:cubicBezTo>
                <a:cubicBezTo>
                  <a:pt x="645512" y="615388"/>
                  <a:pt x="705760" y="623995"/>
                  <a:pt x="740187" y="714367"/>
                </a:cubicBezTo>
                <a:cubicBezTo>
                  <a:pt x="611085" y="766008"/>
                  <a:pt x="520713" y="890807"/>
                  <a:pt x="520713" y="1037123"/>
                </a:cubicBezTo>
                <a:lnTo>
                  <a:pt x="520713" y="1824647"/>
                </a:lnTo>
                <a:cubicBezTo>
                  <a:pt x="520713" y="1871985"/>
                  <a:pt x="537927" y="1915019"/>
                  <a:pt x="572354" y="1945143"/>
                </a:cubicBezTo>
                <a:lnTo>
                  <a:pt x="1777310" y="3150099"/>
                </a:lnTo>
                <a:cubicBezTo>
                  <a:pt x="1807434" y="3184526"/>
                  <a:pt x="1850468" y="3197437"/>
                  <a:pt x="1893502" y="3197437"/>
                </a:cubicBezTo>
                <a:cubicBezTo>
                  <a:pt x="1936536" y="3197437"/>
                  <a:pt x="1979570" y="3180223"/>
                  <a:pt x="2013998" y="3145795"/>
                </a:cubicBezTo>
                <a:lnTo>
                  <a:pt x="2973659" y="2186134"/>
                </a:lnTo>
                <a:cubicBezTo>
                  <a:pt x="3042513" y="2121583"/>
                  <a:pt x="3042513" y="2009694"/>
                  <a:pt x="2977962" y="1945143"/>
                </a:cubicBezTo>
                <a:close/>
              </a:path>
            </a:pathLst>
          </a:custGeom>
          <a:solidFill>
            <a:schemeClr val="accent3"/>
          </a:solidFill>
          <a:ln w="42962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Graphic 39" descr="Tag">
            <a:extLst>
              <a:ext uri="{FF2B5EF4-FFF2-40B4-BE49-F238E27FC236}">
                <a16:creationId xmlns:a16="http://schemas.microsoft.com/office/drawing/2014/main" id="{27EA8F5E-5619-2C48-B84C-1BFC27D6E125}"/>
              </a:ext>
            </a:extLst>
          </p:cNvPr>
          <p:cNvSpPr/>
          <p:nvPr/>
        </p:nvSpPr>
        <p:spPr>
          <a:xfrm rot="3423357">
            <a:off x="6223873" y="3044139"/>
            <a:ext cx="2568188" cy="2714942"/>
          </a:xfrm>
          <a:custGeom>
            <a:avLst/>
            <a:gdLst>
              <a:gd name="connsiteX0" fmla="*/ 860683 w 3012389"/>
              <a:gd name="connsiteY0" fmla="*/ 1204956 h 3184526"/>
              <a:gd name="connsiteX1" fmla="*/ 688546 w 3012389"/>
              <a:gd name="connsiteY1" fmla="*/ 1032819 h 3184526"/>
              <a:gd name="connsiteX2" fmla="*/ 770311 w 3012389"/>
              <a:gd name="connsiteY2" fmla="*/ 886503 h 3184526"/>
              <a:gd name="connsiteX3" fmla="*/ 774614 w 3012389"/>
              <a:gd name="connsiteY3" fmla="*/ 989785 h 3184526"/>
              <a:gd name="connsiteX4" fmla="*/ 860683 w 3012389"/>
              <a:gd name="connsiteY4" fmla="*/ 1075853 h 3184526"/>
              <a:gd name="connsiteX5" fmla="*/ 946751 w 3012389"/>
              <a:gd name="connsiteY5" fmla="*/ 989785 h 3184526"/>
              <a:gd name="connsiteX6" fmla="*/ 942448 w 3012389"/>
              <a:gd name="connsiteY6" fmla="*/ 882200 h 3184526"/>
              <a:gd name="connsiteX7" fmla="*/ 1032819 w 3012389"/>
              <a:gd name="connsiteY7" fmla="*/ 1032819 h 3184526"/>
              <a:gd name="connsiteX8" fmla="*/ 860683 w 3012389"/>
              <a:gd name="connsiteY8" fmla="*/ 1204956 h 3184526"/>
              <a:gd name="connsiteX9" fmla="*/ 2977962 w 3012389"/>
              <a:gd name="connsiteY9" fmla="*/ 1945143 h 3184526"/>
              <a:gd name="connsiteX10" fmla="*/ 1773006 w 3012389"/>
              <a:gd name="connsiteY10" fmla="*/ 740187 h 3184526"/>
              <a:gd name="connsiteX11" fmla="*/ 1652511 w 3012389"/>
              <a:gd name="connsiteY11" fmla="*/ 688546 h 3184526"/>
              <a:gd name="connsiteX12" fmla="*/ 912324 w 3012389"/>
              <a:gd name="connsiteY12" fmla="*/ 688546 h 3184526"/>
              <a:gd name="connsiteX13" fmla="*/ 619692 w 3012389"/>
              <a:gd name="connsiteY13" fmla="*/ 430341 h 3184526"/>
              <a:gd name="connsiteX14" fmla="*/ 469072 w 3012389"/>
              <a:gd name="connsiteY14" fmla="*/ 404521 h 3184526"/>
              <a:gd name="connsiteX15" fmla="*/ 172137 w 3012389"/>
              <a:gd name="connsiteY15" fmla="*/ 86068 h 3184526"/>
              <a:gd name="connsiteX16" fmla="*/ 86068 w 3012389"/>
              <a:gd name="connsiteY16" fmla="*/ 0 h 3184526"/>
              <a:gd name="connsiteX17" fmla="*/ 0 w 3012389"/>
              <a:gd name="connsiteY17" fmla="*/ 86068 h 3184526"/>
              <a:gd name="connsiteX18" fmla="*/ 443252 w 3012389"/>
              <a:gd name="connsiteY18" fmla="*/ 576657 h 3184526"/>
              <a:gd name="connsiteX19" fmla="*/ 589568 w 3012389"/>
              <a:gd name="connsiteY19" fmla="*/ 602478 h 3184526"/>
              <a:gd name="connsiteX20" fmla="*/ 740187 w 3012389"/>
              <a:gd name="connsiteY20" fmla="*/ 714367 h 3184526"/>
              <a:gd name="connsiteX21" fmla="*/ 520713 w 3012389"/>
              <a:gd name="connsiteY21" fmla="*/ 1037123 h 3184526"/>
              <a:gd name="connsiteX22" fmla="*/ 520713 w 3012389"/>
              <a:gd name="connsiteY22" fmla="*/ 1824647 h 3184526"/>
              <a:gd name="connsiteX23" fmla="*/ 572354 w 3012389"/>
              <a:gd name="connsiteY23" fmla="*/ 1945143 h 3184526"/>
              <a:gd name="connsiteX24" fmla="*/ 1777310 w 3012389"/>
              <a:gd name="connsiteY24" fmla="*/ 3150099 h 3184526"/>
              <a:gd name="connsiteX25" fmla="*/ 1893502 w 3012389"/>
              <a:gd name="connsiteY25" fmla="*/ 3197437 h 3184526"/>
              <a:gd name="connsiteX26" fmla="*/ 2013998 w 3012389"/>
              <a:gd name="connsiteY26" fmla="*/ 3145795 h 3184526"/>
              <a:gd name="connsiteX27" fmla="*/ 2973659 w 3012389"/>
              <a:gd name="connsiteY27" fmla="*/ 2186134 h 3184526"/>
              <a:gd name="connsiteX28" fmla="*/ 2977962 w 3012389"/>
              <a:gd name="connsiteY28" fmla="*/ 1945143 h 3184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012389" h="3184526">
                <a:moveTo>
                  <a:pt x="860683" y="1204956"/>
                </a:moveTo>
                <a:cubicBezTo>
                  <a:pt x="766008" y="1204956"/>
                  <a:pt x="688546" y="1127494"/>
                  <a:pt x="688546" y="1032819"/>
                </a:cubicBezTo>
                <a:cubicBezTo>
                  <a:pt x="688546" y="972571"/>
                  <a:pt x="722973" y="916627"/>
                  <a:pt x="770311" y="886503"/>
                </a:cubicBezTo>
                <a:cubicBezTo>
                  <a:pt x="770311" y="916627"/>
                  <a:pt x="774614" y="951054"/>
                  <a:pt x="774614" y="989785"/>
                </a:cubicBezTo>
                <a:cubicBezTo>
                  <a:pt x="774614" y="1037123"/>
                  <a:pt x="813345" y="1075853"/>
                  <a:pt x="860683" y="1075853"/>
                </a:cubicBezTo>
                <a:cubicBezTo>
                  <a:pt x="908020" y="1075853"/>
                  <a:pt x="946751" y="1037123"/>
                  <a:pt x="946751" y="989785"/>
                </a:cubicBezTo>
                <a:cubicBezTo>
                  <a:pt x="946751" y="951054"/>
                  <a:pt x="946751" y="916627"/>
                  <a:pt x="942448" y="882200"/>
                </a:cubicBezTo>
                <a:cubicBezTo>
                  <a:pt x="994088" y="912324"/>
                  <a:pt x="1032819" y="968268"/>
                  <a:pt x="1032819" y="1032819"/>
                </a:cubicBezTo>
                <a:cubicBezTo>
                  <a:pt x="1032819" y="1127494"/>
                  <a:pt x="955358" y="1204956"/>
                  <a:pt x="860683" y="1204956"/>
                </a:cubicBezTo>
                <a:close/>
                <a:moveTo>
                  <a:pt x="2977962" y="1945143"/>
                </a:moveTo>
                <a:lnTo>
                  <a:pt x="1773006" y="740187"/>
                </a:lnTo>
                <a:cubicBezTo>
                  <a:pt x="1738579" y="705760"/>
                  <a:pt x="1695545" y="688546"/>
                  <a:pt x="1652511" y="688546"/>
                </a:cubicBezTo>
                <a:lnTo>
                  <a:pt x="912324" y="688546"/>
                </a:lnTo>
                <a:cubicBezTo>
                  <a:pt x="864986" y="537927"/>
                  <a:pt x="774614" y="460465"/>
                  <a:pt x="619692" y="430341"/>
                </a:cubicBezTo>
                <a:cubicBezTo>
                  <a:pt x="563747" y="421735"/>
                  <a:pt x="516410" y="413128"/>
                  <a:pt x="469072" y="404521"/>
                </a:cubicBezTo>
                <a:cubicBezTo>
                  <a:pt x="223778" y="370094"/>
                  <a:pt x="172137" y="361487"/>
                  <a:pt x="172137" y="86068"/>
                </a:cubicBezTo>
                <a:cubicBezTo>
                  <a:pt x="172137" y="38731"/>
                  <a:pt x="133406" y="0"/>
                  <a:pt x="86068" y="0"/>
                </a:cubicBezTo>
                <a:cubicBezTo>
                  <a:pt x="38731" y="0"/>
                  <a:pt x="0" y="38731"/>
                  <a:pt x="0" y="86068"/>
                </a:cubicBezTo>
                <a:cubicBezTo>
                  <a:pt x="0" y="490589"/>
                  <a:pt x="159226" y="533623"/>
                  <a:pt x="443252" y="576657"/>
                </a:cubicBezTo>
                <a:cubicBezTo>
                  <a:pt x="486286" y="585264"/>
                  <a:pt x="533623" y="589568"/>
                  <a:pt x="589568" y="602478"/>
                </a:cubicBezTo>
                <a:cubicBezTo>
                  <a:pt x="645512" y="615388"/>
                  <a:pt x="705760" y="623995"/>
                  <a:pt x="740187" y="714367"/>
                </a:cubicBezTo>
                <a:cubicBezTo>
                  <a:pt x="611085" y="766008"/>
                  <a:pt x="520713" y="890807"/>
                  <a:pt x="520713" y="1037123"/>
                </a:cubicBezTo>
                <a:lnTo>
                  <a:pt x="520713" y="1824647"/>
                </a:lnTo>
                <a:cubicBezTo>
                  <a:pt x="520713" y="1871985"/>
                  <a:pt x="537927" y="1915019"/>
                  <a:pt x="572354" y="1945143"/>
                </a:cubicBezTo>
                <a:lnTo>
                  <a:pt x="1777310" y="3150099"/>
                </a:lnTo>
                <a:cubicBezTo>
                  <a:pt x="1807434" y="3184526"/>
                  <a:pt x="1850468" y="3197437"/>
                  <a:pt x="1893502" y="3197437"/>
                </a:cubicBezTo>
                <a:cubicBezTo>
                  <a:pt x="1936536" y="3197437"/>
                  <a:pt x="1979570" y="3180223"/>
                  <a:pt x="2013998" y="3145795"/>
                </a:cubicBezTo>
                <a:lnTo>
                  <a:pt x="2973659" y="2186134"/>
                </a:lnTo>
                <a:cubicBezTo>
                  <a:pt x="3042513" y="2121583"/>
                  <a:pt x="3042513" y="2009694"/>
                  <a:pt x="2977962" y="1945143"/>
                </a:cubicBezTo>
                <a:close/>
              </a:path>
            </a:pathLst>
          </a:custGeom>
          <a:solidFill>
            <a:schemeClr val="accent2"/>
          </a:solidFill>
          <a:ln w="42962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356E6C-3D5C-DB4C-AA5E-2B1847191513}"/>
              </a:ext>
            </a:extLst>
          </p:cNvPr>
          <p:cNvSpPr/>
          <p:nvPr/>
        </p:nvSpPr>
        <p:spPr>
          <a:xfrm rot="1041605">
            <a:off x="5060370" y="1272221"/>
            <a:ext cx="13335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D586DBB-12D8-6D4B-8AC6-4FA955E7C870}"/>
              </a:ext>
            </a:extLst>
          </p:cNvPr>
          <p:cNvSpPr/>
          <p:nvPr/>
        </p:nvSpPr>
        <p:spPr>
          <a:xfrm rot="19554071">
            <a:off x="5220677" y="3218077"/>
            <a:ext cx="13335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A5F308-B143-EC4E-8BF5-AA9D45F2396B}"/>
              </a:ext>
            </a:extLst>
          </p:cNvPr>
          <p:cNvSpPr/>
          <p:nvPr/>
        </p:nvSpPr>
        <p:spPr>
          <a:xfrm rot="750494">
            <a:off x="6666283" y="4369000"/>
            <a:ext cx="13335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B22E552-EEAA-4ED1-9604-6E1190CA6524}"/>
              </a:ext>
            </a:extLst>
          </p:cNvPr>
          <p:cNvGrpSpPr/>
          <p:nvPr/>
        </p:nvGrpSpPr>
        <p:grpSpPr>
          <a:xfrm>
            <a:off x="1257547" y="1255085"/>
            <a:ext cx="2937088" cy="2182705"/>
            <a:chOff x="332936" y="2627766"/>
            <a:chExt cx="2937088" cy="218270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C6C9FED-D743-4CCF-8893-169D04060F7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06C9E33-7A66-45E1-97AE-7064133A778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723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DD5C012-542C-44BB-96F3-FAAB5703F552}"/>
              </a:ext>
            </a:extLst>
          </p:cNvPr>
          <p:cNvGrpSpPr/>
          <p:nvPr/>
        </p:nvGrpSpPr>
        <p:grpSpPr>
          <a:xfrm>
            <a:off x="1712677" y="3818241"/>
            <a:ext cx="2937088" cy="2182705"/>
            <a:chOff x="332936" y="2627766"/>
            <a:chExt cx="2937088" cy="218270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5D1277E-0DA9-4859-8457-1B79D96CBE7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A168AE9-6A15-43E5-B3E1-94C641D0000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723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FD439B3-20EB-4DC5-B937-8B8C847564B9}"/>
              </a:ext>
            </a:extLst>
          </p:cNvPr>
          <p:cNvGrpSpPr/>
          <p:nvPr/>
        </p:nvGrpSpPr>
        <p:grpSpPr>
          <a:xfrm>
            <a:off x="8858953" y="3818241"/>
            <a:ext cx="2937088" cy="2182705"/>
            <a:chOff x="332936" y="2627766"/>
            <a:chExt cx="2937088" cy="218270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3732E41-E711-4FC4-ACF5-3369A072836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04A39BF-A972-4CCE-AD04-D477B935607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723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9" name="Graphic 9" descr="Coins">
            <a:extLst>
              <a:ext uri="{FF2B5EF4-FFF2-40B4-BE49-F238E27FC236}">
                <a16:creationId xmlns:a16="http://schemas.microsoft.com/office/drawing/2014/main" id="{4F4538C2-48BD-452F-91C5-4C47E97D480E}"/>
              </a:ext>
            </a:extLst>
          </p:cNvPr>
          <p:cNvSpPr/>
          <p:nvPr/>
        </p:nvSpPr>
        <p:spPr>
          <a:xfrm>
            <a:off x="7282626" y="3967469"/>
            <a:ext cx="463022" cy="396876"/>
          </a:xfrm>
          <a:custGeom>
            <a:avLst/>
            <a:gdLst>
              <a:gd name="connsiteX0" fmla="*/ 430500 w 463022"/>
              <a:gd name="connsiteY0" fmla="*/ 330730 h 396876"/>
              <a:gd name="connsiteX1" fmla="*/ 408452 w 463022"/>
              <a:gd name="connsiteY1" fmla="*/ 349471 h 396876"/>
              <a:gd name="connsiteX2" fmla="*/ 408452 w 463022"/>
              <a:gd name="connsiteY2" fmla="*/ 329628 h 396876"/>
              <a:gd name="connsiteX3" fmla="*/ 430500 w 463022"/>
              <a:gd name="connsiteY3" fmla="*/ 320808 h 396876"/>
              <a:gd name="connsiteX4" fmla="*/ 430500 w 463022"/>
              <a:gd name="connsiteY4" fmla="*/ 330730 h 396876"/>
              <a:gd name="connsiteX5" fmla="*/ 386403 w 463022"/>
              <a:gd name="connsiteY5" fmla="*/ 294350 h 396876"/>
              <a:gd name="connsiteX6" fmla="*/ 386403 w 463022"/>
              <a:gd name="connsiteY6" fmla="*/ 274506 h 396876"/>
              <a:gd name="connsiteX7" fmla="*/ 408452 w 463022"/>
              <a:gd name="connsiteY7" fmla="*/ 265686 h 396876"/>
              <a:gd name="connsiteX8" fmla="*/ 408452 w 463022"/>
              <a:gd name="connsiteY8" fmla="*/ 275608 h 396876"/>
              <a:gd name="connsiteX9" fmla="*/ 386403 w 463022"/>
              <a:gd name="connsiteY9" fmla="*/ 294350 h 396876"/>
              <a:gd name="connsiteX10" fmla="*/ 386403 w 463022"/>
              <a:gd name="connsiteY10" fmla="*/ 356086 h 396876"/>
              <a:gd name="connsiteX11" fmla="*/ 364354 w 463022"/>
              <a:gd name="connsiteY11" fmla="*/ 359945 h 396876"/>
              <a:gd name="connsiteX12" fmla="*/ 364354 w 463022"/>
              <a:gd name="connsiteY12" fmla="*/ 338447 h 396876"/>
              <a:gd name="connsiteX13" fmla="*/ 386403 w 463022"/>
              <a:gd name="connsiteY13" fmla="*/ 335140 h 396876"/>
              <a:gd name="connsiteX14" fmla="*/ 386403 w 463022"/>
              <a:gd name="connsiteY14" fmla="*/ 356086 h 396876"/>
              <a:gd name="connsiteX15" fmla="*/ 342306 w 463022"/>
              <a:gd name="connsiteY15" fmla="*/ 283325 h 396876"/>
              <a:gd name="connsiteX16" fmla="*/ 364354 w 463022"/>
              <a:gd name="connsiteY16" fmla="*/ 280018 h 396876"/>
              <a:gd name="connsiteX17" fmla="*/ 364354 w 463022"/>
              <a:gd name="connsiteY17" fmla="*/ 300964 h 396876"/>
              <a:gd name="connsiteX18" fmla="*/ 342306 w 463022"/>
              <a:gd name="connsiteY18" fmla="*/ 304823 h 396876"/>
              <a:gd name="connsiteX19" fmla="*/ 342306 w 463022"/>
              <a:gd name="connsiteY19" fmla="*/ 283325 h 396876"/>
              <a:gd name="connsiteX20" fmla="*/ 342306 w 463022"/>
              <a:gd name="connsiteY20" fmla="*/ 362701 h 396876"/>
              <a:gd name="connsiteX21" fmla="*/ 320257 w 463022"/>
              <a:gd name="connsiteY21" fmla="*/ 363803 h 396876"/>
              <a:gd name="connsiteX22" fmla="*/ 320257 w 463022"/>
              <a:gd name="connsiteY22" fmla="*/ 341754 h 396876"/>
              <a:gd name="connsiteX23" fmla="*/ 342306 w 463022"/>
              <a:gd name="connsiteY23" fmla="*/ 340652 h 396876"/>
              <a:gd name="connsiteX24" fmla="*/ 342306 w 463022"/>
              <a:gd name="connsiteY24" fmla="*/ 362701 h 396876"/>
              <a:gd name="connsiteX25" fmla="*/ 298208 w 463022"/>
              <a:gd name="connsiteY25" fmla="*/ 308681 h 396876"/>
              <a:gd name="connsiteX26" fmla="*/ 298208 w 463022"/>
              <a:gd name="connsiteY26" fmla="*/ 286633 h 396876"/>
              <a:gd name="connsiteX27" fmla="*/ 320257 w 463022"/>
              <a:gd name="connsiteY27" fmla="*/ 285530 h 396876"/>
              <a:gd name="connsiteX28" fmla="*/ 320257 w 463022"/>
              <a:gd name="connsiteY28" fmla="*/ 307579 h 396876"/>
              <a:gd name="connsiteX29" fmla="*/ 298208 w 463022"/>
              <a:gd name="connsiteY29" fmla="*/ 308681 h 396876"/>
              <a:gd name="connsiteX30" fmla="*/ 298208 w 463022"/>
              <a:gd name="connsiteY30" fmla="*/ 363803 h 396876"/>
              <a:gd name="connsiteX31" fmla="*/ 276160 w 463022"/>
              <a:gd name="connsiteY31" fmla="*/ 362701 h 396876"/>
              <a:gd name="connsiteX32" fmla="*/ 276160 w 463022"/>
              <a:gd name="connsiteY32" fmla="*/ 341754 h 396876"/>
              <a:gd name="connsiteX33" fmla="*/ 287184 w 463022"/>
              <a:gd name="connsiteY33" fmla="*/ 341754 h 396876"/>
              <a:gd name="connsiteX34" fmla="*/ 298208 w 463022"/>
              <a:gd name="connsiteY34" fmla="*/ 341754 h 396876"/>
              <a:gd name="connsiteX35" fmla="*/ 298208 w 463022"/>
              <a:gd name="connsiteY35" fmla="*/ 363803 h 396876"/>
              <a:gd name="connsiteX36" fmla="*/ 254111 w 463022"/>
              <a:gd name="connsiteY36" fmla="*/ 285530 h 396876"/>
              <a:gd name="connsiteX37" fmla="*/ 276160 w 463022"/>
              <a:gd name="connsiteY37" fmla="*/ 286633 h 396876"/>
              <a:gd name="connsiteX38" fmla="*/ 276160 w 463022"/>
              <a:gd name="connsiteY38" fmla="*/ 308681 h 396876"/>
              <a:gd name="connsiteX39" fmla="*/ 254111 w 463022"/>
              <a:gd name="connsiteY39" fmla="*/ 307579 h 396876"/>
              <a:gd name="connsiteX40" fmla="*/ 254111 w 463022"/>
              <a:gd name="connsiteY40" fmla="*/ 285530 h 396876"/>
              <a:gd name="connsiteX41" fmla="*/ 254111 w 463022"/>
              <a:gd name="connsiteY41" fmla="*/ 359945 h 396876"/>
              <a:gd name="connsiteX42" fmla="*/ 232062 w 463022"/>
              <a:gd name="connsiteY42" fmla="*/ 356086 h 396876"/>
              <a:gd name="connsiteX43" fmla="*/ 232062 w 463022"/>
              <a:gd name="connsiteY43" fmla="*/ 338447 h 396876"/>
              <a:gd name="connsiteX44" fmla="*/ 254111 w 463022"/>
              <a:gd name="connsiteY44" fmla="*/ 340652 h 396876"/>
              <a:gd name="connsiteX45" fmla="*/ 254111 w 463022"/>
              <a:gd name="connsiteY45" fmla="*/ 359945 h 396876"/>
              <a:gd name="connsiteX46" fmla="*/ 210014 w 463022"/>
              <a:gd name="connsiteY46" fmla="*/ 300964 h 396876"/>
              <a:gd name="connsiteX47" fmla="*/ 210014 w 463022"/>
              <a:gd name="connsiteY47" fmla="*/ 279467 h 396876"/>
              <a:gd name="connsiteX48" fmla="*/ 232062 w 463022"/>
              <a:gd name="connsiteY48" fmla="*/ 282774 h 396876"/>
              <a:gd name="connsiteX49" fmla="*/ 232062 w 463022"/>
              <a:gd name="connsiteY49" fmla="*/ 304823 h 396876"/>
              <a:gd name="connsiteX50" fmla="*/ 210014 w 463022"/>
              <a:gd name="connsiteY50" fmla="*/ 300964 h 396876"/>
              <a:gd name="connsiteX51" fmla="*/ 210014 w 463022"/>
              <a:gd name="connsiteY51" fmla="*/ 349471 h 396876"/>
              <a:gd name="connsiteX52" fmla="*/ 187965 w 463022"/>
              <a:gd name="connsiteY52" fmla="*/ 330730 h 396876"/>
              <a:gd name="connsiteX53" fmla="*/ 187965 w 463022"/>
              <a:gd name="connsiteY53" fmla="*/ 329628 h 396876"/>
              <a:gd name="connsiteX54" fmla="*/ 188516 w 463022"/>
              <a:gd name="connsiteY54" fmla="*/ 329628 h 396876"/>
              <a:gd name="connsiteX55" fmla="*/ 192926 w 463022"/>
              <a:gd name="connsiteY55" fmla="*/ 330730 h 396876"/>
              <a:gd name="connsiteX56" fmla="*/ 210014 w 463022"/>
              <a:gd name="connsiteY56" fmla="*/ 334589 h 396876"/>
              <a:gd name="connsiteX57" fmla="*/ 210014 w 463022"/>
              <a:gd name="connsiteY57" fmla="*/ 349471 h 396876"/>
              <a:gd name="connsiteX58" fmla="*/ 121819 w 463022"/>
              <a:gd name="connsiteY58" fmla="*/ 274506 h 396876"/>
              <a:gd name="connsiteX59" fmla="*/ 132843 w 463022"/>
              <a:gd name="connsiteY59" fmla="*/ 275057 h 396876"/>
              <a:gd name="connsiteX60" fmla="*/ 132843 w 463022"/>
              <a:gd name="connsiteY60" fmla="*/ 275608 h 396876"/>
              <a:gd name="connsiteX61" fmla="*/ 138355 w 463022"/>
              <a:gd name="connsiteY61" fmla="*/ 297106 h 396876"/>
              <a:gd name="connsiteX62" fmla="*/ 121819 w 463022"/>
              <a:gd name="connsiteY62" fmla="*/ 296003 h 396876"/>
              <a:gd name="connsiteX63" fmla="*/ 121819 w 463022"/>
              <a:gd name="connsiteY63" fmla="*/ 274506 h 396876"/>
              <a:gd name="connsiteX64" fmla="*/ 99770 w 463022"/>
              <a:gd name="connsiteY64" fmla="*/ 208360 h 396876"/>
              <a:gd name="connsiteX65" fmla="*/ 121819 w 463022"/>
              <a:gd name="connsiteY65" fmla="*/ 211667 h 396876"/>
              <a:gd name="connsiteX66" fmla="*/ 121819 w 463022"/>
              <a:gd name="connsiteY66" fmla="*/ 233716 h 396876"/>
              <a:gd name="connsiteX67" fmla="*/ 99770 w 463022"/>
              <a:gd name="connsiteY67" fmla="*/ 229857 h 396876"/>
              <a:gd name="connsiteX68" fmla="*/ 99770 w 463022"/>
              <a:gd name="connsiteY68" fmla="*/ 208360 h 396876"/>
              <a:gd name="connsiteX69" fmla="*/ 99770 w 463022"/>
              <a:gd name="connsiteY69" fmla="*/ 293799 h 396876"/>
              <a:gd name="connsiteX70" fmla="*/ 77722 w 463022"/>
              <a:gd name="connsiteY70" fmla="*/ 289940 h 396876"/>
              <a:gd name="connsiteX71" fmla="*/ 77722 w 463022"/>
              <a:gd name="connsiteY71" fmla="*/ 268443 h 396876"/>
              <a:gd name="connsiteX72" fmla="*/ 99770 w 463022"/>
              <a:gd name="connsiteY72" fmla="*/ 271750 h 396876"/>
              <a:gd name="connsiteX73" fmla="*/ 99770 w 463022"/>
              <a:gd name="connsiteY73" fmla="*/ 293799 h 396876"/>
              <a:gd name="connsiteX74" fmla="*/ 55673 w 463022"/>
              <a:gd name="connsiteY74" fmla="*/ 203950 h 396876"/>
              <a:gd name="connsiteX75" fmla="*/ 55673 w 463022"/>
              <a:gd name="connsiteY75" fmla="*/ 194028 h 396876"/>
              <a:gd name="connsiteX76" fmla="*/ 77722 w 463022"/>
              <a:gd name="connsiteY76" fmla="*/ 202297 h 396876"/>
              <a:gd name="connsiteX77" fmla="*/ 77722 w 463022"/>
              <a:gd name="connsiteY77" fmla="*/ 222692 h 396876"/>
              <a:gd name="connsiteX78" fmla="*/ 55673 w 463022"/>
              <a:gd name="connsiteY78" fmla="*/ 203950 h 396876"/>
              <a:gd name="connsiteX79" fmla="*/ 55673 w 463022"/>
              <a:gd name="connsiteY79" fmla="*/ 283325 h 396876"/>
              <a:gd name="connsiteX80" fmla="*/ 33624 w 463022"/>
              <a:gd name="connsiteY80" fmla="*/ 264584 h 396876"/>
              <a:gd name="connsiteX81" fmla="*/ 33624 w 463022"/>
              <a:gd name="connsiteY81" fmla="*/ 254662 h 396876"/>
              <a:gd name="connsiteX82" fmla="*/ 55673 w 463022"/>
              <a:gd name="connsiteY82" fmla="*/ 262930 h 396876"/>
              <a:gd name="connsiteX83" fmla="*/ 55673 w 463022"/>
              <a:gd name="connsiteY83" fmla="*/ 283325 h 396876"/>
              <a:gd name="connsiteX84" fmla="*/ 33624 w 463022"/>
              <a:gd name="connsiteY84" fmla="*/ 111346 h 396876"/>
              <a:gd name="connsiteX85" fmla="*/ 55673 w 463022"/>
              <a:gd name="connsiteY85" fmla="*/ 119614 h 396876"/>
              <a:gd name="connsiteX86" fmla="*/ 55673 w 463022"/>
              <a:gd name="connsiteY86" fmla="*/ 140009 h 396876"/>
              <a:gd name="connsiteX87" fmla="*/ 33624 w 463022"/>
              <a:gd name="connsiteY87" fmla="*/ 121268 h 396876"/>
              <a:gd name="connsiteX88" fmla="*/ 33624 w 463022"/>
              <a:gd name="connsiteY88" fmla="*/ 111346 h 396876"/>
              <a:gd name="connsiteX89" fmla="*/ 99770 w 463022"/>
              <a:gd name="connsiteY89" fmla="*/ 128985 h 396876"/>
              <a:gd name="connsiteX90" fmla="*/ 99770 w 463022"/>
              <a:gd name="connsiteY90" fmla="*/ 151033 h 396876"/>
              <a:gd name="connsiteX91" fmla="*/ 77722 w 463022"/>
              <a:gd name="connsiteY91" fmla="*/ 147175 h 396876"/>
              <a:gd name="connsiteX92" fmla="*/ 77722 w 463022"/>
              <a:gd name="connsiteY92" fmla="*/ 125677 h 396876"/>
              <a:gd name="connsiteX93" fmla="*/ 99770 w 463022"/>
              <a:gd name="connsiteY93" fmla="*/ 128985 h 396876"/>
              <a:gd name="connsiteX94" fmla="*/ 154892 w 463022"/>
              <a:gd name="connsiteY94" fmla="*/ 33073 h 396876"/>
              <a:gd name="connsiteX95" fmla="*/ 276160 w 463022"/>
              <a:gd name="connsiteY95" fmla="*/ 66146 h 396876"/>
              <a:gd name="connsiteX96" fmla="*/ 154892 w 463022"/>
              <a:gd name="connsiteY96" fmla="*/ 99219 h 396876"/>
              <a:gd name="connsiteX97" fmla="*/ 33624 w 463022"/>
              <a:gd name="connsiteY97" fmla="*/ 66146 h 396876"/>
              <a:gd name="connsiteX98" fmla="*/ 154892 w 463022"/>
              <a:gd name="connsiteY98" fmla="*/ 33073 h 396876"/>
              <a:gd name="connsiteX99" fmla="*/ 187965 w 463022"/>
              <a:gd name="connsiteY99" fmla="*/ 294350 h 396876"/>
              <a:gd name="connsiteX100" fmla="*/ 165916 w 463022"/>
              <a:gd name="connsiteY100" fmla="*/ 275608 h 396876"/>
              <a:gd name="connsiteX101" fmla="*/ 165916 w 463022"/>
              <a:gd name="connsiteY101" fmla="*/ 265686 h 396876"/>
              <a:gd name="connsiteX102" fmla="*/ 187965 w 463022"/>
              <a:gd name="connsiteY102" fmla="*/ 273955 h 396876"/>
              <a:gd name="connsiteX103" fmla="*/ 187965 w 463022"/>
              <a:gd name="connsiteY103" fmla="*/ 294350 h 396876"/>
              <a:gd name="connsiteX104" fmla="*/ 254111 w 463022"/>
              <a:gd name="connsiteY104" fmla="*/ 140009 h 396876"/>
              <a:gd name="connsiteX105" fmla="*/ 254111 w 463022"/>
              <a:gd name="connsiteY105" fmla="*/ 120165 h 396876"/>
              <a:gd name="connsiteX106" fmla="*/ 276160 w 463022"/>
              <a:gd name="connsiteY106" fmla="*/ 111346 h 396876"/>
              <a:gd name="connsiteX107" fmla="*/ 276160 w 463022"/>
              <a:gd name="connsiteY107" fmla="*/ 121268 h 396876"/>
              <a:gd name="connsiteX108" fmla="*/ 254111 w 463022"/>
              <a:gd name="connsiteY108" fmla="*/ 140009 h 396876"/>
              <a:gd name="connsiteX109" fmla="*/ 210014 w 463022"/>
              <a:gd name="connsiteY109" fmla="*/ 150482 h 396876"/>
              <a:gd name="connsiteX110" fmla="*/ 210014 w 463022"/>
              <a:gd name="connsiteY110" fmla="*/ 128985 h 396876"/>
              <a:gd name="connsiteX111" fmla="*/ 232062 w 463022"/>
              <a:gd name="connsiteY111" fmla="*/ 125677 h 396876"/>
              <a:gd name="connsiteX112" fmla="*/ 232062 w 463022"/>
              <a:gd name="connsiteY112" fmla="*/ 146624 h 396876"/>
              <a:gd name="connsiteX113" fmla="*/ 210014 w 463022"/>
              <a:gd name="connsiteY113" fmla="*/ 150482 h 396876"/>
              <a:gd name="connsiteX114" fmla="*/ 165916 w 463022"/>
              <a:gd name="connsiteY114" fmla="*/ 154341 h 396876"/>
              <a:gd name="connsiteX115" fmla="*/ 165916 w 463022"/>
              <a:gd name="connsiteY115" fmla="*/ 132292 h 396876"/>
              <a:gd name="connsiteX116" fmla="*/ 187965 w 463022"/>
              <a:gd name="connsiteY116" fmla="*/ 131190 h 396876"/>
              <a:gd name="connsiteX117" fmla="*/ 187965 w 463022"/>
              <a:gd name="connsiteY117" fmla="*/ 153238 h 396876"/>
              <a:gd name="connsiteX118" fmla="*/ 165916 w 463022"/>
              <a:gd name="connsiteY118" fmla="*/ 154341 h 396876"/>
              <a:gd name="connsiteX119" fmla="*/ 121819 w 463022"/>
              <a:gd name="connsiteY119" fmla="*/ 153238 h 396876"/>
              <a:gd name="connsiteX120" fmla="*/ 121819 w 463022"/>
              <a:gd name="connsiteY120" fmla="*/ 131190 h 396876"/>
              <a:gd name="connsiteX121" fmla="*/ 143868 w 463022"/>
              <a:gd name="connsiteY121" fmla="*/ 132292 h 396876"/>
              <a:gd name="connsiteX122" fmla="*/ 143868 w 463022"/>
              <a:gd name="connsiteY122" fmla="*/ 154341 h 396876"/>
              <a:gd name="connsiteX123" fmla="*/ 121819 w 463022"/>
              <a:gd name="connsiteY123" fmla="*/ 153238 h 396876"/>
              <a:gd name="connsiteX124" fmla="*/ 408452 w 463022"/>
              <a:gd name="connsiteY124" fmla="*/ 220487 h 396876"/>
              <a:gd name="connsiteX125" fmla="*/ 287184 w 463022"/>
              <a:gd name="connsiteY125" fmla="*/ 253560 h 396876"/>
              <a:gd name="connsiteX126" fmla="*/ 165916 w 463022"/>
              <a:gd name="connsiteY126" fmla="*/ 220487 h 396876"/>
              <a:gd name="connsiteX127" fmla="*/ 287184 w 463022"/>
              <a:gd name="connsiteY127" fmla="*/ 187414 h 396876"/>
              <a:gd name="connsiteX128" fmla="*/ 408452 w 463022"/>
              <a:gd name="connsiteY128" fmla="*/ 220487 h 396876"/>
              <a:gd name="connsiteX129" fmla="*/ 441525 w 463022"/>
              <a:gd name="connsiteY129" fmla="*/ 237023 h 396876"/>
              <a:gd name="connsiteX130" fmla="*/ 441525 w 463022"/>
              <a:gd name="connsiteY130" fmla="*/ 220487 h 396876"/>
              <a:gd name="connsiteX131" fmla="*/ 381442 w 463022"/>
              <a:gd name="connsiteY131" fmla="*/ 165365 h 396876"/>
              <a:gd name="connsiteX132" fmla="*/ 330179 w 463022"/>
              <a:gd name="connsiteY132" fmla="*/ 156546 h 396876"/>
              <a:gd name="connsiteX133" fmla="*/ 330730 w 463022"/>
              <a:gd name="connsiteY133" fmla="*/ 148829 h 396876"/>
              <a:gd name="connsiteX134" fmla="*/ 308681 w 463022"/>
              <a:gd name="connsiteY134" fmla="*/ 110243 h 396876"/>
              <a:gd name="connsiteX135" fmla="*/ 308681 w 463022"/>
              <a:gd name="connsiteY135" fmla="*/ 66146 h 396876"/>
              <a:gd name="connsiteX136" fmla="*/ 248599 w 463022"/>
              <a:gd name="connsiteY136" fmla="*/ 11024 h 396876"/>
              <a:gd name="connsiteX137" fmla="*/ 154341 w 463022"/>
              <a:gd name="connsiteY137" fmla="*/ 0 h 396876"/>
              <a:gd name="connsiteX138" fmla="*/ 0 w 463022"/>
              <a:gd name="connsiteY138" fmla="*/ 66146 h 396876"/>
              <a:gd name="connsiteX139" fmla="*/ 0 w 463022"/>
              <a:gd name="connsiteY139" fmla="*/ 121268 h 396876"/>
              <a:gd name="connsiteX140" fmla="*/ 22049 w 463022"/>
              <a:gd name="connsiteY140" fmla="*/ 159853 h 396876"/>
              <a:gd name="connsiteX141" fmla="*/ 22049 w 463022"/>
              <a:gd name="connsiteY141" fmla="*/ 170326 h 396876"/>
              <a:gd name="connsiteX142" fmla="*/ 0 w 463022"/>
              <a:gd name="connsiteY142" fmla="*/ 209462 h 396876"/>
              <a:gd name="connsiteX143" fmla="*/ 0 w 463022"/>
              <a:gd name="connsiteY143" fmla="*/ 264584 h 396876"/>
              <a:gd name="connsiteX144" fmla="*/ 60083 w 463022"/>
              <a:gd name="connsiteY144" fmla="*/ 319706 h 396876"/>
              <a:gd name="connsiteX145" fmla="*/ 154341 w 463022"/>
              <a:gd name="connsiteY145" fmla="*/ 330730 h 396876"/>
              <a:gd name="connsiteX146" fmla="*/ 214423 w 463022"/>
              <a:gd name="connsiteY146" fmla="*/ 385852 h 396876"/>
              <a:gd name="connsiteX147" fmla="*/ 308681 w 463022"/>
              <a:gd name="connsiteY147" fmla="*/ 396876 h 396876"/>
              <a:gd name="connsiteX148" fmla="*/ 463022 w 463022"/>
              <a:gd name="connsiteY148" fmla="*/ 330730 h 396876"/>
              <a:gd name="connsiteX149" fmla="*/ 463022 w 463022"/>
              <a:gd name="connsiteY149" fmla="*/ 275608 h 396876"/>
              <a:gd name="connsiteX150" fmla="*/ 441525 w 463022"/>
              <a:gd name="connsiteY150" fmla="*/ 237023 h 39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63022" h="396876">
                <a:moveTo>
                  <a:pt x="430500" y="330730"/>
                </a:moveTo>
                <a:cubicBezTo>
                  <a:pt x="430500" y="337896"/>
                  <a:pt x="422232" y="344510"/>
                  <a:pt x="408452" y="349471"/>
                </a:cubicBezTo>
                <a:lnTo>
                  <a:pt x="408452" y="329628"/>
                </a:lnTo>
                <a:cubicBezTo>
                  <a:pt x="416169" y="327423"/>
                  <a:pt x="423886" y="324115"/>
                  <a:pt x="430500" y="320808"/>
                </a:cubicBezTo>
                <a:lnTo>
                  <a:pt x="430500" y="330730"/>
                </a:lnTo>
                <a:close/>
                <a:moveTo>
                  <a:pt x="386403" y="294350"/>
                </a:moveTo>
                <a:lnTo>
                  <a:pt x="386403" y="274506"/>
                </a:lnTo>
                <a:cubicBezTo>
                  <a:pt x="394120" y="272301"/>
                  <a:pt x="401837" y="268994"/>
                  <a:pt x="408452" y="265686"/>
                </a:cubicBezTo>
                <a:lnTo>
                  <a:pt x="408452" y="275608"/>
                </a:lnTo>
                <a:cubicBezTo>
                  <a:pt x="408452" y="282774"/>
                  <a:pt x="400183" y="289389"/>
                  <a:pt x="386403" y="294350"/>
                </a:cubicBezTo>
                <a:close/>
                <a:moveTo>
                  <a:pt x="386403" y="356086"/>
                </a:moveTo>
                <a:cubicBezTo>
                  <a:pt x="379788" y="357740"/>
                  <a:pt x="372071" y="358842"/>
                  <a:pt x="364354" y="359945"/>
                </a:cubicBezTo>
                <a:lnTo>
                  <a:pt x="364354" y="338447"/>
                </a:lnTo>
                <a:cubicBezTo>
                  <a:pt x="371520" y="337345"/>
                  <a:pt x="379237" y="336242"/>
                  <a:pt x="386403" y="335140"/>
                </a:cubicBezTo>
                <a:lnTo>
                  <a:pt x="386403" y="356086"/>
                </a:lnTo>
                <a:close/>
                <a:moveTo>
                  <a:pt x="342306" y="283325"/>
                </a:moveTo>
                <a:cubicBezTo>
                  <a:pt x="349471" y="282223"/>
                  <a:pt x="357188" y="281121"/>
                  <a:pt x="364354" y="280018"/>
                </a:cubicBezTo>
                <a:lnTo>
                  <a:pt x="364354" y="300964"/>
                </a:lnTo>
                <a:cubicBezTo>
                  <a:pt x="357740" y="302618"/>
                  <a:pt x="350023" y="303720"/>
                  <a:pt x="342306" y="304823"/>
                </a:cubicBezTo>
                <a:lnTo>
                  <a:pt x="342306" y="283325"/>
                </a:lnTo>
                <a:close/>
                <a:moveTo>
                  <a:pt x="342306" y="362701"/>
                </a:moveTo>
                <a:cubicBezTo>
                  <a:pt x="335140" y="363252"/>
                  <a:pt x="327974" y="363803"/>
                  <a:pt x="320257" y="363803"/>
                </a:cubicBezTo>
                <a:lnTo>
                  <a:pt x="320257" y="341754"/>
                </a:lnTo>
                <a:cubicBezTo>
                  <a:pt x="326871" y="341754"/>
                  <a:pt x="334589" y="341203"/>
                  <a:pt x="342306" y="340652"/>
                </a:cubicBezTo>
                <a:lnTo>
                  <a:pt x="342306" y="362701"/>
                </a:lnTo>
                <a:close/>
                <a:moveTo>
                  <a:pt x="298208" y="308681"/>
                </a:moveTo>
                <a:lnTo>
                  <a:pt x="298208" y="286633"/>
                </a:lnTo>
                <a:cubicBezTo>
                  <a:pt x="304823" y="286633"/>
                  <a:pt x="312540" y="286081"/>
                  <a:pt x="320257" y="285530"/>
                </a:cubicBezTo>
                <a:lnTo>
                  <a:pt x="320257" y="307579"/>
                </a:lnTo>
                <a:cubicBezTo>
                  <a:pt x="313091" y="308130"/>
                  <a:pt x="305925" y="308130"/>
                  <a:pt x="298208" y="308681"/>
                </a:cubicBezTo>
                <a:close/>
                <a:moveTo>
                  <a:pt x="298208" y="363803"/>
                </a:moveTo>
                <a:cubicBezTo>
                  <a:pt x="290491" y="363803"/>
                  <a:pt x="283325" y="363252"/>
                  <a:pt x="276160" y="362701"/>
                </a:cubicBezTo>
                <a:lnTo>
                  <a:pt x="276160" y="341754"/>
                </a:lnTo>
                <a:cubicBezTo>
                  <a:pt x="280018" y="341754"/>
                  <a:pt x="283325" y="341754"/>
                  <a:pt x="287184" y="341754"/>
                </a:cubicBezTo>
                <a:cubicBezTo>
                  <a:pt x="290491" y="341754"/>
                  <a:pt x="294350" y="341754"/>
                  <a:pt x="298208" y="341754"/>
                </a:cubicBezTo>
                <a:lnTo>
                  <a:pt x="298208" y="363803"/>
                </a:lnTo>
                <a:close/>
                <a:moveTo>
                  <a:pt x="254111" y="285530"/>
                </a:moveTo>
                <a:cubicBezTo>
                  <a:pt x="261277" y="286081"/>
                  <a:pt x="268443" y="286633"/>
                  <a:pt x="276160" y="286633"/>
                </a:cubicBezTo>
                <a:lnTo>
                  <a:pt x="276160" y="308681"/>
                </a:lnTo>
                <a:cubicBezTo>
                  <a:pt x="268443" y="308681"/>
                  <a:pt x="261277" y="308130"/>
                  <a:pt x="254111" y="307579"/>
                </a:cubicBezTo>
                <a:lnTo>
                  <a:pt x="254111" y="285530"/>
                </a:lnTo>
                <a:close/>
                <a:moveTo>
                  <a:pt x="254111" y="359945"/>
                </a:moveTo>
                <a:cubicBezTo>
                  <a:pt x="246394" y="358842"/>
                  <a:pt x="238677" y="357740"/>
                  <a:pt x="232062" y="356086"/>
                </a:cubicBezTo>
                <a:lnTo>
                  <a:pt x="232062" y="338447"/>
                </a:lnTo>
                <a:cubicBezTo>
                  <a:pt x="239228" y="339549"/>
                  <a:pt x="246394" y="340101"/>
                  <a:pt x="254111" y="340652"/>
                </a:cubicBezTo>
                <a:lnTo>
                  <a:pt x="254111" y="359945"/>
                </a:lnTo>
                <a:close/>
                <a:moveTo>
                  <a:pt x="210014" y="300964"/>
                </a:moveTo>
                <a:lnTo>
                  <a:pt x="210014" y="279467"/>
                </a:lnTo>
                <a:cubicBezTo>
                  <a:pt x="217179" y="280569"/>
                  <a:pt x="224345" y="282223"/>
                  <a:pt x="232062" y="282774"/>
                </a:cubicBezTo>
                <a:lnTo>
                  <a:pt x="232062" y="304823"/>
                </a:lnTo>
                <a:cubicBezTo>
                  <a:pt x="224345" y="303720"/>
                  <a:pt x="216628" y="302618"/>
                  <a:pt x="210014" y="300964"/>
                </a:cubicBezTo>
                <a:close/>
                <a:moveTo>
                  <a:pt x="210014" y="349471"/>
                </a:moveTo>
                <a:cubicBezTo>
                  <a:pt x="196233" y="343959"/>
                  <a:pt x="187965" y="337345"/>
                  <a:pt x="187965" y="330730"/>
                </a:cubicBezTo>
                <a:lnTo>
                  <a:pt x="187965" y="329628"/>
                </a:lnTo>
                <a:cubicBezTo>
                  <a:pt x="187965" y="329628"/>
                  <a:pt x="187965" y="329628"/>
                  <a:pt x="188516" y="329628"/>
                </a:cubicBezTo>
                <a:cubicBezTo>
                  <a:pt x="190170" y="330179"/>
                  <a:pt x="191272" y="330730"/>
                  <a:pt x="192926" y="330730"/>
                </a:cubicBezTo>
                <a:cubicBezTo>
                  <a:pt x="198438" y="332384"/>
                  <a:pt x="203950" y="333486"/>
                  <a:pt x="210014" y="334589"/>
                </a:cubicBezTo>
                <a:lnTo>
                  <a:pt x="210014" y="349471"/>
                </a:lnTo>
                <a:close/>
                <a:moveTo>
                  <a:pt x="121819" y="274506"/>
                </a:moveTo>
                <a:cubicBezTo>
                  <a:pt x="125677" y="274506"/>
                  <a:pt x="128985" y="275057"/>
                  <a:pt x="132843" y="275057"/>
                </a:cubicBezTo>
                <a:lnTo>
                  <a:pt x="132843" y="275608"/>
                </a:lnTo>
                <a:cubicBezTo>
                  <a:pt x="132843" y="283325"/>
                  <a:pt x="134497" y="291042"/>
                  <a:pt x="138355" y="297106"/>
                </a:cubicBezTo>
                <a:cubicBezTo>
                  <a:pt x="132843" y="297106"/>
                  <a:pt x="127331" y="296555"/>
                  <a:pt x="121819" y="296003"/>
                </a:cubicBezTo>
                <a:lnTo>
                  <a:pt x="121819" y="274506"/>
                </a:lnTo>
                <a:close/>
                <a:moveTo>
                  <a:pt x="99770" y="208360"/>
                </a:moveTo>
                <a:cubicBezTo>
                  <a:pt x="106936" y="209462"/>
                  <a:pt x="114102" y="211116"/>
                  <a:pt x="121819" y="211667"/>
                </a:cubicBezTo>
                <a:lnTo>
                  <a:pt x="121819" y="233716"/>
                </a:lnTo>
                <a:cubicBezTo>
                  <a:pt x="114102" y="232613"/>
                  <a:pt x="106385" y="231511"/>
                  <a:pt x="99770" y="229857"/>
                </a:cubicBezTo>
                <a:lnTo>
                  <a:pt x="99770" y="208360"/>
                </a:lnTo>
                <a:close/>
                <a:moveTo>
                  <a:pt x="99770" y="293799"/>
                </a:moveTo>
                <a:cubicBezTo>
                  <a:pt x="92053" y="292696"/>
                  <a:pt x="84336" y="291594"/>
                  <a:pt x="77722" y="289940"/>
                </a:cubicBezTo>
                <a:lnTo>
                  <a:pt x="77722" y="268443"/>
                </a:lnTo>
                <a:cubicBezTo>
                  <a:pt x="84887" y="269545"/>
                  <a:pt x="92053" y="271199"/>
                  <a:pt x="99770" y="271750"/>
                </a:cubicBezTo>
                <a:lnTo>
                  <a:pt x="99770" y="293799"/>
                </a:lnTo>
                <a:close/>
                <a:moveTo>
                  <a:pt x="55673" y="203950"/>
                </a:moveTo>
                <a:lnTo>
                  <a:pt x="55673" y="194028"/>
                </a:lnTo>
                <a:cubicBezTo>
                  <a:pt x="62287" y="197336"/>
                  <a:pt x="69453" y="200092"/>
                  <a:pt x="77722" y="202297"/>
                </a:cubicBezTo>
                <a:lnTo>
                  <a:pt x="77722" y="222692"/>
                </a:lnTo>
                <a:cubicBezTo>
                  <a:pt x="63941" y="217731"/>
                  <a:pt x="55673" y="211116"/>
                  <a:pt x="55673" y="203950"/>
                </a:cubicBezTo>
                <a:close/>
                <a:moveTo>
                  <a:pt x="55673" y="283325"/>
                </a:moveTo>
                <a:cubicBezTo>
                  <a:pt x="41892" y="277813"/>
                  <a:pt x="33624" y="271199"/>
                  <a:pt x="33624" y="264584"/>
                </a:cubicBezTo>
                <a:lnTo>
                  <a:pt x="33624" y="254662"/>
                </a:lnTo>
                <a:cubicBezTo>
                  <a:pt x="40239" y="257969"/>
                  <a:pt x="47405" y="260725"/>
                  <a:pt x="55673" y="262930"/>
                </a:cubicBezTo>
                <a:lnTo>
                  <a:pt x="55673" y="283325"/>
                </a:lnTo>
                <a:close/>
                <a:moveTo>
                  <a:pt x="33624" y="111346"/>
                </a:moveTo>
                <a:cubicBezTo>
                  <a:pt x="40239" y="114653"/>
                  <a:pt x="47405" y="117409"/>
                  <a:pt x="55673" y="119614"/>
                </a:cubicBezTo>
                <a:lnTo>
                  <a:pt x="55673" y="140009"/>
                </a:lnTo>
                <a:cubicBezTo>
                  <a:pt x="41892" y="134497"/>
                  <a:pt x="33624" y="127882"/>
                  <a:pt x="33624" y="121268"/>
                </a:cubicBezTo>
                <a:lnTo>
                  <a:pt x="33624" y="111346"/>
                </a:lnTo>
                <a:close/>
                <a:moveTo>
                  <a:pt x="99770" y="128985"/>
                </a:moveTo>
                <a:lnTo>
                  <a:pt x="99770" y="151033"/>
                </a:lnTo>
                <a:cubicBezTo>
                  <a:pt x="92053" y="149931"/>
                  <a:pt x="84336" y="148829"/>
                  <a:pt x="77722" y="147175"/>
                </a:cubicBezTo>
                <a:lnTo>
                  <a:pt x="77722" y="125677"/>
                </a:lnTo>
                <a:cubicBezTo>
                  <a:pt x="84887" y="126780"/>
                  <a:pt x="92053" y="127882"/>
                  <a:pt x="99770" y="128985"/>
                </a:cubicBezTo>
                <a:close/>
                <a:moveTo>
                  <a:pt x="154892" y="33073"/>
                </a:moveTo>
                <a:cubicBezTo>
                  <a:pt x="222140" y="33073"/>
                  <a:pt x="276160" y="47956"/>
                  <a:pt x="276160" y="66146"/>
                </a:cubicBezTo>
                <a:cubicBezTo>
                  <a:pt x="276160" y="84336"/>
                  <a:pt x="222140" y="99219"/>
                  <a:pt x="154892" y="99219"/>
                </a:cubicBezTo>
                <a:cubicBezTo>
                  <a:pt x="87643" y="99219"/>
                  <a:pt x="33624" y="84336"/>
                  <a:pt x="33624" y="66146"/>
                </a:cubicBezTo>
                <a:cubicBezTo>
                  <a:pt x="33624" y="47956"/>
                  <a:pt x="87643" y="33073"/>
                  <a:pt x="154892" y="33073"/>
                </a:cubicBezTo>
                <a:close/>
                <a:moveTo>
                  <a:pt x="187965" y="294350"/>
                </a:moveTo>
                <a:cubicBezTo>
                  <a:pt x="174184" y="288838"/>
                  <a:pt x="165916" y="282223"/>
                  <a:pt x="165916" y="275608"/>
                </a:cubicBezTo>
                <a:lnTo>
                  <a:pt x="165916" y="265686"/>
                </a:lnTo>
                <a:cubicBezTo>
                  <a:pt x="172531" y="268994"/>
                  <a:pt x="179697" y="271750"/>
                  <a:pt x="187965" y="273955"/>
                </a:cubicBezTo>
                <a:lnTo>
                  <a:pt x="187965" y="294350"/>
                </a:lnTo>
                <a:close/>
                <a:moveTo>
                  <a:pt x="254111" y="140009"/>
                </a:moveTo>
                <a:lnTo>
                  <a:pt x="254111" y="120165"/>
                </a:lnTo>
                <a:cubicBezTo>
                  <a:pt x="261828" y="117960"/>
                  <a:pt x="269545" y="114653"/>
                  <a:pt x="276160" y="111346"/>
                </a:cubicBezTo>
                <a:lnTo>
                  <a:pt x="276160" y="121268"/>
                </a:lnTo>
                <a:cubicBezTo>
                  <a:pt x="276160" y="128433"/>
                  <a:pt x="267891" y="135048"/>
                  <a:pt x="254111" y="140009"/>
                </a:cubicBezTo>
                <a:close/>
                <a:moveTo>
                  <a:pt x="210014" y="150482"/>
                </a:moveTo>
                <a:lnTo>
                  <a:pt x="210014" y="128985"/>
                </a:lnTo>
                <a:cubicBezTo>
                  <a:pt x="217179" y="127882"/>
                  <a:pt x="224896" y="126780"/>
                  <a:pt x="232062" y="125677"/>
                </a:cubicBezTo>
                <a:lnTo>
                  <a:pt x="232062" y="146624"/>
                </a:lnTo>
                <a:cubicBezTo>
                  <a:pt x="225448" y="148277"/>
                  <a:pt x="217731" y="149380"/>
                  <a:pt x="210014" y="150482"/>
                </a:cubicBezTo>
                <a:close/>
                <a:moveTo>
                  <a:pt x="165916" y="154341"/>
                </a:moveTo>
                <a:lnTo>
                  <a:pt x="165916" y="132292"/>
                </a:lnTo>
                <a:cubicBezTo>
                  <a:pt x="172531" y="132292"/>
                  <a:pt x="180248" y="131741"/>
                  <a:pt x="187965" y="131190"/>
                </a:cubicBezTo>
                <a:lnTo>
                  <a:pt x="187965" y="153238"/>
                </a:lnTo>
                <a:cubicBezTo>
                  <a:pt x="180799" y="153789"/>
                  <a:pt x="173633" y="153789"/>
                  <a:pt x="165916" y="154341"/>
                </a:cubicBezTo>
                <a:close/>
                <a:moveTo>
                  <a:pt x="121819" y="153238"/>
                </a:moveTo>
                <a:lnTo>
                  <a:pt x="121819" y="131190"/>
                </a:lnTo>
                <a:cubicBezTo>
                  <a:pt x="128985" y="131741"/>
                  <a:pt x="136151" y="132292"/>
                  <a:pt x="143868" y="132292"/>
                </a:cubicBezTo>
                <a:lnTo>
                  <a:pt x="143868" y="154341"/>
                </a:lnTo>
                <a:cubicBezTo>
                  <a:pt x="136151" y="153789"/>
                  <a:pt x="128985" y="153789"/>
                  <a:pt x="121819" y="153238"/>
                </a:cubicBezTo>
                <a:close/>
                <a:moveTo>
                  <a:pt x="408452" y="220487"/>
                </a:moveTo>
                <a:cubicBezTo>
                  <a:pt x="408452" y="238677"/>
                  <a:pt x="354432" y="253560"/>
                  <a:pt x="287184" y="253560"/>
                </a:cubicBezTo>
                <a:cubicBezTo>
                  <a:pt x="219935" y="253560"/>
                  <a:pt x="165916" y="238677"/>
                  <a:pt x="165916" y="220487"/>
                </a:cubicBezTo>
                <a:cubicBezTo>
                  <a:pt x="165916" y="202297"/>
                  <a:pt x="219935" y="187414"/>
                  <a:pt x="287184" y="187414"/>
                </a:cubicBezTo>
                <a:cubicBezTo>
                  <a:pt x="354432" y="187414"/>
                  <a:pt x="408452" y="202297"/>
                  <a:pt x="408452" y="220487"/>
                </a:cubicBezTo>
                <a:close/>
                <a:moveTo>
                  <a:pt x="441525" y="237023"/>
                </a:moveTo>
                <a:lnTo>
                  <a:pt x="441525" y="220487"/>
                </a:lnTo>
                <a:cubicBezTo>
                  <a:pt x="441525" y="194579"/>
                  <a:pt x="421130" y="175838"/>
                  <a:pt x="381442" y="165365"/>
                </a:cubicBezTo>
                <a:cubicBezTo>
                  <a:pt x="366559" y="161506"/>
                  <a:pt x="349471" y="158199"/>
                  <a:pt x="330179" y="156546"/>
                </a:cubicBezTo>
                <a:cubicBezTo>
                  <a:pt x="330730" y="154341"/>
                  <a:pt x="330730" y="151585"/>
                  <a:pt x="330730" y="148829"/>
                </a:cubicBezTo>
                <a:cubicBezTo>
                  <a:pt x="330730" y="133394"/>
                  <a:pt x="323564" y="120165"/>
                  <a:pt x="308681" y="110243"/>
                </a:cubicBezTo>
                <a:lnTo>
                  <a:pt x="308681" y="66146"/>
                </a:lnTo>
                <a:cubicBezTo>
                  <a:pt x="308681" y="40239"/>
                  <a:pt x="288286" y="21497"/>
                  <a:pt x="248599" y="11024"/>
                </a:cubicBezTo>
                <a:cubicBezTo>
                  <a:pt x="222692" y="3859"/>
                  <a:pt x="189619" y="0"/>
                  <a:pt x="154341" y="0"/>
                </a:cubicBezTo>
                <a:cubicBezTo>
                  <a:pt x="108038" y="0"/>
                  <a:pt x="0" y="6615"/>
                  <a:pt x="0" y="66146"/>
                </a:cubicBezTo>
                <a:lnTo>
                  <a:pt x="0" y="121268"/>
                </a:lnTo>
                <a:cubicBezTo>
                  <a:pt x="0" y="136702"/>
                  <a:pt x="7166" y="149931"/>
                  <a:pt x="22049" y="159853"/>
                </a:cubicBezTo>
                <a:lnTo>
                  <a:pt x="22049" y="170326"/>
                </a:lnTo>
                <a:cubicBezTo>
                  <a:pt x="8819" y="179697"/>
                  <a:pt x="0" y="192375"/>
                  <a:pt x="0" y="209462"/>
                </a:cubicBezTo>
                <a:lnTo>
                  <a:pt x="0" y="264584"/>
                </a:lnTo>
                <a:cubicBezTo>
                  <a:pt x="0" y="290491"/>
                  <a:pt x="20395" y="309233"/>
                  <a:pt x="60083" y="319706"/>
                </a:cubicBezTo>
                <a:cubicBezTo>
                  <a:pt x="85990" y="326872"/>
                  <a:pt x="119063" y="330730"/>
                  <a:pt x="154341" y="330730"/>
                </a:cubicBezTo>
                <a:cubicBezTo>
                  <a:pt x="154341" y="356637"/>
                  <a:pt x="174736" y="375379"/>
                  <a:pt x="214423" y="385852"/>
                </a:cubicBezTo>
                <a:cubicBezTo>
                  <a:pt x="240330" y="393018"/>
                  <a:pt x="273403" y="396876"/>
                  <a:pt x="308681" y="396876"/>
                </a:cubicBezTo>
                <a:cubicBezTo>
                  <a:pt x="354984" y="396876"/>
                  <a:pt x="463022" y="390261"/>
                  <a:pt x="463022" y="330730"/>
                </a:cubicBezTo>
                <a:lnTo>
                  <a:pt x="463022" y="275608"/>
                </a:lnTo>
                <a:cubicBezTo>
                  <a:pt x="463573" y="260174"/>
                  <a:pt x="456407" y="246945"/>
                  <a:pt x="441525" y="237023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45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EDDAEE2-0EB6-4001-BBD1-2F68A1518897}"/>
              </a:ext>
            </a:extLst>
          </p:cNvPr>
          <p:cNvSpPr/>
          <p:nvPr/>
        </p:nvSpPr>
        <p:spPr>
          <a:xfrm>
            <a:off x="6332365" y="3152109"/>
            <a:ext cx="426275" cy="426275"/>
          </a:xfrm>
          <a:custGeom>
            <a:avLst/>
            <a:gdLst>
              <a:gd name="connsiteX0" fmla="*/ 205044 w 426275"/>
              <a:gd name="connsiteY0" fmla="*/ 91730 h 426275"/>
              <a:gd name="connsiteX1" fmla="*/ 266018 w 426275"/>
              <a:gd name="connsiteY1" fmla="*/ 106838 h 426275"/>
              <a:gd name="connsiteX2" fmla="*/ 241736 w 426275"/>
              <a:gd name="connsiteY2" fmla="*/ 131120 h 426275"/>
              <a:gd name="connsiteX3" fmla="*/ 205044 w 426275"/>
              <a:gd name="connsiteY3" fmla="*/ 124105 h 426275"/>
              <a:gd name="connsiteX4" fmla="*/ 107917 w 426275"/>
              <a:gd name="connsiteY4" fmla="*/ 221232 h 426275"/>
              <a:gd name="connsiteX5" fmla="*/ 205044 w 426275"/>
              <a:gd name="connsiteY5" fmla="*/ 318358 h 426275"/>
              <a:gd name="connsiteX6" fmla="*/ 302170 w 426275"/>
              <a:gd name="connsiteY6" fmla="*/ 221232 h 426275"/>
              <a:gd name="connsiteX7" fmla="*/ 295156 w 426275"/>
              <a:gd name="connsiteY7" fmla="*/ 184539 h 426275"/>
              <a:gd name="connsiteX8" fmla="*/ 319437 w 426275"/>
              <a:gd name="connsiteY8" fmla="*/ 160258 h 426275"/>
              <a:gd name="connsiteX9" fmla="*/ 334546 w 426275"/>
              <a:gd name="connsiteY9" fmla="*/ 221232 h 426275"/>
              <a:gd name="connsiteX10" fmla="*/ 205044 w 426275"/>
              <a:gd name="connsiteY10" fmla="*/ 350734 h 426275"/>
              <a:gd name="connsiteX11" fmla="*/ 75542 w 426275"/>
              <a:gd name="connsiteY11" fmla="*/ 221232 h 426275"/>
              <a:gd name="connsiteX12" fmla="*/ 205044 w 426275"/>
              <a:gd name="connsiteY12" fmla="*/ 91730 h 426275"/>
              <a:gd name="connsiteX13" fmla="*/ 205044 w 426275"/>
              <a:gd name="connsiteY13" fmla="*/ 16188 h 426275"/>
              <a:gd name="connsiteX14" fmla="*/ 301630 w 426275"/>
              <a:gd name="connsiteY14" fmla="*/ 39930 h 426275"/>
              <a:gd name="connsiteX15" fmla="*/ 297853 w 426275"/>
              <a:gd name="connsiteY15" fmla="*/ 43707 h 426275"/>
              <a:gd name="connsiteX16" fmla="*/ 290299 w 426275"/>
              <a:gd name="connsiteY16" fmla="*/ 51261 h 426275"/>
              <a:gd name="connsiteX17" fmla="*/ 291917 w 426275"/>
              <a:gd name="connsiteY17" fmla="*/ 62053 h 426275"/>
              <a:gd name="connsiteX18" fmla="*/ 292997 w 426275"/>
              <a:gd name="connsiteY18" fmla="*/ 72845 h 426275"/>
              <a:gd name="connsiteX19" fmla="*/ 205044 w 426275"/>
              <a:gd name="connsiteY19" fmla="*/ 48563 h 426275"/>
              <a:gd name="connsiteX20" fmla="*/ 32375 w 426275"/>
              <a:gd name="connsiteY20" fmla="*/ 221232 h 426275"/>
              <a:gd name="connsiteX21" fmla="*/ 205044 w 426275"/>
              <a:gd name="connsiteY21" fmla="*/ 393900 h 426275"/>
              <a:gd name="connsiteX22" fmla="*/ 377712 w 426275"/>
              <a:gd name="connsiteY22" fmla="*/ 221232 h 426275"/>
              <a:gd name="connsiteX23" fmla="*/ 353431 w 426275"/>
              <a:gd name="connsiteY23" fmla="*/ 133279 h 426275"/>
              <a:gd name="connsiteX24" fmla="*/ 364762 w 426275"/>
              <a:gd name="connsiteY24" fmla="*/ 134897 h 426275"/>
              <a:gd name="connsiteX25" fmla="*/ 375014 w 426275"/>
              <a:gd name="connsiteY25" fmla="*/ 135977 h 426275"/>
              <a:gd name="connsiteX26" fmla="*/ 382029 w 426275"/>
              <a:gd name="connsiteY26" fmla="*/ 128422 h 426275"/>
              <a:gd name="connsiteX27" fmla="*/ 385806 w 426275"/>
              <a:gd name="connsiteY27" fmla="*/ 125185 h 426275"/>
              <a:gd name="connsiteX28" fmla="*/ 410087 w 426275"/>
              <a:gd name="connsiteY28" fmla="*/ 221232 h 426275"/>
              <a:gd name="connsiteX29" fmla="*/ 205044 w 426275"/>
              <a:gd name="connsiteY29" fmla="*/ 426275 h 426275"/>
              <a:gd name="connsiteX30" fmla="*/ 0 w 426275"/>
              <a:gd name="connsiteY30" fmla="*/ 221232 h 426275"/>
              <a:gd name="connsiteX31" fmla="*/ 205044 w 426275"/>
              <a:gd name="connsiteY31" fmla="*/ 16188 h 426275"/>
              <a:gd name="connsiteX32" fmla="*/ 372316 w 426275"/>
              <a:gd name="connsiteY32" fmla="*/ 0 h 426275"/>
              <a:gd name="connsiteX33" fmla="*/ 377712 w 426275"/>
              <a:gd name="connsiteY33" fmla="*/ 48563 h 426275"/>
              <a:gd name="connsiteX34" fmla="*/ 426275 w 426275"/>
              <a:gd name="connsiteY34" fmla="*/ 53959 h 426275"/>
              <a:gd name="connsiteX35" fmla="*/ 366920 w 426275"/>
              <a:gd name="connsiteY35" fmla="*/ 113314 h 426275"/>
              <a:gd name="connsiteX36" fmla="*/ 338861 w 426275"/>
              <a:gd name="connsiteY36" fmla="*/ 110076 h 426275"/>
              <a:gd name="connsiteX37" fmla="*/ 252527 w 426275"/>
              <a:gd name="connsiteY37" fmla="*/ 196410 h 426275"/>
              <a:gd name="connsiteX38" fmla="*/ 258463 w 426275"/>
              <a:gd name="connsiteY38" fmla="*/ 221231 h 426275"/>
              <a:gd name="connsiteX39" fmla="*/ 204504 w 426275"/>
              <a:gd name="connsiteY39" fmla="*/ 275190 h 426275"/>
              <a:gd name="connsiteX40" fmla="*/ 150545 w 426275"/>
              <a:gd name="connsiteY40" fmla="*/ 221231 h 426275"/>
              <a:gd name="connsiteX41" fmla="*/ 204504 w 426275"/>
              <a:gd name="connsiteY41" fmla="*/ 167272 h 426275"/>
              <a:gd name="connsiteX42" fmla="*/ 229865 w 426275"/>
              <a:gd name="connsiteY42" fmla="*/ 173748 h 426275"/>
              <a:gd name="connsiteX43" fmla="*/ 316199 w 426275"/>
              <a:gd name="connsiteY43" fmla="*/ 87413 h 426275"/>
              <a:gd name="connsiteX44" fmla="*/ 312961 w 426275"/>
              <a:gd name="connsiteY44" fmla="*/ 59355 h 42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26275" h="426275">
                <a:moveTo>
                  <a:pt x="205044" y="91730"/>
                </a:moveTo>
                <a:cubicBezTo>
                  <a:pt x="227167" y="91730"/>
                  <a:pt x="247672" y="97126"/>
                  <a:pt x="266018" y="106838"/>
                </a:cubicBezTo>
                <a:lnTo>
                  <a:pt x="241736" y="131120"/>
                </a:lnTo>
                <a:cubicBezTo>
                  <a:pt x="230405" y="126803"/>
                  <a:pt x="217994" y="124105"/>
                  <a:pt x="205044" y="124105"/>
                </a:cubicBezTo>
                <a:cubicBezTo>
                  <a:pt x="151625" y="124105"/>
                  <a:pt x="107917" y="167812"/>
                  <a:pt x="107917" y="221232"/>
                </a:cubicBezTo>
                <a:cubicBezTo>
                  <a:pt x="107917" y="274652"/>
                  <a:pt x="151625" y="318358"/>
                  <a:pt x="205044" y="318358"/>
                </a:cubicBezTo>
                <a:cubicBezTo>
                  <a:pt x="258464" y="318358"/>
                  <a:pt x="302170" y="274652"/>
                  <a:pt x="302170" y="221232"/>
                </a:cubicBezTo>
                <a:cubicBezTo>
                  <a:pt x="302170" y="208282"/>
                  <a:pt x="300012" y="195872"/>
                  <a:pt x="295156" y="184539"/>
                </a:cubicBezTo>
                <a:lnTo>
                  <a:pt x="319437" y="160258"/>
                </a:lnTo>
                <a:cubicBezTo>
                  <a:pt x="329150" y="178604"/>
                  <a:pt x="334546" y="199109"/>
                  <a:pt x="334546" y="221232"/>
                </a:cubicBezTo>
                <a:cubicBezTo>
                  <a:pt x="334546" y="292458"/>
                  <a:pt x="276270" y="350734"/>
                  <a:pt x="205044" y="350734"/>
                </a:cubicBezTo>
                <a:cubicBezTo>
                  <a:pt x="133818" y="350734"/>
                  <a:pt x="75542" y="292458"/>
                  <a:pt x="75542" y="221232"/>
                </a:cubicBezTo>
                <a:cubicBezTo>
                  <a:pt x="75542" y="150006"/>
                  <a:pt x="133818" y="91730"/>
                  <a:pt x="205044" y="91730"/>
                </a:cubicBezTo>
                <a:close/>
                <a:moveTo>
                  <a:pt x="205044" y="16188"/>
                </a:moveTo>
                <a:cubicBezTo>
                  <a:pt x="240117" y="16188"/>
                  <a:pt x="272492" y="24821"/>
                  <a:pt x="301630" y="39930"/>
                </a:cubicBezTo>
                <a:lnTo>
                  <a:pt x="297853" y="43707"/>
                </a:lnTo>
                <a:lnTo>
                  <a:pt x="290299" y="51261"/>
                </a:lnTo>
                <a:lnTo>
                  <a:pt x="291917" y="62053"/>
                </a:lnTo>
                <a:lnTo>
                  <a:pt x="292997" y="72845"/>
                </a:lnTo>
                <a:cubicBezTo>
                  <a:pt x="267096" y="57197"/>
                  <a:pt x="236879" y="48563"/>
                  <a:pt x="205044" y="48563"/>
                </a:cubicBezTo>
                <a:cubicBezTo>
                  <a:pt x="110076" y="48563"/>
                  <a:pt x="32375" y="126264"/>
                  <a:pt x="32375" y="221232"/>
                </a:cubicBezTo>
                <a:cubicBezTo>
                  <a:pt x="32375" y="316199"/>
                  <a:pt x="110076" y="393900"/>
                  <a:pt x="205044" y="393900"/>
                </a:cubicBezTo>
                <a:cubicBezTo>
                  <a:pt x="300011" y="393900"/>
                  <a:pt x="377712" y="316199"/>
                  <a:pt x="377712" y="221232"/>
                </a:cubicBezTo>
                <a:cubicBezTo>
                  <a:pt x="377712" y="188856"/>
                  <a:pt x="368539" y="159179"/>
                  <a:pt x="353431" y="133279"/>
                </a:cubicBezTo>
                <a:lnTo>
                  <a:pt x="364762" y="134897"/>
                </a:lnTo>
                <a:lnTo>
                  <a:pt x="375014" y="135977"/>
                </a:lnTo>
                <a:lnTo>
                  <a:pt x="382029" y="128422"/>
                </a:lnTo>
                <a:lnTo>
                  <a:pt x="385806" y="125185"/>
                </a:lnTo>
                <a:cubicBezTo>
                  <a:pt x="401454" y="153783"/>
                  <a:pt x="410087" y="186158"/>
                  <a:pt x="410087" y="221232"/>
                </a:cubicBezTo>
                <a:cubicBezTo>
                  <a:pt x="410087" y="334545"/>
                  <a:pt x="318357" y="426275"/>
                  <a:pt x="205044" y="426275"/>
                </a:cubicBezTo>
                <a:cubicBezTo>
                  <a:pt x="91730" y="426275"/>
                  <a:pt x="0" y="334545"/>
                  <a:pt x="0" y="221232"/>
                </a:cubicBezTo>
                <a:cubicBezTo>
                  <a:pt x="0" y="107918"/>
                  <a:pt x="91730" y="16188"/>
                  <a:pt x="205044" y="16188"/>
                </a:cubicBezTo>
                <a:close/>
                <a:moveTo>
                  <a:pt x="372316" y="0"/>
                </a:moveTo>
                <a:lnTo>
                  <a:pt x="377712" y="48563"/>
                </a:lnTo>
                <a:lnTo>
                  <a:pt x="426275" y="53959"/>
                </a:lnTo>
                <a:lnTo>
                  <a:pt x="366920" y="113314"/>
                </a:lnTo>
                <a:lnTo>
                  <a:pt x="338861" y="110076"/>
                </a:lnTo>
                <a:lnTo>
                  <a:pt x="252527" y="196410"/>
                </a:lnTo>
                <a:cubicBezTo>
                  <a:pt x="256304" y="203964"/>
                  <a:pt x="258463" y="212058"/>
                  <a:pt x="258463" y="221231"/>
                </a:cubicBezTo>
                <a:cubicBezTo>
                  <a:pt x="258463" y="250909"/>
                  <a:pt x="234181" y="275190"/>
                  <a:pt x="204504" y="275190"/>
                </a:cubicBezTo>
                <a:cubicBezTo>
                  <a:pt x="174826" y="275190"/>
                  <a:pt x="150545" y="250909"/>
                  <a:pt x="150545" y="221231"/>
                </a:cubicBezTo>
                <a:cubicBezTo>
                  <a:pt x="150545" y="191554"/>
                  <a:pt x="174826" y="167272"/>
                  <a:pt x="204504" y="167272"/>
                </a:cubicBezTo>
                <a:cubicBezTo>
                  <a:pt x="213677" y="167272"/>
                  <a:pt x="222310" y="169970"/>
                  <a:pt x="229865" y="173748"/>
                </a:cubicBezTo>
                <a:lnTo>
                  <a:pt x="316199" y="87413"/>
                </a:lnTo>
                <a:lnTo>
                  <a:pt x="312961" y="59355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35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F97246B-725C-4729-9AA5-F91176C1748C}"/>
              </a:ext>
            </a:extLst>
          </p:cNvPr>
          <p:cNvSpPr/>
          <p:nvPr/>
        </p:nvSpPr>
        <p:spPr>
          <a:xfrm>
            <a:off x="6344563" y="1810041"/>
            <a:ext cx="357598" cy="577658"/>
          </a:xfrm>
          <a:custGeom>
            <a:avLst/>
            <a:gdLst>
              <a:gd name="connsiteX0" fmla="*/ 134100 w 357598"/>
              <a:gd name="connsiteY0" fmla="*/ 536397 h 577658"/>
              <a:gd name="connsiteX1" fmla="*/ 223501 w 357598"/>
              <a:gd name="connsiteY1" fmla="*/ 536397 h 577658"/>
              <a:gd name="connsiteX2" fmla="*/ 178801 w 357598"/>
              <a:gd name="connsiteY2" fmla="*/ 577658 h 577658"/>
              <a:gd name="connsiteX3" fmla="*/ 134100 w 357598"/>
              <a:gd name="connsiteY3" fmla="*/ 536397 h 577658"/>
              <a:gd name="connsiteX4" fmla="*/ 110031 w 357598"/>
              <a:gd name="connsiteY4" fmla="*/ 467629 h 577658"/>
              <a:gd name="connsiteX5" fmla="*/ 247568 w 357598"/>
              <a:gd name="connsiteY5" fmla="*/ 467629 h 577658"/>
              <a:gd name="connsiteX6" fmla="*/ 268199 w 357598"/>
              <a:gd name="connsiteY6" fmla="*/ 488260 h 577658"/>
              <a:gd name="connsiteX7" fmla="*/ 247568 w 357598"/>
              <a:gd name="connsiteY7" fmla="*/ 508890 h 577658"/>
              <a:gd name="connsiteX8" fmla="*/ 110031 w 357598"/>
              <a:gd name="connsiteY8" fmla="*/ 508890 h 577658"/>
              <a:gd name="connsiteX9" fmla="*/ 89400 w 357598"/>
              <a:gd name="connsiteY9" fmla="*/ 488260 h 577658"/>
              <a:gd name="connsiteX10" fmla="*/ 110031 w 357598"/>
              <a:gd name="connsiteY10" fmla="*/ 467629 h 577658"/>
              <a:gd name="connsiteX11" fmla="*/ 110031 w 357598"/>
              <a:gd name="connsiteY11" fmla="*/ 398860 h 577658"/>
              <a:gd name="connsiteX12" fmla="*/ 247568 w 357598"/>
              <a:gd name="connsiteY12" fmla="*/ 398860 h 577658"/>
              <a:gd name="connsiteX13" fmla="*/ 268199 w 357598"/>
              <a:gd name="connsiteY13" fmla="*/ 419491 h 577658"/>
              <a:gd name="connsiteX14" fmla="*/ 247568 w 357598"/>
              <a:gd name="connsiteY14" fmla="*/ 440121 h 577658"/>
              <a:gd name="connsiteX15" fmla="*/ 110031 w 357598"/>
              <a:gd name="connsiteY15" fmla="*/ 440121 h 577658"/>
              <a:gd name="connsiteX16" fmla="*/ 89400 w 357598"/>
              <a:gd name="connsiteY16" fmla="*/ 419491 h 577658"/>
              <a:gd name="connsiteX17" fmla="*/ 110031 w 357598"/>
              <a:gd name="connsiteY17" fmla="*/ 398860 h 577658"/>
              <a:gd name="connsiteX18" fmla="*/ 179487 w 357598"/>
              <a:gd name="connsiteY18" fmla="*/ 40574 h 577658"/>
              <a:gd name="connsiteX19" fmla="*/ 41949 w 357598"/>
              <a:gd name="connsiteY19" fmla="*/ 176737 h 577658"/>
              <a:gd name="connsiteX20" fmla="*/ 41949 w 357598"/>
              <a:gd name="connsiteY20" fmla="*/ 182238 h 577658"/>
              <a:gd name="connsiteX21" fmla="*/ 51577 w 357598"/>
              <a:gd name="connsiteY21" fmla="*/ 230377 h 577658"/>
              <a:gd name="connsiteX22" fmla="*/ 74958 w 357598"/>
              <a:gd name="connsiteY22" fmla="*/ 268200 h 577658"/>
              <a:gd name="connsiteX23" fmla="*/ 114844 w 357598"/>
              <a:gd name="connsiteY23" fmla="*/ 330092 h 577658"/>
              <a:gd name="connsiteX24" fmla="*/ 178799 w 357598"/>
              <a:gd name="connsiteY24" fmla="*/ 330092 h 577658"/>
              <a:gd name="connsiteX25" fmla="*/ 243442 w 357598"/>
              <a:gd name="connsiteY25" fmla="*/ 330092 h 577658"/>
              <a:gd name="connsiteX26" fmla="*/ 283328 w 357598"/>
              <a:gd name="connsiteY26" fmla="*/ 268200 h 577658"/>
              <a:gd name="connsiteX27" fmla="*/ 306709 w 357598"/>
              <a:gd name="connsiteY27" fmla="*/ 230377 h 577658"/>
              <a:gd name="connsiteX28" fmla="*/ 316337 w 357598"/>
              <a:gd name="connsiteY28" fmla="*/ 182238 h 577658"/>
              <a:gd name="connsiteX29" fmla="*/ 317024 w 357598"/>
              <a:gd name="connsiteY29" fmla="*/ 182238 h 577658"/>
              <a:gd name="connsiteX30" fmla="*/ 317024 w 357598"/>
              <a:gd name="connsiteY30" fmla="*/ 176737 h 577658"/>
              <a:gd name="connsiteX31" fmla="*/ 179487 w 357598"/>
              <a:gd name="connsiteY31" fmla="*/ 40574 h 577658"/>
              <a:gd name="connsiteX32" fmla="*/ 178799 w 357598"/>
              <a:gd name="connsiteY32" fmla="*/ 0 h 577658"/>
              <a:gd name="connsiteX33" fmla="*/ 357598 w 357598"/>
              <a:gd name="connsiteY33" fmla="*/ 176737 h 577658"/>
              <a:gd name="connsiteX34" fmla="*/ 357598 w 357598"/>
              <a:gd name="connsiteY34" fmla="*/ 182926 h 577658"/>
              <a:gd name="connsiteX35" fmla="*/ 345220 w 357598"/>
              <a:gd name="connsiteY35" fmla="*/ 244818 h 577658"/>
              <a:gd name="connsiteX36" fmla="*/ 314274 w 357598"/>
              <a:gd name="connsiteY36" fmla="*/ 295707 h 577658"/>
              <a:gd name="connsiteX37" fmla="*/ 272325 w 357598"/>
              <a:gd name="connsiteY37" fmla="*/ 363788 h 577658"/>
              <a:gd name="connsiteX38" fmla="*/ 259946 w 357598"/>
              <a:gd name="connsiteY38" fmla="*/ 371353 h 577658"/>
              <a:gd name="connsiteX39" fmla="*/ 97652 w 357598"/>
              <a:gd name="connsiteY39" fmla="*/ 371353 h 577658"/>
              <a:gd name="connsiteX40" fmla="*/ 85273 w 357598"/>
              <a:gd name="connsiteY40" fmla="*/ 363788 h 577658"/>
              <a:gd name="connsiteX41" fmla="*/ 43324 w 357598"/>
              <a:gd name="connsiteY41" fmla="*/ 295707 h 577658"/>
              <a:gd name="connsiteX42" fmla="*/ 12378 w 357598"/>
              <a:gd name="connsiteY42" fmla="*/ 244818 h 577658"/>
              <a:gd name="connsiteX43" fmla="*/ 0 w 357598"/>
              <a:gd name="connsiteY43" fmla="*/ 182926 h 577658"/>
              <a:gd name="connsiteX44" fmla="*/ 0 w 357598"/>
              <a:gd name="connsiteY44" fmla="*/ 176737 h 577658"/>
              <a:gd name="connsiteX45" fmla="*/ 178799 w 357598"/>
              <a:gd name="connsiteY45" fmla="*/ 0 h 577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57598" h="577658">
                <a:moveTo>
                  <a:pt x="134100" y="536397"/>
                </a:moveTo>
                <a:lnTo>
                  <a:pt x="223501" y="536397"/>
                </a:lnTo>
                <a:cubicBezTo>
                  <a:pt x="221437" y="559778"/>
                  <a:pt x="202182" y="577658"/>
                  <a:pt x="178801" y="577658"/>
                </a:cubicBezTo>
                <a:cubicBezTo>
                  <a:pt x="155418" y="577658"/>
                  <a:pt x="136163" y="559778"/>
                  <a:pt x="134100" y="536397"/>
                </a:cubicBezTo>
                <a:close/>
                <a:moveTo>
                  <a:pt x="110031" y="467629"/>
                </a:moveTo>
                <a:lnTo>
                  <a:pt x="247568" y="467629"/>
                </a:lnTo>
                <a:cubicBezTo>
                  <a:pt x="259259" y="467629"/>
                  <a:pt x="268199" y="476569"/>
                  <a:pt x="268199" y="488260"/>
                </a:cubicBezTo>
                <a:cubicBezTo>
                  <a:pt x="268199" y="499950"/>
                  <a:pt x="259259" y="508890"/>
                  <a:pt x="247568" y="508890"/>
                </a:cubicBezTo>
                <a:lnTo>
                  <a:pt x="110031" y="508890"/>
                </a:lnTo>
                <a:cubicBezTo>
                  <a:pt x="98340" y="508890"/>
                  <a:pt x="89400" y="499950"/>
                  <a:pt x="89400" y="488260"/>
                </a:cubicBezTo>
                <a:cubicBezTo>
                  <a:pt x="89400" y="476569"/>
                  <a:pt x="98340" y="467629"/>
                  <a:pt x="110031" y="467629"/>
                </a:cubicBezTo>
                <a:close/>
                <a:moveTo>
                  <a:pt x="110031" y="398860"/>
                </a:moveTo>
                <a:lnTo>
                  <a:pt x="247568" y="398860"/>
                </a:lnTo>
                <a:cubicBezTo>
                  <a:pt x="259259" y="398860"/>
                  <a:pt x="268199" y="407800"/>
                  <a:pt x="268199" y="419491"/>
                </a:cubicBezTo>
                <a:cubicBezTo>
                  <a:pt x="268199" y="431181"/>
                  <a:pt x="259259" y="440121"/>
                  <a:pt x="247568" y="440121"/>
                </a:cubicBezTo>
                <a:lnTo>
                  <a:pt x="110031" y="440121"/>
                </a:lnTo>
                <a:cubicBezTo>
                  <a:pt x="98340" y="440121"/>
                  <a:pt x="89400" y="431181"/>
                  <a:pt x="89400" y="419491"/>
                </a:cubicBezTo>
                <a:cubicBezTo>
                  <a:pt x="89400" y="407800"/>
                  <a:pt x="98340" y="398860"/>
                  <a:pt x="110031" y="398860"/>
                </a:cubicBezTo>
                <a:close/>
                <a:moveTo>
                  <a:pt x="179487" y="40574"/>
                </a:moveTo>
                <a:cubicBezTo>
                  <a:pt x="104529" y="41261"/>
                  <a:pt x="43324" y="101778"/>
                  <a:pt x="41949" y="176737"/>
                </a:cubicBezTo>
                <a:lnTo>
                  <a:pt x="41949" y="182238"/>
                </a:lnTo>
                <a:cubicBezTo>
                  <a:pt x="42637" y="198743"/>
                  <a:pt x="45387" y="215248"/>
                  <a:pt x="51577" y="230377"/>
                </a:cubicBezTo>
                <a:cubicBezTo>
                  <a:pt x="57078" y="244130"/>
                  <a:pt x="65330" y="257197"/>
                  <a:pt x="74958" y="268200"/>
                </a:cubicBezTo>
                <a:cubicBezTo>
                  <a:pt x="90087" y="287455"/>
                  <a:pt x="103841" y="308085"/>
                  <a:pt x="114844" y="330092"/>
                </a:cubicBezTo>
                <a:lnTo>
                  <a:pt x="178799" y="330092"/>
                </a:lnTo>
                <a:lnTo>
                  <a:pt x="243442" y="330092"/>
                </a:lnTo>
                <a:cubicBezTo>
                  <a:pt x="253757" y="308085"/>
                  <a:pt x="267511" y="287455"/>
                  <a:pt x="283328" y="268200"/>
                </a:cubicBezTo>
                <a:cubicBezTo>
                  <a:pt x="293643" y="257197"/>
                  <a:pt x="301208" y="244130"/>
                  <a:pt x="306709" y="230377"/>
                </a:cubicBezTo>
                <a:cubicBezTo>
                  <a:pt x="312211" y="215248"/>
                  <a:pt x="315649" y="198743"/>
                  <a:pt x="316337" y="182238"/>
                </a:cubicBezTo>
                <a:lnTo>
                  <a:pt x="317024" y="182238"/>
                </a:lnTo>
                <a:lnTo>
                  <a:pt x="317024" y="176737"/>
                </a:lnTo>
                <a:cubicBezTo>
                  <a:pt x="315649" y="101090"/>
                  <a:pt x="254445" y="41261"/>
                  <a:pt x="179487" y="40574"/>
                </a:cubicBezTo>
                <a:close/>
                <a:moveTo>
                  <a:pt x="178799" y="0"/>
                </a:moveTo>
                <a:cubicBezTo>
                  <a:pt x="276451" y="688"/>
                  <a:pt x="355535" y="79084"/>
                  <a:pt x="357598" y="176737"/>
                </a:cubicBezTo>
                <a:lnTo>
                  <a:pt x="357598" y="182926"/>
                </a:lnTo>
                <a:cubicBezTo>
                  <a:pt x="356910" y="204245"/>
                  <a:pt x="352784" y="224875"/>
                  <a:pt x="345220" y="244818"/>
                </a:cubicBezTo>
                <a:cubicBezTo>
                  <a:pt x="338343" y="263386"/>
                  <a:pt x="327340" y="280578"/>
                  <a:pt x="314274" y="295707"/>
                </a:cubicBezTo>
                <a:cubicBezTo>
                  <a:pt x="297769" y="313587"/>
                  <a:pt x="279889" y="348659"/>
                  <a:pt x="272325" y="363788"/>
                </a:cubicBezTo>
                <a:cubicBezTo>
                  <a:pt x="270262" y="368602"/>
                  <a:pt x="265448" y="371353"/>
                  <a:pt x="259946" y="371353"/>
                </a:cubicBezTo>
                <a:lnTo>
                  <a:pt x="97652" y="371353"/>
                </a:lnTo>
                <a:cubicBezTo>
                  <a:pt x="92150" y="371353"/>
                  <a:pt x="87336" y="368602"/>
                  <a:pt x="85273" y="363788"/>
                </a:cubicBezTo>
                <a:cubicBezTo>
                  <a:pt x="77709" y="348659"/>
                  <a:pt x="59829" y="313587"/>
                  <a:pt x="43324" y="295707"/>
                </a:cubicBezTo>
                <a:cubicBezTo>
                  <a:pt x="30258" y="280578"/>
                  <a:pt x="19943" y="263386"/>
                  <a:pt x="12378" y="244818"/>
                </a:cubicBezTo>
                <a:cubicBezTo>
                  <a:pt x="4814" y="224875"/>
                  <a:pt x="688" y="204245"/>
                  <a:pt x="0" y="182926"/>
                </a:cubicBezTo>
                <a:lnTo>
                  <a:pt x="0" y="176737"/>
                </a:lnTo>
                <a:cubicBezTo>
                  <a:pt x="2063" y="79084"/>
                  <a:pt x="81147" y="688"/>
                  <a:pt x="178799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84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6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8465</TotalTime>
  <Words>735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Key and Tags – Slide Template</vt:lpstr>
      <vt:lpstr>Key and Tags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and Tags</dc:title>
  <dc:creator>PresentationGO.com</dc:creator>
  <dc:description>© Copyright PresentationGO.com</dc:description>
  <dcterms:created xsi:type="dcterms:W3CDTF">2014-11-26T05:14:11Z</dcterms:created>
  <dcterms:modified xsi:type="dcterms:W3CDTF">2019-07-02T23:45:11Z</dcterms:modified>
  <cp:category>Graphics &amp; Metaphors</cp:category>
</cp:coreProperties>
</file>