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871D35F-67EF-4C90-A8F7-BE035979526B}"/>
              </a:ext>
            </a:extLst>
          </p:cNvPr>
          <p:cNvGrpSpPr/>
          <p:nvPr/>
        </p:nvGrpSpPr>
        <p:grpSpPr>
          <a:xfrm>
            <a:off x="529791" y="2609373"/>
            <a:ext cx="6628072" cy="1458801"/>
            <a:chOff x="579388" y="2336164"/>
            <a:chExt cx="8837429" cy="19450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29CBBFB-26CD-4D2A-BB15-546D3FB57E37}"/>
                </a:ext>
              </a:extLst>
            </p:cNvPr>
            <p:cNvSpPr/>
            <p:nvPr/>
          </p:nvSpPr>
          <p:spPr>
            <a:xfrm>
              <a:off x="2407920" y="3156783"/>
              <a:ext cx="7008897" cy="544434"/>
            </a:xfrm>
            <a:custGeom>
              <a:avLst/>
              <a:gdLst>
                <a:gd name="connsiteX0" fmla="*/ 6955349 w 7008897"/>
                <a:gd name="connsiteY0" fmla="*/ 0 h 544434"/>
                <a:gd name="connsiteX1" fmla="*/ 7008897 w 7008897"/>
                <a:gd name="connsiteY1" fmla="*/ 53548 h 544434"/>
                <a:gd name="connsiteX2" fmla="*/ 7008199 w 7008897"/>
                <a:gd name="connsiteY2" fmla="*/ 214888 h 544434"/>
                <a:gd name="connsiteX3" fmla="*/ 6954186 w 7008897"/>
                <a:gd name="connsiteY3" fmla="*/ 268901 h 544434"/>
                <a:gd name="connsiteX4" fmla="*/ 6846626 w 7008897"/>
                <a:gd name="connsiteY4" fmla="*/ 269366 h 544434"/>
                <a:gd name="connsiteX5" fmla="*/ 6846043 w 7008897"/>
                <a:gd name="connsiteY5" fmla="*/ 403816 h 544434"/>
                <a:gd name="connsiteX6" fmla="*/ 6792030 w 7008897"/>
                <a:gd name="connsiteY6" fmla="*/ 457829 h 544434"/>
                <a:gd name="connsiteX7" fmla="*/ 6684470 w 7008897"/>
                <a:gd name="connsiteY7" fmla="*/ 458294 h 544434"/>
                <a:gd name="connsiteX8" fmla="*/ 6630922 w 7008897"/>
                <a:gd name="connsiteY8" fmla="*/ 404747 h 544434"/>
                <a:gd name="connsiteX9" fmla="*/ 6631505 w 7008897"/>
                <a:gd name="connsiteY9" fmla="*/ 270296 h 544434"/>
                <a:gd name="connsiteX10" fmla="*/ 6523945 w 7008897"/>
                <a:gd name="connsiteY10" fmla="*/ 270761 h 544434"/>
                <a:gd name="connsiteX11" fmla="*/ 6522996 w 7008897"/>
                <a:gd name="connsiteY11" fmla="*/ 489723 h 544434"/>
                <a:gd name="connsiteX12" fmla="*/ 6468986 w 7008897"/>
                <a:gd name="connsiteY12" fmla="*/ 543734 h 544434"/>
                <a:gd name="connsiteX13" fmla="*/ 6307643 w 7008897"/>
                <a:gd name="connsiteY13" fmla="*/ 544434 h 544434"/>
                <a:gd name="connsiteX14" fmla="*/ 6254095 w 7008897"/>
                <a:gd name="connsiteY14" fmla="*/ 490886 h 544434"/>
                <a:gd name="connsiteX15" fmla="*/ 6249273 w 7008897"/>
                <a:gd name="connsiteY15" fmla="*/ 273868 h 544434"/>
                <a:gd name="connsiteX16" fmla="*/ 5793105 w 7008897"/>
                <a:gd name="connsiteY16" fmla="*/ 275842 h 544434"/>
                <a:gd name="connsiteX17" fmla="*/ 5793105 w 7008897"/>
                <a:gd name="connsiteY17" fmla="*/ 274656 h 544434"/>
                <a:gd name="connsiteX18" fmla="*/ 0 w 7008897"/>
                <a:gd name="connsiteY18" fmla="*/ 277252 h 544434"/>
                <a:gd name="connsiteX19" fmla="*/ 0 w 7008897"/>
                <a:gd name="connsiteY19" fmla="*/ 2866 h 544434"/>
                <a:gd name="connsiteX20" fmla="*/ 6078855 w 7008897"/>
                <a:gd name="connsiteY20" fmla="*/ 1654 h 544434"/>
                <a:gd name="connsiteX21" fmla="*/ 6078855 w 7008897"/>
                <a:gd name="connsiteY21" fmla="*/ 1688 h 54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08897" h="544434">
                  <a:moveTo>
                    <a:pt x="6955349" y="0"/>
                  </a:moveTo>
                  <a:cubicBezTo>
                    <a:pt x="6986081" y="-133"/>
                    <a:pt x="7009030" y="22816"/>
                    <a:pt x="7008897" y="53548"/>
                  </a:cubicBezTo>
                  <a:lnTo>
                    <a:pt x="7008199" y="214888"/>
                  </a:lnTo>
                  <a:cubicBezTo>
                    <a:pt x="7008066" y="245620"/>
                    <a:pt x="6984918" y="268768"/>
                    <a:pt x="6954186" y="268901"/>
                  </a:cubicBezTo>
                  <a:lnTo>
                    <a:pt x="6846626" y="269366"/>
                  </a:lnTo>
                  <a:lnTo>
                    <a:pt x="6846043" y="403816"/>
                  </a:lnTo>
                  <a:cubicBezTo>
                    <a:pt x="6845910" y="434548"/>
                    <a:pt x="6822762" y="457696"/>
                    <a:pt x="6792030" y="457829"/>
                  </a:cubicBezTo>
                  <a:lnTo>
                    <a:pt x="6684470" y="458294"/>
                  </a:lnTo>
                  <a:cubicBezTo>
                    <a:pt x="6653740" y="458425"/>
                    <a:pt x="6630791" y="435476"/>
                    <a:pt x="6630922" y="404747"/>
                  </a:cubicBezTo>
                  <a:lnTo>
                    <a:pt x="6631505" y="270296"/>
                  </a:lnTo>
                  <a:lnTo>
                    <a:pt x="6523945" y="270761"/>
                  </a:lnTo>
                  <a:lnTo>
                    <a:pt x="6522996" y="489723"/>
                  </a:lnTo>
                  <a:cubicBezTo>
                    <a:pt x="6522865" y="520453"/>
                    <a:pt x="6499715" y="543603"/>
                    <a:pt x="6468986" y="543734"/>
                  </a:cubicBezTo>
                  <a:lnTo>
                    <a:pt x="6307643" y="544434"/>
                  </a:lnTo>
                  <a:cubicBezTo>
                    <a:pt x="6276911" y="544566"/>
                    <a:pt x="6253962" y="521617"/>
                    <a:pt x="6254095" y="490886"/>
                  </a:cubicBezTo>
                  <a:lnTo>
                    <a:pt x="6249273" y="273868"/>
                  </a:lnTo>
                  <a:lnTo>
                    <a:pt x="5793105" y="275842"/>
                  </a:lnTo>
                  <a:lnTo>
                    <a:pt x="5793105" y="274656"/>
                  </a:lnTo>
                  <a:lnTo>
                    <a:pt x="0" y="277252"/>
                  </a:lnTo>
                  <a:lnTo>
                    <a:pt x="0" y="2866"/>
                  </a:lnTo>
                  <a:lnTo>
                    <a:pt x="6078855" y="1654"/>
                  </a:lnTo>
                  <a:lnTo>
                    <a:pt x="6078855" y="16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B8590B-0267-4D47-8965-710BF20FC837}"/>
                </a:ext>
              </a:extLst>
            </p:cNvPr>
            <p:cNvSpPr/>
            <p:nvPr/>
          </p:nvSpPr>
          <p:spPr>
            <a:xfrm>
              <a:off x="579388" y="2336164"/>
              <a:ext cx="1897856" cy="1945068"/>
            </a:xfrm>
            <a:custGeom>
              <a:avLst/>
              <a:gdLst>
                <a:gd name="connsiteX0" fmla="*/ 853036 w 1897856"/>
                <a:gd name="connsiteY0" fmla="*/ 1365371 h 1945068"/>
                <a:gd name="connsiteX1" fmla="*/ 663892 w 1897856"/>
                <a:gd name="connsiteY1" fmla="*/ 1554516 h 1945068"/>
                <a:gd name="connsiteX2" fmla="*/ 719229 w 1897856"/>
                <a:gd name="connsiteY2" fmla="*/ 1686696 h 1945068"/>
                <a:gd name="connsiteX3" fmla="*/ 851407 w 1897856"/>
                <a:gd name="connsiteY3" fmla="*/ 1742033 h 1945068"/>
                <a:gd name="connsiteX4" fmla="*/ 1040553 w 1897856"/>
                <a:gd name="connsiteY4" fmla="*/ 1552888 h 1945068"/>
                <a:gd name="connsiteX5" fmla="*/ 853036 w 1897856"/>
                <a:gd name="connsiteY5" fmla="*/ 1365371 h 1945068"/>
                <a:gd name="connsiteX6" fmla="*/ 396500 w 1897856"/>
                <a:gd name="connsiteY6" fmla="*/ 784711 h 1945068"/>
                <a:gd name="connsiteX7" fmla="*/ 207354 w 1897856"/>
                <a:gd name="connsiteY7" fmla="*/ 973857 h 1945068"/>
                <a:gd name="connsiteX8" fmla="*/ 394871 w 1897856"/>
                <a:gd name="connsiteY8" fmla="*/ 1161372 h 1945068"/>
                <a:gd name="connsiteX9" fmla="*/ 584017 w 1897856"/>
                <a:gd name="connsiteY9" fmla="*/ 972228 h 1945068"/>
                <a:gd name="connsiteX10" fmla="*/ 528680 w 1897856"/>
                <a:gd name="connsiteY10" fmla="*/ 840048 h 1945068"/>
                <a:gd name="connsiteX11" fmla="*/ 396500 w 1897856"/>
                <a:gd name="connsiteY11" fmla="*/ 784711 h 1945068"/>
                <a:gd name="connsiteX12" fmla="*/ 1314611 w 1897856"/>
                <a:gd name="connsiteY12" fmla="*/ 780742 h 1945068"/>
                <a:gd name="connsiteX13" fmla="*/ 1125466 w 1897856"/>
                <a:gd name="connsiteY13" fmla="*/ 969887 h 1945068"/>
                <a:gd name="connsiteX14" fmla="*/ 1180806 w 1897856"/>
                <a:gd name="connsiteY14" fmla="*/ 1102064 h 1945068"/>
                <a:gd name="connsiteX15" fmla="*/ 1312983 w 1897856"/>
                <a:gd name="connsiteY15" fmla="*/ 1157404 h 1945068"/>
                <a:gd name="connsiteX16" fmla="*/ 1502128 w 1897856"/>
                <a:gd name="connsiteY16" fmla="*/ 968258 h 1945068"/>
                <a:gd name="connsiteX17" fmla="*/ 1314611 w 1897856"/>
                <a:gd name="connsiteY17" fmla="*/ 780742 h 1945068"/>
                <a:gd name="connsiteX18" fmla="*/ 858075 w 1897856"/>
                <a:gd name="connsiteY18" fmla="*/ 200076 h 1945068"/>
                <a:gd name="connsiteX19" fmla="*/ 668930 w 1897856"/>
                <a:gd name="connsiteY19" fmla="*/ 389220 h 1945068"/>
                <a:gd name="connsiteX20" fmla="*/ 856446 w 1897856"/>
                <a:gd name="connsiteY20" fmla="*/ 576737 h 1945068"/>
                <a:gd name="connsiteX21" fmla="*/ 1045590 w 1897856"/>
                <a:gd name="connsiteY21" fmla="*/ 387593 h 1945068"/>
                <a:gd name="connsiteX22" fmla="*/ 990251 w 1897856"/>
                <a:gd name="connsiteY22" fmla="*/ 255415 h 1945068"/>
                <a:gd name="connsiteX23" fmla="*/ 858075 w 1897856"/>
                <a:gd name="connsiteY23" fmla="*/ 200076 h 1945068"/>
                <a:gd name="connsiteX24" fmla="*/ 853054 w 1897856"/>
                <a:gd name="connsiteY24" fmla="*/ 4 h 1945068"/>
                <a:gd name="connsiteX25" fmla="*/ 1245667 w 1897856"/>
                <a:gd name="connsiteY25" fmla="*/ 392615 h 1945068"/>
                <a:gd name="connsiteX26" fmla="*/ 1242534 w 1897856"/>
                <a:gd name="connsiteY26" fmla="*/ 436764 h 1945068"/>
                <a:gd name="connsiteX27" fmla="*/ 1313461 w 1897856"/>
                <a:gd name="connsiteY27" fmla="*/ 365837 h 1945068"/>
                <a:gd name="connsiteX28" fmla="*/ 1454763 w 1897856"/>
                <a:gd name="connsiteY28" fmla="*/ 353452 h 1945068"/>
                <a:gd name="connsiteX29" fmla="*/ 1468852 w 1897856"/>
                <a:gd name="connsiteY29" fmla="*/ 497584 h 1945068"/>
                <a:gd name="connsiteX30" fmla="*/ 1459986 w 1897856"/>
                <a:gd name="connsiteY30" fmla="*/ 506449 h 1945068"/>
                <a:gd name="connsiteX31" fmla="*/ 1389058 w 1897856"/>
                <a:gd name="connsiteY31" fmla="*/ 577379 h 1945068"/>
                <a:gd name="connsiteX32" fmla="*/ 1609209 w 1897856"/>
                <a:gd name="connsiteY32" fmla="*/ 702957 h 1945068"/>
                <a:gd name="connsiteX33" fmla="*/ 1729643 w 1897856"/>
                <a:gd name="connsiteY33" fmla="*/ 752463 h 1945068"/>
                <a:gd name="connsiteX34" fmla="*/ 1897856 w 1897856"/>
                <a:gd name="connsiteY34" fmla="*/ 752139 h 1945068"/>
                <a:gd name="connsiteX35" fmla="*/ 1897856 w 1897856"/>
                <a:gd name="connsiteY35" fmla="*/ 1172530 h 1945068"/>
                <a:gd name="connsiteX36" fmla="*/ 1730764 w 1897856"/>
                <a:gd name="connsiteY36" fmla="*/ 1173253 h 1945068"/>
                <a:gd name="connsiteX37" fmla="*/ 1606944 w 1897856"/>
                <a:gd name="connsiteY37" fmla="*/ 1226754 h 1945068"/>
                <a:gd name="connsiteX38" fmla="*/ 1589212 w 1897856"/>
                <a:gd name="connsiteY38" fmla="*/ 1244488 h 1945068"/>
                <a:gd name="connsiteX39" fmla="*/ 1385699 w 1897856"/>
                <a:gd name="connsiteY39" fmla="*/ 1354242 h 1945068"/>
                <a:gd name="connsiteX40" fmla="*/ 1461876 w 1897856"/>
                <a:gd name="connsiteY40" fmla="*/ 1430421 h 1945068"/>
                <a:gd name="connsiteX41" fmla="*/ 1473037 w 1897856"/>
                <a:gd name="connsiteY41" fmla="*/ 1571617 h 1945068"/>
                <a:gd name="connsiteX42" fmla="*/ 1328781 w 1897856"/>
                <a:gd name="connsiteY42" fmla="*/ 1586956 h 1945068"/>
                <a:gd name="connsiteX43" fmla="*/ 1319991 w 1897856"/>
                <a:gd name="connsiteY43" fmla="*/ 1578165 h 1945068"/>
                <a:gd name="connsiteX44" fmla="*/ 1246743 w 1897856"/>
                <a:gd name="connsiteY44" fmla="*/ 1504917 h 1945068"/>
                <a:gd name="connsiteX45" fmla="*/ 1249496 w 1897856"/>
                <a:gd name="connsiteY45" fmla="*/ 1549044 h 1945068"/>
                <a:gd name="connsiteX46" fmla="*/ 853474 w 1897856"/>
                <a:gd name="connsiteY46" fmla="*/ 1945065 h 1945068"/>
                <a:gd name="connsiteX47" fmla="*/ 460862 w 1897856"/>
                <a:gd name="connsiteY47" fmla="*/ 1552453 h 1945068"/>
                <a:gd name="connsiteX48" fmla="*/ 463995 w 1897856"/>
                <a:gd name="connsiteY48" fmla="*/ 1508298 h 1945068"/>
                <a:gd name="connsiteX49" fmla="*/ 390108 w 1897856"/>
                <a:gd name="connsiteY49" fmla="*/ 1582185 h 1945068"/>
                <a:gd name="connsiteX50" fmla="*/ 242978 w 1897856"/>
                <a:gd name="connsiteY50" fmla="*/ 1582821 h 1945068"/>
                <a:gd name="connsiteX51" fmla="*/ 240047 w 1897856"/>
                <a:gd name="connsiteY51" fmla="*/ 1579890 h 1945068"/>
                <a:gd name="connsiteX52" fmla="*/ 240657 w 1897856"/>
                <a:gd name="connsiteY52" fmla="*/ 1438642 h 1945068"/>
                <a:gd name="connsiteX53" fmla="*/ 317497 w 1897856"/>
                <a:gd name="connsiteY53" fmla="*/ 1361801 h 1945068"/>
                <a:gd name="connsiteX54" fmla="*/ 7584 w 1897856"/>
                <a:gd name="connsiteY54" fmla="*/ 898209 h 1945068"/>
                <a:gd name="connsiteX55" fmla="*/ 317899 w 1897856"/>
                <a:gd name="connsiteY55" fmla="*/ 587895 h 1945068"/>
                <a:gd name="connsiteX56" fmla="*/ 244651 w 1897856"/>
                <a:gd name="connsiteY56" fmla="*/ 514648 h 1945068"/>
                <a:gd name="connsiteX57" fmla="*/ 233491 w 1897856"/>
                <a:gd name="connsiteY57" fmla="*/ 373450 h 1945068"/>
                <a:gd name="connsiteX58" fmla="*/ 377747 w 1897856"/>
                <a:gd name="connsiteY58" fmla="*/ 358113 h 1945068"/>
                <a:gd name="connsiteX59" fmla="*/ 386535 w 1897856"/>
                <a:gd name="connsiteY59" fmla="*/ 366901 h 1945068"/>
                <a:gd name="connsiteX60" fmla="*/ 459786 w 1897856"/>
                <a:gd name="connsiteY60" fmla="*/ 440150 h 1945068"/>
                <a:gd name="connsiteX61" fmla="*/ 457031 w 1897856"/>
                <a:gd name="connsiteY61" fmla="*/ 396025 h 1945068"/>
                <a:gd name="connsiteX62" fmla="*/ 853054 w 1897856"/>
                <a:gd name="connsiteY62" fmla="*/ 4 h 194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897856" h="1945068">
                  <a:moveTo>
                    <a:pt x="853036" y="1365371"/>
                  </a:moveTo>
                  <a:cubicBezTo>
                    <a:pt x="747100" y="1365829"/>
                    <a:pt x="664350" y="1448580"/>
                    <a:pt x="663892" y="1554516"/>
                  </a:cubicBezTo>
                  <a:cubicBezTo>
                    <a:pt x="663688" y="1601598"/>
                    <a:pt x="684069" y="1651537"/>
                    <a:pt x="719229" y="1686696"/>
                  </a:cubicBezTo>
                  <a:cubicBezTo>
                    <a:pt x="754388" y="1721856"/>
                    <a:pt x="801398" y="1739308"/>
                    <a:pt x="851407" y="1742033"/>
                  </a:cubicBezTo>
                  <a:cubicBezTo>
                    <a:pt x="957344" y="1741575"/>
                    <a:pt x="1040095" y="1658824"/>
                    <a:pt x="1040553" y="1552888"/>
                  </a:cubicBezTo>
                  <a:cubicBezTo>
                    <a:pt x="1041011" y="1446952"/>
                    <a:pt x="958972" y="1364913"/>
                    <a:pt x="853036" y="1365371"/>
                  </a:cubicBezTo>
                  <a:close/>
                  <a:moveTo>
                    <a:pt x="396500" y="784711"/>
                  </a:moveTo>
                  <a:cubicBezTo>
                    <a:pt x="290564" y="785169"/>
                    <a:pt x="207812" y="867921"/>
                    <a:pt x="207354" y="973857"/>
                  </a:cubicBezTo>
                  <a:cubicBezTo>
                    <a:pt x="206896" y="1079793"/>
                    <a:pt x="288935" y="1161830"/>
                    <a:pt x="394871" y="1161372"/>
                  </a:cubicBezTo>
                  <a:cubicBezTo>
                    <a:pt x="500807" y="1160914"/>
                    <a:pt x="583558" y="1078164"/>
                    <a:pt x="584017" y="972228"/>
                  </a:cubicBezTo>
                  <a:cubicBezTo>
                    <a:pt x="584220" y="925145"/>
                    <a:pt x="563839" y="875207"/>
                    <a:pt x="528680" y="840048"/>
                  </a:cubicBezTo>
                  <a:cubicBezTo>
                    <a:pt x="493521" y="804888"/>
                    <a:pt x="449468" y="784480"/>
                    <a:pt x="396500" y="784711"/>
                  </a:cubicBezTo>
                  <a:close/>
                  <a:moveTo>
                    <a:pt x="1314611" y="780742"/>
                  </a:moveTo>
                  <a:cubicBezTo>
                    <a:pt x="1208675" y="781200"/>
                    <a:pt x="1125924" y="863951"/>
                    <a:pt x="1125466" y="969887"/>
                  </a:cubicBezTo>
                  <a:cubicBezTo>
                    <a:pt x="1125262" y="1016969"/>
                    <a:pt x="1145646" y="1066905"/>
                    <a:pt x="1180806" y="1102064"/>
                  </a:cubicBezTo>
                  <a:cubicBezTo>
                    <a:pt x="1215965" y="1137224"/>
                    <a:pt x="1262969" y="1154675"/>
                    <a:pt x="1312983" y="1157404"/>
                  </a:cubicBezTo>
                  <a:cubicBezTo>
                    <a:pt x="1418919" y="1156946"/>
                    <a:pt x="1501670" y="1074194"/>
                    <a:pt x="1502128" y="968258"/>
                  </a:cubicBezTo>
                  <a:cubicBezTo>
                    <a:pt x="1502585" y="862322"/>
                    <a:pt x="1420548" y="780283"/>
                    <a:pt x="1314611" y="780742"/>
                  </a:cubicBezTo>
                  <a:close/>
                  <a:moveTo>
                    <a:pt x="858075" y="200076"/>
                  </a:moveTo>
                  <a:cubicBezTo>
                    <a:pt x="752139" y="200534"/>
                    <a:pt x="669388" y="283285"/>
                    <a:pt x="668930" y="389220"/>
                  </a:cubicBezTo>
                  <a:cubicBezTo>
                    <a:pt x="668471" y="495156"/>
                    <a:pt x="750510" y="577195"/>
                    <a:pt x="856446" y="576737"/>
                  </a:cubicBezTo>
                  <a:cubicBezTo>
                    <a:pt x="962382" y="576279"/>
                    <a:pt x="1045132" y="493529"/>
                    <a:pt x="1045590" y="387593"/>
                  </a:cubicBezTo>
                  <a:cubicBezTo>
                    <a:pt x="1045794" y="340509"/>
                    <a:pt x="1025410" y="290575"/>
                    <a:pt x="990251" y="255415"/>
                  </a:cubicBezTo>
                  <a:cubicBezTo>
                    <a:pt x="955091" y="220256"/>
                    <a:pt x="908088" y="202804"/>
                    <a:pt x="858075" y="200076"/>
                  </a:cubicBezTo>
                  <a:close/>
                  <a:moveTo>
                    <a:pt x="853054" y="4"/>
                  </a:moveTo>
                  <a:cubicBezTo>
                    <a:pt x="1070811" y="-942"/>
                    <a:pt x="1246608" y="174855"/>
                    <a:pt x="1245667" y="392615"/>
                  </a:cubicBezTo>
                  <a:cubicBezTo>
                    <a:pt x="1245615" y="404386"/>
                    <a:pt x="1245540" y="422040"/>
                    <a:pt x="1242534" y="436764"/>
                  </a:cubicBezTo>
                  <a:lnTo>
                    <a:pt x="1313461" y="365837"/>
                  </a:lnTo>
                  <a:cubicBezTo>
                    <a:pt x="1351882" y="327416"/>
                    <a:pt x="1410761" y="321279"/>
                    <a:pt x="1454763" y="353452"/>
                  </a:cubicBezTo>
                  <a:cubicBezTo>
                    <a:pt x="1498736" y="391518"/>
                    <a:pt x="1504341" y="456232"/>
                    <a:pt x="1468852" y="497584"/>
                  </a:cubicBezTo>
                  <a:cubicBezTo>
                    <a:pt x="1465898" y="500538"/>
                    <a:pt x="1462940" y="503495"/>
                    <a:pt x="1459986" y="506449"/>
                  </a:cubicBezTo>
                  <a:lnTo>
                    <a:pt x="1389058" y="577379"/>
                  </a:lnTo>
                  <a:cubicBezTo>
                    <a:pt x="1474329" y="591722"/>
                    <a:pt x="1550635" y="638476"/>
                    <a:pt x="1609209" y="702957"/>
                  </a:cubicBezTo>
                  <a:cubicBezTo>
                    <a:pt x="1641439" y="735189"/>
                    <a:pt x="1685489" y="755594"/>
                    <a:pt x="1729643" y="752463"/>
                  </a:cubicBezTo>
                  <a:lnTo>
                    <a:pt x="1897856" y="752139"/>
                  </a:lnTo>
                  <a:lnTo>
                    <a:pt x="1897856" y="1172530"/>
                  </a:lnTo>
                  <a:lnTo>
                    <a:pt x="1730764" y="1173253"/>
                  </a:lnTo>
                  <a:cubicBezTo>
                    <a:pt x="1683686" y="1173454"/>
                    <a:pt x="1639455" y="1194244"/>
                    <a:pt x="1606944" y="1226754"/>
                  </a:cubicBezTo>
                  <a:cubicBezTo>
                    <a:pt x="1601034" y="1232667"/>
                    <a:pt x="1595123" y="1238577"/>
                    <a:pt x="1589212" y="1244488"/>
                  </a:cubicBezTo>
                  <a:cubicBezTo>
                    <a:pt x="1533061" y="1300638"/>
                    <a:pt x="1462284" y="1336255"/>
                    <a:pt x="1385699" y="1354242"/>
                  </a:cubicBezTo>
                  <a:lnTo>
                    <a:pt x="1461876" y="1430421"/>
                  </a:lnTo>
                  <a:cubicBezTo>
                    <a:pt x="1499965" y="1468509"/>
                    <a:pt x="1505595" y="1527339"/>
                    <a:pt x="1473037" y="1571617"/>
                  </a:cubicBezTo>
                  <a:cubicBezTo>
                    <a:pt x="1434590" y="1615921"/>
                    <a:pt x="1369826" y="1622086"/>
                    <a:pt x="1328781" y="1586956"/>
                  </a:cubicBezTo>
                  <a:cubicBezTo>
                    <a:pt x="1325851" y="1584025"/>
                    <a:pt x="1322921" y="1581096"/>
                    <a:pt x="1319991" y="1578165"/>
                  </a:cubicBezTo>
                  <a:lnTo>
                    <a:pt x="1246743" y="1504917"/>
                  </a:lnTo>
                  <a:cubicBezTo>
                    <a:pt x="1249620" y="1519617"/>
                    <a:pt x="1249569" y="1531388"/>
                    <a:pt x="1249496" y="1549044"/>
                  </a:cubicBezTo>
                  <a:cubicBezTo>
                    <a:pt x="1248552" y="1766800"/>
                    <a:pt x="1071228" y="1944124"/>
                    <a:pt x="853474" y="1945065"/>
                  </a:cubicBezTo>
                  <a:cubicBezTo>
                    <a:pt x="635714" y="1946007"/>
                    <a:pt x="459918" y="1770211"/>
                    <a:pt x="460862" y="1552453"/>
                  </a:cubicBezTo>
                  <a:cubicBezTo>
                    <a:pt x="460912" y="1540682"/>
                    <a:pt x="460986" y="1523026"/>
                    <a:pt x="463995" y="1508298"/>
                  </a:cubicBezTo>
                  <a:lnTo>
                    <a:pt x="390108" y="1582185"/>
                  </a:lnTo>
                  <a:cubicBezTo>
                    <a:pt x="348733" y="1623560"/>
                    <a:pt x="283997" y="1623841"/>
                    <a:pt x="242978" y="1582821"/>
                  </a:cubicBezTo>
                  <a:lnTo>
                    <a:pt x="240047" y="1579890"/>
                  </a:lnTo>
                  <a:cubicBezTo>
                    <a:pt x="201958" y="1541802"/>
                    <a:pt x="202235" y="1477063"/>
                    <a:pt x="240657" y="1438642"/>
                  </a:cubicBezTo>
                  <a:lnTo>
                    <a:pt x="317497" y="1361801"/>
                  </a:lnTo>
                  <a:cubicBezTo>
                    <a:pt x="102872" y="1318592"/>
                    <a:pt x="-34530" y="1110262"/>
                    <a:pt x="7584" y="898209"/>
                  </a:cubicBezTo>
                  <a:cubicBezTo>
                    <a:pt x="40629" y="742109"/>
                    <a:pt x="161798" y="620940"/>
                    <a:pt x="317899" y="587895"/>
                  </a:cubicBezTo>
                  <a:lnTo>
                    <a:pt x="244651" y="514648"/>
                  </a:lnTo>
                  <a:cubicBezTo>
                    <a:pt x="206561" y="476557"/>
                    <a:pt x="200933" y="417728"/>
                    <a:pt x="233491" y="373450"/>
                  </a:cubicBezTo>
                  <a:cubicBezTo>
                    <a:pt x="271935" y="329143"/>
                    <a:pt x="336699" y="322978"/>
                    <a:pt x="377747" y="358113"/>
                  </a:cubicBezTo>
                  <a:cubicBezTo>
                    <a:pt x="380675" y="361041"/>
                    <a:pt x="383607" y="363971"/>
                    <a:pt x="386535" y="366901"/>
                  </a:cubicBezTo>
                  <a:lnTo>
                    <a:pt x="459786" y="440150"/>
                  </a:lnTo>
                  <a:cubicBezTo>
                    <a:pt x="456904" y="425448"/>
                    <a:pt x="456956" y="413678"/>
                    <a:pt x="457031" y="396025"/>
                  </a:cubicBezTo>
                  <a:cubicBezTo>
                    <a:pt x="457974" y="178264"/>
                    <a:pt x="635296" y="941"/>
                    <a:pt x="853054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FC2AFF-4D1C-47FE-A460-BD440B16AF48}"/>
                </a:ext>
              </a:extLst>
            </p:cNvPr>
            <p:cNvSpPr/>
            <p:nvPr/>
          </p:nvSpPr>
          <p:spPr>
            <a:xfrm>
              <a:off x="8659610" y="3539447"/>
              <a:ext cx="271770" cy="76200"/>
            </a:xfrm>
            <a:custGeom>
              <a:avLst/>
              <a:gdLst>
                <a:gd name="connsiteX0" fmla="*/ 0 w 271770"/>
                <a:gd name="connsiteY0" fmla="*/ 0 h 76200"/>
                <a:gd name="connsiteX1" fmla="*/ 271770 w 271770"/>
                <a:gd name="connsiteY1" fmla="*/ 0 h 76200"/>
                <a:gd name="connsiteX2" fmla="*/ 271440 w 271770"/>
                <a:gd name="connsiteY2" fmla="*/ 76200 h 76200"/>
                <a:gd name="connsiteX3" fmla="*/ 1694 w 271770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770" h="76200">
                  <a:moveTo>
                    <a:pt x="0" y="0"/>
                  </a:moveTo>
                  <a:lnTo>
                    <a:pt x="271770" y="0"/>
                  </a:lnTo>
                  <a:lnTo>
                    <a:pt x="271440" y="76200"/>
                  </a:lnTo>
                  <a:lnTo>
                    <a:pt x="1694" y="762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09B792-BFA3-4D80-8389-C994C44BAFC1}"/>
                </a:ext>
              </a:extLst>
            </p:cNvPr>
            <p:cNvSpPr/>
            <p:nvPr/>
          </p:nvSpPr>
          <p:spPr>
            <a:xfrm>
              <a:off x="9039108" y="3454773"/>
              <a:ext cx="215315" cy="45719"/>
            </a:xfrm>
            <a:custGeom>
              <a:avLst/>
              <a:gdLst>
                <a:gd name="connsiteX0" fmla="*/ 198 w 215315"/>
                <a:gd name="connsiteY0" fmla="*/ 0 h 45719"/>
                <a:gd name="connsiteX1" fmla="*/ 215315 w 215315"/>
                <a:gd name="connsiteY1" fmla="*/ 0 h 45719"/>
                <a:gd name="connsiteX2" fmla="*/ 215117 w 215315"/>
                <a:gd name="connsiteY2" fmla="*/ 45719 h 45719"/>
                <a:gd name="connsiteX3" fmla="*/ 0 w 215315"/>
                <a:gd name="connsiteY3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315" h="45719">
                  <a:moveTo>
                    <a:pt x="198" y="0"/>
                  </a:moveTo>
                  <a:lnTo>
                    <a:pt x="215315" y="0"/>
                  </a:lnTo>
                  <a:lnTo>
                    <a:pt x="215117" y="45719"/>
                  </a:lnTo>
                  <a:lnTo>
                    <a:pt x="0" y="457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&amp; Target – Slide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C7CE0-5227-43E2-AA8C-AEACCF73CC41}"/>
              </a:ext>
            </a:extLst>
          </p:cNvPr>
          <p:cNvSpPr/>
          <p:nvPr/>
        </p:nvSpPr>
        <p:spPr>
          <a:xfrm>
            <a:off x="1953183" y="4125664"/>
            <a:ext cx="1159194" cy="15547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C0FDC9-4818-48D7-BA62-D3C266861E74}"/>
              </a:ext>
            </a:extLst>
          </p:cNvPr>
          <p:cNvSpPr/>
          <p:nvPr/>
        </p:nvSpPr>
        <p:spPr>
          <a:xfrm>
            <a:off x="3112377" y="4125664"/>
            <a:ext cx="1159194" cy="15547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F6AA82-7FE7-4230-9421-91E72D72B4B2}"/>
              </a:ext>
            </a:extLst>
          </p:cNvPr>
          <p:cNvSpPr/>
          <p:nvPr/>
        </p:nvSpPr>
        <p:spPr>
          <a:xfrm>
            <a:off x="4271570" y="4125664"/>
            <a:ext cx="1159194" cy="15547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8A00D-65F2-49EF-90DD-4FFF2F18CF00}"/>
              </a:ext>
            </a:extLst>
          </p:cNvPr>
          <p:cNvSpPr/>
          <p:nvPr/>
        </p:nvSpPr>
        <p:spPr>
          <a:xfrm>
            <a:off x="5430764" y="4125664"/>
            <a:ext cx="1159194" cy="15547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8F8961-AFE0-431D-9825-D9C07BE719C8}"/>
              </a:ext>
            </a:extLst>
          </p:cNvPr>
          <p:cNvGrpSpPr/>
          <p:nvPr/>
        </p:nvGrpSpPr>
        <p:grpSpPr>
          <a:xfrm rot="700789">
            <a:off x="7380661" y="1508751"/>
            <a:ext cx="1045243" cy="3843287"/>
            <a:chOff x="9279929" y="995984"/>
            <a:chExt cx="1393657" cy="512438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336634C-6102-4F0D-886E-0682C2BF3254}"/>
                </a:ext>
              </a:extLst>
            </p:cNvPr>
            <p:cNvGrpSpPr/>
            <p:nvPr/>
          </p:nvGrpSpPr>
          <p:grpSpPr>
            <a:xfrm rot="16200000">
              <a:off x="7414566" y="2861347"/>
              <a:ext cx="5124383" cy="1393657"/>
              <a:chOff x="3344332" y="5402001"/>
              <a:chExt cx="2481749" cy="674951"/>
            </a:xfrm>
          </p:grpSpPr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67E7BB09-BC5E-4997-9363-5492FDE92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4332" y="5615093"/>
                <a:ext cx="2481749" cy="461859"/>
              </a:xfrm>
              <a:custGeom>
                <a:avLst/>
                <a:gdLst>
                  <a:gd name="connsiteX0" fmla="*/ 1973263 w 3975101"/>
                  <a:gd name="connsiteY0" fmla="*/ 0 h 739775"/>
                  <a:gd name="connsiteX1" fmla="*/ 2132013 w 3975101"/>
                  <a:gd name="connsiteY1" fmla="*/ 1587 h 739775"/>
                  <a:gd name="connsiteX2" fmla="*/ 2289175 w 3975101"/>
                  <a:gd name="connsiteY2" fmla="*/ 3175 h 739775"/>
                  <a:gd name="connsiteX3" fmla="*/ 2443163 w 3975101"/>
                  <a:gd name="connsiteY3" fmla="*/ 9525 h 739775"/>
                  <a:gd name="connsiteX4" fmla="*/ 2597150 w 3975101"/>
                  <a:gd name="connsiteY4" fmla="*/ 15875 h 739775"/>
                  <a:gd name="connsiteX5" fmla="*/ 2744788 w 3975101"/>
                  <a:gd name="connsiteY5" fmla="*/ 26987 h 739775"/>
                  <a:gd name="connsiteX6" fmla="*/ 2890838 w 3975101"/>
                  <a:gd name="connsiteY6" fmla="*/ 36512 h 739775"/>
                  <a:gd name="connsiteX7" fmla="*/ 3030538 w 3975101"/>
                  <a:gd name="connsiteY7" fmla="*/ 49212 h 739775"/>
                  <a:gd name="connsiteX8" fmla="*/ 3163888 w 3975101"/>
                  <a:gd name="connsiteY8" fmla="*/ 63500 h 739775"/>
                  <a:gd name="connsiteX9" fmla="*/ 3290888 w 3975101"/>
                  <a:gd name="connsiteY9" fmla="*/ 80962 h 739775"/>
                  <a:gd name="connsiteX10" fmla="*/ 3408363 w 3975101"/>
                  <a:gd name="connsiteY10" fmla="*/ 96837 h 739775"/>
                  <a:gd name="connsiteX11" fmla="*/ 3499705 w 3975101"/>
                  <a:gd name="connsiteY11" fmla="*/ 114300 h 739775"/>
                  <a:gd name="connsiteX12" fmla="*/ 3975101 w 3975101"/>
                  <a:gd name="connsiteY12" fmla="*/ 114300 h 739775"/>
                  <a:gd name="connsiteX13" fmla="*/ 3975101 w 3975101"/>
                  <a:gd name="connsiteY13" fmla="*/ 322263 h 739775"/>
                  <a:gd name="connsiteX14" fmla="*/ 3971687 w 3975101"/>
                  <a:gd name="connsiteY14" fmla="*/ 322263 h 739775"/>
                  <a:gd name="connsiteX15" fmla="*/ 3970338 w 3975101"/>
                  <a:gd name="connsiteY15" fmla="*/ 349250 h 739775"/>
                  <a:gd name="connsiteX16" fmla="*/ 3954463 w 3975101"/>
                  <a:gd name="connsiteY16" fmla="*/ 377825 h 739775"/>
                  <a:gd name="connsiteX17" fmla="*/ 3924300 w 3975101"/>
                  <a:gd name="connsiteY17" fmla="*/ 409575 h 739775"/>
                  <a:gd name="connsiteX18" fmla="*/ 3884613 w 3975101"/>
                  <a:gd name="connsiteY18" fmla="*/ 439738 h 739775"/>
                  <a:gd name="connsiteX19" fmla="*/ 3830638 w 3975101"/>
                  <a:gd name="connsiteY19" fmla="*/ 469900 h 739775"/>
                  <a:gd name="connsiteX20" fmla="*/ 3767138 w 3975101"/>
                  <a:gd name="connsiteY20" fmla="*/ 500063 h 739775"/>
                  <a:gd name="connsiteX21" fmla="*/ 3690938 w 3975101"/>
                  <a:gd name="connsiteY21" fmla="*/ 530225 h 739775"/>
                  <a:gd name="connsiteX22" fmla="*/ 3603625 w 3975101"/>
                  <a:gd name="connsiteY22" fmla="*/ 558800 h 739775"/>
                  <a:gd name="connsiteX23" fmla="*/ 3506788 w 3975101"/>
                  <a:gd name="connsiteY23" fmla="*/ 585788 h 739775"/>
                  <a:gd name="connsiteX24" fmla="*/ 3398838 w 3975101"/>
                  <a:gd name="connsiteY24" fmla="*/ 611188 h 739775"/>
                  <a:gd name="connsiteX25" fmla="*/ 3278188 w 3975101"/>
                  <a:gd name="connsiteY25" fmla="*/ 635000 h 739775"/>
                  <a:gd name="connsiteX26" fmla="*/ 3148013 w 3975101"/>
                  <a:gd name="connsiteY26" fmla="*/ 658813 h 739775"/>
                  <a:gd name="connsiteX27" fmla="*/ 3011488 w 3975101"/>
                  <a:gd name="connsiteY27" fmla="*/ 679450 h 739775"/>
                  <a:gd name="connsiteX28" fmla="*/ 2863850 w 3975101"/>
                  <a:gd name="connsiteY28" fmla="*/ 695325 h 739775"/>
                  <a:gd name="connsiteX29" fmla="*/ 2705100 w 3975101"/>
                  <a:gd name="connsiteY29" fmla="*/ 709613 h 739775"/>
                  <a:gd name="connsiteX30" fmla="*/ 2541588 w 3975101"/>
                  <a:gd name="connsiteY30" fmla="*/ 722313 h 739775"/>
                  <a:gd name="connsiteX31" fmla="*/ 2366963 w 3975101"/>
                  <a:gd name="connsiteY31" fmla="*/ 733425 h 739775"/>
                  <a:gd name="connsiteX32" fmla="*/ 2182813 w 3975101"/>
                  <a:gd name="connsiteY32" fmla="*/ 738188 h 739775"/>
                  <a:gd name="connsiteX33" fmla="*/ 1993900 w 3975101"/>
                  <a:gd name="connsiteY33" fmla="*/ 739775 h 739775"/>
                  <a:gd name="connsiteX34" fmla="*/ 1803400 w 3975101"/>
                  <a:gd name="connsiteY34" fmla="*/ 738188 h 739775"/>
                  <a:gd name="connsiteX35" fmla="*/ 1619250 w 3975101"/>
                  <a:gd name="connsiteY35" fmla="*/ 733425 h 739775"/>
                  <a:gd name="connsiteX36" fmla="*/ 1447800 w 3975101"/>
                  <a:gd name="connsiteY36" fmla="*/ 722313 h 739775"/>
                  <a:gd name="connsiteX37" fmla="*/ 1281113 w 3975101"/>
                  <a:gd name="connsiteY37" fmla="*/ 709613 h 739775"/>
                  <a:gd name="connsiteX38" fmla="*/ 1122363 w 3975101"/>
                  <a:gd name="connsiteY38" fmla="*/ 695325 h 739775"/>
                  <a:gd name="connsiteX39" fmla="*/ 974725 w 3975101"/>
                  <a:gd name="connsiteY39" fmla="*/ 679450 h 739775"/>
                  <a:gd name="connsiteX40" fmla="*/ 835025 w 3975101"/>
                  <a:gd name="connsiteY40" fmla="*/ 658813 h 739775"/>
                  <a:gd name="connsiteX41" fmla="*/ 706438 w 3975101"/>
                  <a:gd name="connsiteY41" fmla="*/ 635000 h 739775"/>
                  <a:gd name="connsiteX42" fmla="*/ 587375 w 3975101"/>
                  <a:gd name="connsiteY42" fmla="*/ 611188 h 739775"/>
                  <a:gd name="connsiteX43" fmla="*/ 477838 w 3975101"/>
                  <a:gd name="connsiteY43" fmla="*/ 585788 h 739775"/>
                  <a:gd name="connsiteX44" fmla="*/ 379413 w 3975101"/>
                  <a:gd name="connsiteY44" fmla="*/ 558800 h 739775"/>
                  <a:gd name="connsiteX45" fmla="*/ 292100 w 3975101"/>
                  <a:gd name="connsiteY45" fmla="*/ 530225 h 739775"/>
                  <a:gd name="connsiteX46" fmla="*/ 215900 w 3975101"/>
                  <a:gd name="connsiteY46" fmla="*/ 500063 h 739775"/>
                  <a:gd name="connsiteX47" fmla="*/ 149225 w 3975101"/>
                  <a:gd name="connsiteY47" fmla="*/ 469900 h 739775"/>
                  <a:gd name="connsiteX48" fmla="*/ 95250 w 3975101"/>
                  <a:gd name="connsiteY48" fmla="*/ 439738 h 739775"/>
                  <a:gd name="connsiteX49" fmla="*/ 53975 w 3975101"/>
                  <a:gd name="connsiteY49" fmla="*/ 409575 h 739775"/>
                  <a:gd name="connsiteX50" fmla="*/ 22225 w 3975101"/>
                  <a:gd name="connsiteY50" fmla="*/ 377825 h 739775"/>
                  <a:gd name="connsiteX51" fmla="*/ 6350 w 3975101"/>
                  <a:gd name="connsiteY51" fmla="*/ 349250 h 739775"/>
                  <a:gd name="connsiteX52" fmla="*/ 0 w 3975101"/>
                  <a:gd name="connsiteY52" fmla="*/ 317500 h 739775"/>
                  <a:gd name="connsiteX53" fmla="*/ 1588 w 3975101"/>
                  <a:gd name="connsiteY53" fmla="*/ 311783 h 739775"/>
                  <a:gd name="connsiteX54" fmla="*/ 1588 w 3975101"/>
                  <a:gd name="connsiteY54" fmla="*/ 114300 h 739775"/>
                  <a:gd name="connsiteX55" fmla="*/ 456590 w 3975101"/>
                  <a:gd name="connsiteY55" fmla="*/ 114300 h 739775"/>
                  <a:gd name="connsiteX56" fmla="*/ 549275 w 3975101"/>
                  <a:gd name="connsiteY56" fmla="*/ 96837 h 739775"/>
                  <a:gd name="connsiteX57" fmla="*/ 665163 w 3975101"/>
                  <a:gd name="connsiteY57" fmla="*/ 80962 h 739775"/>
                  <a:gd name="connsiteX58" fmla="*/ 790575 w 3975101"/>
                  <a:gd name="connsiteY58" fmla="*/ 63500 h 739775"/>
                  <a:gd name="connsiteX59" fmla="*/ 920750 w 3975101"/>
                  <a:gd name="connsiteY59" fmla="*/ 49212 h 739775"/>
                  <a:gd name="connsiteX60" fmla="*/ 1060450 w 3975101"/>
                  <a:gd name="connsiteY60" fmla="*/ 36512 h 739775"/>
                  <a:gd name="connsiteX61" fmla="*/ 1203325 w 3975101"/>
                  <a:gd name="connsiteY61" fmla="*/ 26987 h 739775"/>
                  <a:gd name="connsiteX62" fmla="*/ 1350963 w 3975101"/>
                  <a:gd name="connsiteY62" fmla="*/ 15875 h 739775"/>
                  <a:gd name="connsiteX63" fmla="*/ 1503363 w 3975101"/>
                  <a:gd name="connsiteY63" fmla="*/ 9525 h 739775"/>
                  <a:gd name="connsiteX64" fmla="*/ 1658938 w 3975101"/>
                  <a:gd name="connsiteY64" fmla="*/ 3175 h 739775"/>
                  <a:gd name="connsiteX65" fmla="*/ 1816100 w 3975101"/>
                  <a:gd name="connsiteY65" fmla="*/ 1587 h 739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3975101" h="739775">
                    <a:moveTo>
                      <a:pt x="1973263" y="0"/>
                    </a:moveTo>
                    <a:lnTo>
                      <a:pt x="2132013" y="1587"/>
                    </a:lnTo>
                    <a:lnTo>
                      <a:pt x="2289175" y="3175"/>
                    </a:lnTo>
                    <a:lnTo>
                      <a:pt x="2443163" y="9525"/>
                    </a:lnTo>
                    <a:lnTo>
                      <a:pt x="2597150" y="15875"/>
                    </a:lnTo>
                    <a:lnTo>
                      <a:pt x="2744788" y="26987"/>
                    </a:lnTo>
                    <a:lnTo>
                      <a:pt x="2890838" y="36512"/>
                    </a:lnTo>
                    <a:lnTo>
                      <a:pt x="3030538" y="49212"/>
                    </a:lnTo>
                    <a:lnTo>
                      <a:pt x="3163888" y="63500"/>
                    </a:lnTo>
                    <a:lnTo>
                      <a:pt x="3290888" y="80962"/>
                    </a:lnTo>
                    <a:lnTo>
                      <a:pt x="3408363" y="96837"/>
                    </a:lnTo>
                    <a:lnTo>
                      <a:pt x="3499705" y="114300"/>
                    </a:lnTo>
                    <a:lnTo>
                      <a:pt x="3975101" y="114300"/>
                    </a:lnTo>
                    <a:lnTo>
                      <a:pt x="3975101" y="322263"/>
                    </a:lnTo>
                    <a:lnTo>
                      <a:pt x="3971687" y="322263"/>
                    </a:lnTo>
                    <a:lnTo>
                      <a:pt x="3970338" y="349250"/>
                    </a:lnTo>
                    <a:lnTo>
                      <a:pt x="3954463" y="377825"/>
                    </a:lnTo>
                    <a:lnTo>
                      <a:pt x="3924300" y="409575"/>
                    </a:lnTo>
                    <a:lnTo>
                      <a:pt x="3884613" y="439738"/>
                    </a:lnTo>
                    <a:lnTo>
                      <a:pt x="3830638" y="469900"/>
                    </a:lnTo>
                    <a:lnTo>
                      <a:pt x="3767138" y="500063"/>
                    </a:lnTo>
                    <a:lnTo>
                      <a:pt x="3690938" y="530225"/>
                    </a:lnTo>
                    <a:lnTo>
                      <a:pt x="3603625" y="558800"/>
                    </a:lnTo>
                    <a:lnTo>
                      <a:pt x="3506788" y="585788"/>
                    </a:lnTo>
                    <a:lnTo>
                      <a:pt x="3398838" y="611188"/>
                    </a:lnTo>
                    <a:lnTo>
                      <a:pt x="3278188" y="635000"/>
                    </a:lnTo>
                    <a:lnTo>
                      <a:pt x="3148013" y="658813"/>
                    </a:lnTo>
                    <a:lnTo>
                      <a:pt x="3011488" y="679450"/>
                    </a:lnTo>
                    <a:lnTo>
                      <a:pt x="2863850" y="695325"/>
                    </a:lnTo>
                    <a:lnTo>
                      <a:pt x="2705100" y="709613"/>
                    </a:lnTo>
                    <a:lnTo>
                      <a:pt x="2541588" y="722313"/>
                    </a:lnTo>
                    <a:lnTo>
                      <a:pt x="2366963" y="733425"/>
                    </a:lnTo>
                    <a:lnTo>
                      <a:pt x="2182813" y="738188"/>
                    </a:lnTo>
                    <a:lnTo>
                      <a:pt x="1993900" y="739775"/>
                    </a:lnTo>
                    <a:lnTo>
                      <a:pt x="1803400" y="738188"/>
                    </a:lnTo>
                    <a:lnTo>
                      <a:pt x="1619250" y="733425"/>
                    </a:lnTo>
                    <a:lnTo>
                      <a:pt x="1447800" y="722313"/>
                    </a:lnTo>
                    <a:lnTo>
                      <a:pt x="1281113" y="709613"/>
                    </a:lnTo>
                    <a:lnTo>
                      <a:pt x="1122363" y="695325"/>
                    </a:lnTo>
                    <a:lnTo>
                      <a:pt x="974725" y="679450"/>
                    </a:lnTo>
                    <a:lnTo>
                      <a:pt x="835025" y="658813"/>
                    </a:lnTo>
                    <a:lnTo>
                      <a:pt x="706438" y="635000"/>
                    </a:lnTo>
                    <a:lnTo>
                      <a:pt x="587375" y="611188"/>
                    </a:lnTo>
                    <a:lnTo>
                      <a:pt x="477838" y="585788"/>
                    </a:lnTo>
                    <a:lnTo>
                      <a:pt x="379413" y="558800"/>
                    </a:lnTo>
                    <a:lnTo>
                      <a:pt x="292100" y="530225"/>
                    </a:lnTo>
                    <a:lnTo>
                      <a:pt x="215900" y="500063"/>
                    </a:lnTo>
                    <a:lnTo>
                      <a:pt x="149225" y="469900"/>
                    </a:lnTo>
                    <a:lnTo>
                      <a:pt x="95250" y="439738"/>
                    </a:lnTo>
                    <a:lnTo>
                      <a:pt x="53975" y="409575"/>
                    </a:lnTo>
                    <a:lnTo>
                      <a:pt x="22225" y="377825"/>
                    </a:lnTo>
                    <a:lnTo>
                      <a:pt x="6350" y="349250"/>
                    </a:lnTo>
                    <a:lnTo>
                      <a:pt x="0" y="317500"/>
                    </a:lnTo>
                    <a:lnTo>
                      <a:pt x="1588" y="311783"/>
                    </a:lnTo>
                    <a:lnTo>
                      <a:pt x="1588" y="114300"/>
                    </a:lnTo>
                    <a:lnTo>
                      <a:pt x="456590" y="114300"/>
                    </a:lnTo>
                    <a:lnTo>
                      <a:pt x="549275" y="96837"/>
                    </a:lnTo>
                    <a:lnTo>
                      <a:pt x="665163" y="80962"/>
                    </a:lnTo>
                    <a:lnTo>
                      <a:pt x="790575" y="63500"/>
                    </a:lnTo>
                    <a:lnTo>
                      <a:pt x="920750" y="49212"/>
                    </a:lnTo>
                    <a:lnTo>
                      <a:pt x="1060450" y="36512"/>
                    </a:lnTo>
                    <a:lnTo>
                      <a:pt x="1203325" y="26987"/>
                    </a:lnTo>
                    <a:lnTo>
                      <a:pt x="1350963" y="15875"/>
                    </a:lnTo>
                    <a:lnTo>
                      <a:pt x="1503363" y="9525"/>
                    </a:lnTo>
                    <a:lnTo>
                      <a:pt x="1658938" y="3175"/>
                    </a:lnTo>
                    <a:lnTo>
                      <a:pt x="1816100" y="1587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solidFill>
                  <a:srgbClr val="9A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3A54D12F-37CC-4D65-9C5B-2195F96DB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324" y="5402001"/>
                <a:ext cx="2480757" cy="560970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50139925-5385-4BA4-A92F-93947479B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8960" y="5507059"/>
                <a:ext cx="1953485" cy="35779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B72D5958-A605-4916-8B1D-DA9AD9718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378" y="5535077"/>
                <a:ext cx="1599657" cy="278236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7FF64799-C547-4883-9717-8326B194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2609" y="5580112"/>
                <a:ext cx="1204203" cy="16184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31615FE6-2C66-42CF-A63A-4B09F07B8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3641" y="5603833"/>
                <a:ext cx="541148" cy="96137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D9D412-A7D0-4FA2-9419-532063E7B620}"/>
                </a:ext>
              </a:extLst>
            </p:cNvPr>
            <p:cNvGrpSpPr/>
            <p:nvPr/>
          </p:nvGrpSpPr>
          <p:grpSpPr>
            <a:xfrm>
              <a:off x="9719926" y="3266459"/>
              <a:ext cx="127178" cy="639452"/>
              <a:chOff x="4371697" y="2952281"/>
              <a:chExt cx="198506" cy="639452"/>
            </a:xfrm>
            <a:solidFill>
              <a:schemeClr val="tx1"/>
            </a:solidFill>
          </p:grpSpPr>
          <p:sp>
            <p:nvSpPr>
              <p:cNvPr id="16" name="Freeform 40">
                <a:extLst>
                  <a:ext uri="{FF2B5EF4-FFF2-40B4-BE49-F238E27FC236}">
                    <a16:creationId xmlns:a16="http://schemas.microsoft.com/office/drawing/2014/main" id="{5C775CC6-3292-4072-9FFC-3ADB361C519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64030" y="3059948"/>
                <a:ext cx="413839" cy="198506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" name="Freeform 40">
                <a:extLst>
                  <a:ext uri="{FF2B5EF4-FFF2-40B4-BE49-F238E27FC236}">
                    <a16:creationId xmlns:a16="http://schemas.microsoft.com/office/drawing/2014/main" id="{905ED88A-99DE-4DCF-A0B2-149BE9963338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40087" y="3304966"/>
                <a:ext cx="457200" cy="116333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1511E87-BBCA-4527-AB78-C1CA4B313E7E}"/>
              </a:ext>
            </a:extLst>
          </p:cNvPr>
          <p:cNvSpPr/>
          <p:nvPr/>
        </p:nvSpPr>
        <p:spPr>
          <a:xfrm>
            <a:off x="1953183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1B1887-9D78-45E4-9BF1-4203B85B369A}"/>
              </a:ext>
            </a:extLst>
          </p:cNvPr>
          <p:cNvSpPr/>
          <p:nvPr/>
        </p:nvSpPr>
        <p:spPr>
          <a:xfrm>
            <a:off x="3112377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8D9195-334B-4FAA-AD24-D1C410ED4459}"/>
              </a:ext>
            </a:extLst>
          </p:cNvPr>
          <p:cNvSpPr/>
          <p:nvPr/>
        </p:nvSpPr>
        <p:spPr>
          <a:xfrm>
            <a:off x="4271570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CFF50-F34D-428E-A988-004D3FC294F2}"/>
              </a:ext>
            </a:extLst>
          </p:cNvPr>
          <p:cNvSpPr/>
          <p:nvPr/>
        </p:nvSpPr>
        <p:spPr>
          <a:xfrm>
            <a:off x="5430764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39" name="Graphic 29" descr="Filter">
            <a:extLst>
              <a:ext uri="{FF2B5EF4-FFF2-40B4-BE49-F238E27FC236}">
                <a16:creationId xmlns:a16="http://schemas.microsoft.com/office/drawing/2014/main" id="{CFEE736B-7B4A-4D9D-8440-CC01AFB3922F}"/>
              </a:ext>
            </a:extLst>
          </p:cNvPr>
          <p:cNvSpPr/>
          <p:nvPr/>
        </p:nvSpPr>
        <p:spPr>
          <a:xfrm>
            <a:off x="2289893" y="2442361"/>
            <a:ext cx="485775" cy="485939"/>
          </a:xfrm>
          <a:custGeom>
            <a:avLst/>
            <a:gdLst>
              <a:gd name="connsiteX0" fmla="*/ 285750 w 647700"/>
              <a:gd name="connsiteY0" fmla="*/ 285864 h 647919"/>
              <a:gd name="connsiteX1" fmla="*/ 285750 w 647700"/>
              <a:gd name="connsiteY1" fmla="*/ 647919 h 647919"/>
              <a:gd name="connsiteX2" fmla="*/ 361950 w 647700"/>
              <a:gd name="connsiteY2" fmla="*/ 571719 h 647919"/>
              <a:gd name="connsiteX3" fmla="*/ 361950 w 647700"/>
              <a:gd name="connsiteY3" fmla="*/ 285864 h 647919"/>
              <a:gd name="connsiteX4" fmla="*/ 647700 w 647700"/>
              <a:gd name="connsiteY4" fmla="*/ 0 h 647919"/>
              <a:gd name="connsiteX5" fmla="*/ 0 w 647700"/>
              <a:gd name="connsiteY5" fmla="*/ 0 h 647919"/>
              <a:gd name="connsiteX6" fmla="*/ 348501 w 647700"/>
              <a:gd name="connsiteY6" fmla="*/ 272415 h 647919"/>
              <a:gd name="connsiteX7" fmla="*/ 342900 w 647700"/>
              <a:gd name="connsiteY7" fmla="*/ 277978 h 647919"/>
              <a:gd name="connsiteX8" fmla="*/ 342900 w 647700"/>
              <a:gd name="connsiteY8" fmla="*/ 563804 h 647919"/>
              <a:gd name="connsiteX9" fmla="*/ 304800 w 647700"/>
              <a:gd name="connsiteY9" fmla="*/ 601904 h 647919"/>
              <a:gd name="connsiteX10" fmla="*/ 304800 w 647700"/>
              <a:gd name="connsiteY10" fmla="*/ 277978 h 647919"/>
              <a:gd name="connsiteX11" fmla="*/ 299228 w 647700"/>
              <a:gd name="connsiteY11" fmla="*/ 272396 h 647919"/>
              <a:gd name="connsiteX12" fmla="*/ 45987 w 647700"/>
              <a:gd name="connsiteY12" fmla="*/ 19050 h 647919"/>
              <a:gd name="connsiteX13" fmla="*/ 601751 w 647700"/>
              <a:gd name="connsiteY13" fmla="*/ 19050 h 64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7700" h="647919">
                <a:moveTo>
                  <a:pt x="285750" y="285864"/>
                </a:moveTo>
                <a:lnTo>
                  <a:pt x="285750" y="647919"/>
                </a:lnTo>
                <a:lnTo>
                  <a:pt x="361950" y="571719"/>
                </a:lnTo>
                <a:lnTo>
                  <a:pt x="361950" y="285864"/>
                </a:lnTo>
                <a:lnTo>
                  <a:pt x="647700" y="0"/>
                </a:lnTo>
                <a:lnTo>
                  <a:pt x="0" y="0"/>
                </a:lnTo>
                <a:close/>
                <a:moveTo>
                  <a:pt x="348501" y="272415"/>
                </a:moveTo>
                <a:lnTo>
                  <a:pt x="342900" y="277978"/>
                </a:lnTo>
                <a:lnTo>
                  <a:pt x="342900" y="563804"/>
                </a:lnTo>
                <a:lnTo>
                  <a:pt x="304800" y="601904"/>
                </a:lnTo>
                <a:lnTo>
                  <a:pt x="304800" y="277978"/>
                </a:lnTo>
                <a:lnTo>
                  <a:pt x="299228" y="272396"/>
                </a:lnTo>
                <a:lnTo>
                  <a:pt x="45987" y="19050"/>
                </a:lnTo>
                <a:lnTo>
                  <a:pt x="601751" y="190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Graphic 28" descr="Fire">
            <a:extLst>
              <a:ext uri="{FF2B5EF4-FFF2-40B4-BE49-F238E27FC236}">
                <a16:creationId xmlns:a16="http://schemas.microsoft.com/office/drawing/2014/main" id="{6B812205-D21F-416E-A178-24789EA4FCD4}"/>
              </a:ext>
            </a:extLst>
          </p:cNvPr>
          <p:cNvSpPr/>
          <p:nvPr/>
        </p:nvSpPr>
        <p:spPr>
          <a:xfrm>
            <a:off x="3474525" y="2363780"/>
            <a:ext cx="434810" cy="636508"/>
          </a:xfrm>
          <a:custGeom>
            <a:avLst/>
            <a:gdLst>
              <a:gd name="connsiteX0" fmla="*/ 138484 w 579746"/>
              <a:gd name="connsiteY0" fmla="*/ 314325 h 848677"/>
              <a:gd name="connsiteX1" fmla="*/ 21327 w 579746"/>
              <a:gd name="connsiteY1" fmla="*/ 451485 h 848677"/>
              <a:gd name="connsiteX2" fmla="*/ 118482 w 579746"/>
              <a:gd name="connsiteY2" fmla="*/ 792480 h 848677"/>
              <a:gd name="connsiteX3" fmla="*/ 143247 w 579746"/>
              <a:gd name="connsiteY3" fmla="*/ 805815 h 848677"/>
              <a:gd name="connsiteX4" fmla="*/ 131817 w 579746"/>
              <a:gd name="connsiteY4" fmla="*/ 780098 h 848677"/>
              <a:gd name="connsiteX5" fmla="*/ 165154 w 579746"/>
              <a:gd name="connsiteY5" fmla="*/ 511493 h 848677"/>
              <a:gd name="connsiteX6" fmla="*/ 210874 w 579746"/>
              <a:gd name="connsiteY6" fmla="*/ 695325 h 848677"/>
              <a:gd name="connsiteX7" fmla="*/ 278502 w 579746"/>
              <a:gd name="connsiteY7" fmla="*/ 839153 h 848677"/>
              <a:gd name="connsiteX8" fmla="*/ 278502 w 579746"/>
              <a:gd name="connsiteY8" fmla="*/ 848678 h 848677"/>
              <a:gd name="connsiteX9" fmla="*/ 288027 w 579746"/>
              <a:gd name="connsiteY9" fmla="*/ 848678 h 848677"/>
              <a:gd name="connsiteX10" fmla="*/ 553774 w 579746"/>
              <a:gd name="connsiteY10" fmla="*/ 670560 h 848677"/>
              <a:gd name="connsiteX11" fmla="*/ 544249 w 579746"/>
              <a:gd name="connsiteY11" fmla="*/ 436245 h 848677"/>
              <a:gd name="connsiteX12" fmla="*/ 516627 w 579746"/>
              <a:gd name="connsiteY12" fmla="*/ 399098 h 848677"/>
              <a:gd name="connsiteX13" fmla="*/ 528057 w 579746"/>
              <a:gd name="connsiteY13" fmla="*/ 443865 h 848677"/>
              <a:gd name="connsiteX14" fmla="*/ 499482 w 579746"/>
              <a:gd name="connsiteY14" fmla="*/ 527685 h 848677"/>
              <a:gd name="connsiteX15" fmla="*/ 415662 w 579746"/>
              <a:gd name="connsiteY15" fmla="*/ 541973 h 848677"/>
              <a:gd name="connsiteX16" fmla="*/ 364227 w 579746"/>
              <a:gd name="connsiteY16" fmla="*/ 490538 h 848677"/>
              <a:gd name="connsiteX17" fmla="*/ 379467 w 579746"/>
              <a:gd name="connsiteY17" fmla="*/ 408623 h 848677"/>
              <a:gd name="connsiteX18" fmla="*/ 413757 w 579746"/>
              <a:gd name="connsiteY18" fmla="*/ 205740 h 848677"/>
              <a:gd name="connsiteX19" fmla="*/ 246117 w 579746"/>
              <a:gd name="connsiteY19" fmla="*/ 10477 h 848677"/>
              <a:gd name="connsiteX20" fmla="*/ 221352 w 579746"/>
              <a:gd name="connsiteY20" fmla="*/ 0 h 848677"/>
              <a:gd name="connsiteX21" fmla="*/ 233734 w 579746"/>
              <a:gd name="connsiteY21" fmla="*/ 23813 h 848677"/>
              <a:gd name="connsiteX22" fmla="*/ 138484 w 579746"/>
              <a:gd name="connsiteY22" fmla="*/ 314325 h 848677"/>
              <a:gd name="connsiteX23" fmla="*/ 270882 w 579746"/>
              <a:gd name="connsiteY23" fmla="*/ 44768 h 848677"/>
              <a:gd name="connsiteX24" fmla="*/ 394707 w 579746"/>
              <a:gd name="connsiteY24" fmla="*/ 210503 h 848677"/>
              <a:gd name="connsiteX25" fmla="*/ 362322 w 579746"/>
              <a:gd name="connsiteY25" fmla="*/ 397193 h 848677"/>
              <a:gd name="connsiteX26" fmla="*/ 345177 w 579746"/>
              <a:gd name="connsiteY26" fmla="*/ 496253 h 848677"/>
              <a:gd name="connsiteX27" fmla="*/ 408042 w 579746"/>
              <a:gd name="connsiteY27" fmla="*/ 560070 h 848677"/>
              <a:gd name="connsiteX28" fmla="*/ 510912 w 579746"/>
              <a:gd name="connsiteY28" fmla="*/ 541973 h 848677"/>
              <a:gd name="connsiteX29" fmla="*/ 546154 w 579746"/>
              <a:gd name="connsiteY29" fmla="*/ 480060 h 848677"/>
              <a:gd name="connsiteX30" fmla="*/ 535677 w 579746"/>
              <a:gd name="connsiteY30" fmla="*/ 661988 h 848677"/>
              <a:gd name="connsiteX31" fmla="*/ 296599 w 579746"/>
              <a:gd name="connsiteY31" fmla="*/ 829628 h 848677"/>
              <a:gd name="connsiteX32" fmla="*/ 225162 w 579746"/>
              <a:gd name="connsiteY32" fmla="*/ 683895 h 848677"/>
              <a:gd name="connsiteX33" fmla="*/ 188967 w 579746"/>
              <a:gd name="connsiteY33" fmla="*/ 482918 h 848677"/>
              <a:gd name="connsiteX34" fmla="*/ 197539 w 579746"/>
              <a:gd name="connsiteY34" fmla="*/ 448628 h 848677"/>
              <a:gd name="connsiteX35" fmla="*/ 172774 w 579746"/>
              <a:gd name="connsiteY35" fmla="*/ 474345 h 848677"/>
              <a:gd name="connsiteX36" fmla="*/ 102289 w 579746"/>
              <a:gd name="connsiteY36" fmla="*/ 759143 h 848677"/>
              <a:gd name="connsiteX37" fmla="*/ 37519 w 579746"/>
              <a:gd name="connsiteY37" fmla="*/ 460058 h 848677"/>
              <a:gd name="connsiteX38" fmla="*/ 148962 w 579746"/>
              <a:gd name="connsiteY38" fmla="*/ 330518 h 848677"/>
              <a:gd name="connsiteX39" fmla="*/ 260404 w 579746"/>
              <a:gd name="connsiteY39" fmla="*/ 40958 h 848677"/>
              <a:gd name="connsiteX40" fmla="*/ 270882 w 579746"/>
              <a:gd name="connsiteY40" fmla="*/ 44768 h 84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9746" h="848677">
                <a:moveTo>
                  <a:pt x="138484" y="314325"/>
                </a:moveTo>
                <a:cubicBezTo>
                  <a:pt x="69904" y="371475"/>
                  <a:pt x="32757" y="423863"/>
                  <a:pt x="21327" y="451485"/>
                </a:cubicBezTo>
                <a:cubicBezTo>
                  <a:pt x="-42491" y="605790"/>
                  <a:pt x="50854" y="755333"/>
                  <a:pt x="118482" y="792480"/>
                </a:cubicBezTo>
                <a:lnTo>
                  <a:pt x="143247" y="805815"/>
                </a:lnTo>
                <a:lnTo>
                  <a:pt x="131817" y="780098"/>
                </a:lnTo>
                <a:cubicBezTo>
                  <a:pt x="107052" y="723900"/>
                  <a:pt x="80382" y="617220"/>
                  <a:pt x="165154" y="511493"/>
                </a:cubicBezTo>
                <a:cubicBezTo>
                  <a:pt x="160392" y="556260"/>
                  <a:pt x="160392" y="634365"/>
                  <a:pt x="210874" y="695325"/>
                </a:cubicBezTo>
                <a:cubicBezTo>
                  <a:pt x="277549" y="777240"/>
                  <a:pt x="278502" y="838200"/>
                  <a:pt x="278502" y="839153"/>
                </a:cubicBezTo>
                <a:lnTo>
                  <a:pt x="278502" y="848678"/>
                </a:lnTo>
                <a:lnTo>
                  <a:pt x="288027" y="848678"/>
                </a:lnTo>
                <a:cubicBezTo>
                  <a:pt x="404232" y="848678"/>
                  <a:pt x="509959" y="778193"/>
                  <a:pt x="553774" y="670560"/>
                </a:cubicBezTo>
                <a:cubicBezTo>
                  <a:pt x="587112" y="605790"/>
                  <a:pt x="592827" y="501015"/>
                  <a:pt x="544249" y="436245"/>
                </a:cubicBezTo>
                <a:lnTo>
                  <a:pt x="516627" y="399098"/>
                </a:lnTo>
                <a:lnTo>
                  <a:pt x="528057" y="443865"/>
                </a:lnTo>
                <a:cubicBezTo>
                  <a:pt x="534724" y="475298"/>
                  <a:pt x="524247" y="506730"/>
                  <a:pt x="499482" y="527685"/>
                </a:cubicBezTo>
                <a:cubicBezTo>
                  <a:pt x="476622" y="548640"/>
                  <a:pt x="444237" y="554355"/>
                  <a:pt x="415662" y="541973"/>
                </a:cubicBezTo>
                <a:cubicBezTo>
                  <a:pt x="390897" y="533400"/>
                  <a:pt x="371847" y="514350"/>
                  <a:pt x="364227" y="490538"/>
                </a:cubicBezTo>
                <a:cubicBezTo>
                  <a:pt x="355654" y="461963"/>
                  <a:pt x="361369" y="431483"/>
                  <a:pt x="379467" y="408623"/>
                </a:cubicBezTo>
                <a:cubicBezTo>
                  <a:pt x="420424" y="352425"/>
                  <a:pt x="432807" y="279083"/>
                  <a:pt x="413757" y="205740"/>
                </a:cubicBezTo>
                <a:cubicBezTo>
                  <a:pt x="390897" y="119063"/>
                  <a:pt x="328984" y="46673"/>
                  <a:pt x="246117" y="10477"/>
                </a:cubicBezTo>
                <a:lnTo>
                  <a:pt x="221352" y="0"/>
                </a:lnTo>
                <a:lnTo>
                  <a:pt x="233734" y="23813"/>
                </a:lnTo>
                <a:cubicBezTo>
                  <a:pt x="306124" y="160020"/>
                  <a:pt x="178489" y="280988"/>
                  <a:pt x="138484" y="314325"/>
                </a:cubicBezTo>
                <a:close/>
                <a:moveTo>
                  <a:pt x="270882" y="44768"/>
                </a:moveTo>
                <a:cubicBezTo>
                  <a:pt x="331842" y="81915"/>
                  <a:pt x="376609" y="140970"/>
                  <a:pt x="394707" y="210503"/>
                </a:cubicBezTo>
                <a:cubicBezTo>
                  <a:pt x="412804" y="278130"/>
                  <a:pt x="401374" y="345758"/>
                  <a:pt x="362322" y="397193"/>
                </a:cubicBezTo>
                <a:cubicBezTo>
                  <a:pt x="341367" y="425768"/>
                  <a:pt x="334699" y="461963"/>
                  <a:pt x="345177" y="496253"/>
                </a:cubicBezTo>
                <a:cubicBezTo>
                  <a:pt x="354702" y="525780"/>
                  <a:pt x="378514" y="549593"/>
                  <a:pt x="408042" y="560070"/>
                </a:cubicBezTo>
                <a:cubicBezTo>
                  <a:pt x="443284" y="574358"/>
                  <a:pt x="483289" y="567690"/>
                  <a:pt x="510912" y="541973"/>
                </a:cubicBezTo>
                <a:cubicBezTo>
                  <a:pt x="529962" y="525780"/>
                  <a:pt x="542344" y="503873"/>
                  <a:pt x="546154" y="480060"/>
                </a:cubicBezTo>
                <a:cubicBezTo>
                  <a:pt x="569014" y="537210"/>
                  <a:pt x="560442" y="613410"/>
                  <a:pt x="535677" y="661988"/>
                </a:cubicBezTo>
                <a:cubicBezTo>
                  <a:pt x="495672" y="760095"/>
                  <a:pt x="402327" y="825818"/>
                  <a:pt x="296599" y="829628"/>
                </a:cubicBezTo>
                <a:cubicBezTo>
                  <a:pt x="293742" y="807720"/>
                  <a:pt x="282312" y="752475"/>
                  <a:pt x="225162" y="683895"/>
                </a:cubicBezTo>
                <a:cubicBezTo>
                  <a:pt x="159439" y="603885"/>
                  <a:pt x="188014" y="487680"/>
                  <a:pt x="188967" y="482918"/>
                </a:cubicBezTo>
                <a:lnTo>
                  <a:pt x="197539" y="448628"/>
                </a:lnTo>
                <a:lnTo>
                  <a:pt x="172774" y="474345"/>
                </a:lnTo>
                <a:cubicBezTo>
                  <a:pt x="68952" y="581978"/>
                  <a:pt x="82287" y="695325"/>
                  <a:pt x="102289" y="759143"/>
                </a:cubicBezTo>
                <a:cubicBezTo>
                  <a:pt x="45139" y="707708"/>
                  <a:pt x="-13916" y="585788"/>
                  <a:pt x="37519" y="460058"/>
                </a:cubicBezTo>
                <a:cubicBezTo>
                  <a:pt x="48949" y="432435"/>
                  <a:pt x="88002" y="381000"/>
                  <a:pt x="148962" y="330518"/>
                </a:cubicBezTo>
                <a:cubicBezTo>
                  <a:pt x="232782" y="260985"/>
                  <a:pt x="302314" y="151448"/>
                  <a:pt x="260404" y="40958"/>
                </a:cubicBezTo>
                <a:cubicBezTo>
                  <a:pt x="262309" y="39053"/>
                  <a:pt x="268024" y="42863"/>
                  <a:pt x="270882" y="447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1" name="Graphic 27" descr="Circular flowchart">
            <a:extLst>
              <a:ext uri="{FF2B5EF4-FFF2-40B4-BE49-F238E27FC236}">
                <a16:creationId xmlns:a16="http://schemas.microsoft.com/office/drawing/2014/main" id="{DEC9895E-8F3D-42A7-AEE1-6C265445F813}"/>
              </a:ext>
            </a:extLst>
          </p:cNvPr>
          <p:cNvGrpSpPr/>
          <p:nvPr/>
        </p:nvGrpSpPr>
        <p:grpSpPr>
          <a:xfrm>
            <a:off x="4615423" y="2449505"/>
            <a:ext cx="471488" cy="464339"/>
            <a:chOff x="6026898" y="2219327"/>
            <a:chExt cx="628650" cy="619119"/>
          </a:xfrm>
          <a:solidFill>
            <a:srgbClr val="000000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55449DC-F2D9-42C4-89A1-09C2D78B578F}"/>
                </a:ext>
              </a:extLst>
            </p:cNvPr>
            <p:cNvSpPr/>
            <p:nvPr/>
          </p:nvSpPr>
          <p:spPr>
            <a:xfrm>
              <a:off x="6265023" y="221932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8147F53-4F00-4824-849D-8BA1419F18A3}"/>
                </a:ext>
              </a:extLst>
            </p:cNvPr>
            <p:cNvSpPr/>
            <p:nvPr/>
          </p:nvSpPr>
          <p:spPr>
            <a:xfrm>
              <a:off x="6026898" y="261937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9770C0B-7C33-4EAC-9908-B12E800603DD}"/>
                </a:ext>
              </a:extLst>
            </p:cNvPr>
            <p:cNvSpPr/>
            <p:nvPr/>
          </p:nvSpPr>
          <p:spPr>
            <a:xfrm>
              <a:off x="6441606" y="2306471"/>
              <a:ext cx="175855" cy="290769"/>
            </a:xfrm>
            <a:custGeom>
              <a:avLst/>
              <a:gdLst>
                <a:gd name="connsiteX0" fmla="*/ 156791 w 175855"/>
                <a:gd name="connsiteY0" fmla="*/ 255756 h 290769"/>
                <a:gd name="connsiteX1" fmla="*/ 154972 w 175855"/>
                <a:gd name="connsiteY1" fmla="*/ 285874 h 290769"/>
                <a:gd name="connsiteX2" fmla="*/ 173546 w 175855"/>
                <a:gd name="connsiteY2" fmla="*/ 290770 h 290769"/>
                <a:gd name="connsiteX3" fmla="*/ 3810 w 175855"/>
                <a:gd name="connsiteY3" fmla="*/ 0 h 290769"/>
                <a:gd name="connsiteX4" fmla="*/ 0 w 175855"/>
                <a:gd name="connsiteY4" fmla="*/ 18983 h 290769"/>
                <a:gd name="connsiteX5" fmla="*/ 156791 w 175855"/>
                <a:gd name="connsiteY5" fmla="*/ 255756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55" h="290769">
                  <a:moveTo>
                    <a:pt x="156791" y="255756"/>
                  </a:moveTo>
                  <a:cubicBezTo>
                    <a:pt x="156768" y="265822"/>
                    <a:pt x="156161" y="275878"/>
                    <a:pt x="154972" y="285874"/>
                  </a:cubicBezTo>
                  <a:cubicBezTo>
                    <a:pt x="161301" y="286926"/>
                    <a:pt x="167520" y="288565"/>
                    <a:pt x="173546" y="290770"/>
                  </a:cubicBezTo>
                  <a:cubicBezTo>
                    <a:pt x="189689" y="166522"/>
                    <a:pt x="119939" y="47034"/>
                    <a:pt x="3810" y="0"/>
                  </a:cubicBezTo>
                  <a:cubicBezTo>
                    <a:pt x="3136" y="6433"/>
                    <a:pt x="1860" y="12788"/>
                    <a:pt x="0" y="18983"/>
                  </a:cubicBezTo>
                  <a:cubicBezTo>
                    <a:pt x="94982" y="59365"/>
                    <a:pt x="156686" y="152546"/>
                    <a:pt x="156791" y="25575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3A6C87C-B4EA-416B-96B6-13D6EBB7080C}"/>
                </a:ext>
              </a:extLst>
            </p:cNvPr>
            <p:cNvSpPr/>
            <p:nvPr/>
          </p:nvSpPr>
          <p:spPr>
            <a:xfrm>
              <a:off x="6168306" y="2764099"/>
              <a:ext cx="345757" cy="74346"/>
            </a:xfrm>
            <a:custGeom>
              <a:avLst/>
              <a:gdLst>
                <a:gd name="connsiteX0" fmla="*/ 172917 w 345757"/>
                <a:gd name="connsiteY0" fmla="*/ 55302 h 74346"/>
                <a:gd name="connsiteX1" fmla="*/ 13849 w 345757"/>
                <a:gd name="connsiteY1" fmla="*/ 0 h 74346"/>
                <a:gd name="connsiteX2" fmla="*/ 0 w 345757"/>
                <a:gd name="connsiteY2" fmla="*/ 13335 h 74346"/>
                <a:gd name="connsiteX3" fmla="*/ 345758 w 345757"/>
                <a:gd name="connsiteY3" fmla="*/ 13335 h 74346"/>
                <a:gd name="connsiteX4" fmla="*/ 331908 w 345757"/>
                <a:gd name="connsiteY4" fmla="*/ 0 h 74346"/>
                <a:gd name="connsiteX5" fmla="*/ 172917 w 345757"/>
                <a:gd name="connsiteY5" fmla="*/ 55302 h 7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57" h="74346">
                  <a:moveTo>
                    <a:pt x="172917" y="55302"/>
                  </a:moveTo>
                  <a:cubicBezTo>
                    <a:pt x="115172" y="55347"/>
                    <a:pt x="59112" y="35856"/>
                    <a:pt x="13849" y="0"/>
                  </a:cubicBezTo>
                  <a:cubicBezTo>
                    <a:pt x="9649" y="4858"/>
                    <a:pt x="5014" y="9322"/>
                    <a:pt x="0" y="13335"/>
                  </a:cubicBezTo>
                  <a:cubicBezTo>
                    <a:pt x="100897" y="94684"/>
                    <a:pt x="244860" y="94684"/>
                    <a:pt x="345758" y="13335"/>
                  </a:cubicBezTo>
                  <a:cubicBezTo>
                    <a:pt x="340744" y="9322"/>
                    <a:pt x="336108" y="4858"/>
                    <a:pt x="331908" y="0"/>
                  </a:cubicBezTo>
                  <a:cubicBezTo>
                    <a:pt x="286666" y="35840"/>
                    <a:pt x="230635" y="55330"/>
                    <a:pt x="172917" y="5530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E829377-05C2-4DA1-A52D-4025B462631C}"/>
                </a:ext>
              </a:extLst>
            </p:cNvPr>
            <p:cNvSpPr/>
            <p:nvPr/>
          </p:nvSpPr>
          <p:spPr>
            <a:xfrm>
              <a:off x="6065002" y="2306471"/>
              <a:ext cx="175855" cy="290769"/>
            </a:xfrm>
            <a:custGeom>
              <a:avLst/>
              <a:gdLst>
                <a:gd name="connsiteX0" fmla="*/ 20864 w 175855"/>
                <a:gd name="connsiteY0" fmla="*/ 285874 h 290769"/>
                <a:gd name="connsiteX1" fmla="*/ 175855 w 175855"/>
                <a:gd name="connsiteY1" fmla="*/ 18983 h 290769"/>
                <a:gd name="connsiteX2" fmla="*/ 172045 w 175855"/>
                <a:gd name="connsiteY2" fmla="*/ 0 h 290769"/>
                <a:gd name="connsiteX3" fmla="*/ 2310 w 175855"/>
                <a:gd name="connsiteY3" fmla="*/ 290770 h 290769"/>
                <a:gd name="connsiteX4" fmla="*/ 20864 w 175855"/>
                <a:gd name="connsiteY4" fmla="*/ 285874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55" h="290769">
                  <a:moveTo>
                    <a:pt x="20864" y="285874"/>
                  </a:moveTo>
                  <a:cubicBezTo>
                    <a:pt x="7265" y="172309"/>
                    <a:pt x="70479" y="63457"/>
                    <a:pt x="175855" y="18983"/>
                  </a:cubicBezTo>
                  <a:cubicBezTo>
                    <a:pt x="173995" y="12788"/>
                    <a:pt x="172719" y="6433"/>
                    <a:pt x="172045" y="0"/>
                  </a:cubicBezTo>
                  <a:cubicBezTo>
                    <a:pt x="55916" y="47034"/>
                    <a:pt x="-13834" y="166522"/>
                    <a:pt x="2310" y="290770"/>
                  </a:cubicBezTo>
                  <a:cubicBezTo>
                    <a:pt x="8329" y="288567"/>
                    <a:pt x="14541" y="286927"/>
                    <a:pt x="20864" y="28587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9379F20-195F-4DEB-B9D4-AC65121E531F}"/>
                </a:ext>
              </a:extLst>
            </p:cNvPr>
            <p:cNvSpPr/>
            <p:nvPr/>
          </p:nvSpPr>
          <p:spPr>
            <a:xfrm>
              <a:off x="6503148" y="2619377"/>
              <a:ext cx="152400" cy="152400"/>
            </a:xfrm>
            <a:custGeom>
              <a:avLst/>
              <a:gdLst>
                <a:gd name="connsiteX0" fmla="*/ 0 w 152400"/>
                <a:gd name="connsiteY0" fmla="*/ 76200 h 152400"/>
                <a:gd name="connsiteX1" fmla="*/ 76200 w 152400"/>
                <a:gd name="connsiteY1" fmla="*/ 152400 h 152400"/>
                <a:gd name="connsiteX2" fmla="*/ 152400 w 152400"/>
                <a:gd name="connsiteY2" fmla="*/ 76200 h 152400"/>
                <a:gd name="connsiteX3" fmla="*/ 76200 w 152400"/>
                <a:gd name="connsiteY3" fmla="*/ 0 h 152400"/>
                <a:gd name="connsiteX4" fmla="*/ 0 w 152400"/>
                <a:gd name="connsiteY4" fmla="*/ 76200 h 152400"/>
                <a:gd name="connsiteX5" fmla="*/ 133350 w 152400"/>
                <a:gd name="connsiteY5" fmla="*/ 76200 h 152400"/>
                <a:gd name="connsiteX6" fmla="*/ 76200 w 152400"/>
                <a:gd name="connsiteY6" fmla="*/ 133350 h 152400"/>
                <a:gd name="connsiteX7" fmla="*/ 19050 w 152400"/>
                <a:gd name="connsiteY7" fmla="*/ 76200 h 152400"/>
                <a:gd name="connsiteX8" fmla="*/ 76200 w 152400"/>
                <a:gd name="connsiteY8" fmla="*/ 19050 h 152400"/>
                <a:gd name="connsiteX9" fmla="*/ 133350 w 152400"/>
                <a:gd name="connsiteY9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0" y="76200"/>
                  </a:move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36" y="48"/>
                    <a:pt x="48" y="34136"/>
                    <a:pt x="0" y="76200"/>
                  </a:cubicBezTo>
                  <a:close/>
                  <a:moveTo>
                    <a:pt x="133350" y="76200"/>
                  </a:move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50" y="44637"/>
                    <a:pt x="44637" y="19050"/>
                    <a:pt x="76200" y="19050"/>
                  </a:cubicBezTo>
                  <a:cubicBezTo>
                    <a:pt x="107748" y="19087"/>
                    <a:pt x="133313" y="44652"/>
                    <a:pt x="13335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26" descr="Mining tools">
            <a:extLst>
              <a:ext uri="{FF2B5EF4-FFF2-40B4-BE49-F238E27FC236}">
                <a16:creationId xmlns:a16="http://schemas.microsoft.com/office/drawing/2014/main" id="{83F487A8-FFA0-4C33-9CBB-A4C5024A15FA}"/>
              </a:ext>
            </a:extLst>
          </p:cNvPr>
          <p:cNvGrpSpPr/>
          <p:nvPr/>
        </p:nvGrpSpPr>
        <p:grpSpPr>
          <a:xfrm>
            <a:off x="5696446" y="2392360"/>
            <a:ext cx="628943" cy="585803"/>
            <a:chOff x="7468261" y="2143134"/>
            <a:chExt cx="838590" cy="781071"/>
          </a:xfrm>
          <a:solidFill>
            <a:srgbClr val="000000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896D54D-5C71-4682-A149-EED67598A5AC}"/>
                </a:ext>
              </a:extLst>
            </p:cNvPr>
            <p:cNvSpPr/>
            <p:nvPr/>
          </p:nvSpPr>
          <p:spPr>
            <a:xfrm>
              <a:off x="7524813" y="2594030"/>
              <a:ext cx="328663" cy="330112"/>
            </a:xfrm>
            <a:custGeom>
              <a:avLst/>
              <a:gdLst>
                <a:gd name="connsiteX0" fmla="*/ 92263 w 328663"/>
                <a:gd name="connsiteY0" fmla="*/ 308296 h 330112"/>
                <a:gd name="connsiteX1" fmla="*/ 77775 w 328663"/>
                <a:gd name="connsiteY1" fmla="*/ 308296 h 330112"/>
                <a:gd name="connsiteX2" fmla="*/ 21883 w 328663"/>
                <a:gd name="connsiteY2" fmla="*/ 252403 h 330112"/>
                <a:gd name="connsiteX3" fmla="*/ 21711 w 328663"/>
                <a:gd name="connsiteY3" fmla="*/ 238115 h 330112"/>
                <a:gd name="connsiteX4" fmla="*/ 257131 w 328663"/>
                <a:gd name="connsiteY4" fmla="*/ 13697 h 330112"/>
                <a:gd name="connsiteX5" fmla="*/ 244034 w 328663"/>
                <a:gd name="connsiteY5" fmla="*/ 0 h 330112"/>
                <a:gd name="connsiteX6" fmla="*/ 8414 w 328663"/>
                <a:gd name="connsiteY6" fmla="*/ 224419 h 330112"/>
                <a:gd name="connsiteX7" fmla="*/ 8414 w 328663"/>
                <a:gd name="connsiteY7" fmla="*/ 265843 h 330112"/>
                <a:gd name="connsiteX8" fmla="*/ 64307 w 328663"/>
                <a:gd name="connsiteY8" fmla="*/ 321735 h 330112"/>
                <a:gd name="connsiteX9" fmla="*/ 105874 w 328663"/>
                <a:gd name="connsiteY9" fmla="*/ 321574 h 330112"/>
                <a:gd name="connsiteX10" fmla="*/ 328664 w 328663"/>
                <a:gd name="connsiteY10" fmla="*/ 88573 h 330112"/>
                <a:gd name="connsiteX11" fmla="*/ 315605 w 328663"/>
                <a:gd name="connsiteY11" fmla="*/ 7487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663" h="330112">
                  <a:moveTo>
                    <a:pt x="92263" y="308296"/>
                  </a:moveTo>
                  <a:cubicBezTo>
                    <a:pt x="88093" y="311863"/>
                    <a:pt x="81945" y="311863"/>
                    <a:pt x="77775" y="308296"/>
                  </a:cubicBezTo>
                  <a:lnTo>
                    <a:pt x="21883" y="252403"/>
                  </a:lnTo>
                  <a:cubicBezTo>
                    <a:pt x="18217" y="248371"/>
                    <a:pt x="18143" y="242235"/>
                    <a:pt x="21711" y="238115"/>
                  </a:cubicBezTo>
                  <a:lnTo>
                    <a:pt x="257131" y="13697"/>
                  </a:lnTo>
                  <a:lnTo>
                    <a:pt x="244034" y="0"/>
                  </a:lnTo>
                  <a:lnTo>
                    <a:pt x="8414" y="224419"/>
                  </a:lnTo>
                  <a:cubicBezTo>
                    <a:pt x="-2805" y="235948"/>
                    <a:pt x="-2805" y="254314"/>
                    <a:pt x="8414" y="265843"/>
                  </a:cubicBezTo>
                  <a:lnTo>
                    <a:pt x="64307" y="321735"/>
                  </a:lnTo>
                  <a:cubicBezTo>
                    <a:pt x="75912" y="332967"/>
                    <a:pt x="94357" y="332895"/>
                    <a:pt x="105874" y="321574"/>
                  </a:cubicBezTo>
                  <a:lnTo>
                    <a:pt x="328664" y="88573"/>
                  </a:lnTo>
                  <a:lnTo>
                    <a:pt x="315605" y="7487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EE333AF-DF10-407F-B56C-D05D219547B2}"/>
                </a:ext>
              </a:extLst>
            </p:cNvPr>
            <p:cNvSpPr/>
            <p:nvPr/>
          </p:nvSpPr>
          <p:spPr>
            <a:xfrm>
              <a:off x="7468261" y="2171666"/>
              <a:ext cx="751953" cy="752539"/>
            </a:xfrm>
            <a:custGeom>
              <a:avLst/>
              <a:gdLst>
                <a:gd name="connsiteX0" fmla="*/ 289270 w 751953"/>
                <a:gd name="connsiteY0" fmla="*/ 214025 h 752539"/>
                <a:gd name="connsiteX1" fmla="*/ 362060 w 751953"/>
                <a:gd name="connsiteY1" fmla="*/ 140387 h 752539"/>
                <a:gd name="connsiteX2" fmla="*/ 362060 w 751953"/>
                <a:gd name="connsiteY2" fmla="*/ 99172 h 752539"/>
                <a:gd name="connsiteX3" fmla="*/ 272202 w 751953"/>
                <a:gd name="connsiteY3" fmla="*/ 8380 h 752539"/>
                <a:gd name="connsiteX4" fmla="*/ 230949 w 751953"/>
                <a:gd name="connsiteY4" fmla="*/ 8380 h 752539"/>
                <a:gd name="connsiteX5" fmla="*/ 155092 w 751953"/>
                <a:gd name="connsiteY5" fmla="*/ 84285 h 752539"/>
                <a:gd name="connsiteX6" fmla="*/ 147224 w 751953"/>
                <a:gd name="connsiteY6" fmla="*/ 76903 h 752539"/>
                <a:gd name="connsiteX7" fmla="*/ 105971 w 751953"/>
                <a:gd name="connsiteY7" fmla="*/ 76903 h 752539"/>
                <a:gd name="connsiteX8" fmla="*/ 77263 w 751953"/>
                <a:gd name="connsiteY8" fmla="*/ 105602 h 752539"/>
                <a:gd name="connsiteX9" fmla="*/ 77044 w 751953"/>
                <a:gd name="connsiteY9" fmla="*/ 146645 h 752539"/>
                <a:gd name="connsiteX10" fmla="*/ 84664 w 751953"/>
                <a:gd name="connsiteY10" fmla="*/ 154722 h 752539"/>
                <a:gd name="connsiteX11" fmla="*/ 64337 w 751953"/>
                <a:gd name="connsiteY11" fmla="*/ 175058 h 752539"/>
                <a:gd name="connsiteX12" fmla="*/ 52907 w 751953"/>
                <a:gd name="connsiteY12" fmla="*/ 192289 h 752539"/>
                <a:gd name="connsiteX13" fmla="*/ 2006 w 751953"/>
                <a:gd name="connsiteY13" fmla="*/ 325486 h 752539"/>
                <a:gd name="connsiteX14" fmla="*/ 8740 w 751953"/>
                <a:gd name="connsiteY14" fmla="*/ 355233 h 752539"/>
                <a:gd name="connsiteX15" fmla="*/ 38801 w 751953"/>
                <a:gd name="connsiteY15" fmla="*/ 363100 h 752539"/>
                <a:gd name="connsiteX16" fmla="*/ 177752 w 751953"/>
                <a:gd name="connsiteY16" fmla="*/ 317714 h 752539"/>
                <a:gd name="connsiteX17" fmla="*/ 197230 w 751953"/>
                <a:gd name="connsiteY17" fmla="*/ 306150 h 752539"/>
                <a:gd name="connsiteX18" fmla="*/ 213489 w 751953"/>
                <a:gd name="connsiteY18" fmla="*/ 289882 h 752539"/>
                <a:gd name="connsiteX19" fmla="*/ 647706 w 751953"/>
                <a:gd name="connsiteY19" fmla="*/ 744167 h 752539"/>
                <a:gd name="connsiteX20" fmla="*/ 688958 w 751953"/>
                <a:gd name="connsiteY20" fmla="*/ 744167 h 752539"/>
                <a:gd name="connsiteX21" fmla="*/ 743594 w 751953"/>
                <a:gd name="connsiteY21" fmla="*/ 689532 h 752539"/>
                <a:gd name="connsiteX22" fmla="*/ 743441 w 751953"/>
                <a:gd name="connsiteY22" fmla="*/ 648126 h 752539"/>
                <a:gd name="connsiteX23" fmla="*/ 90731 w 751953"/>
                <a:gd name="connsiteY23" fmla="*/ 119098 h 752539"/>
                <a:gd name="connsiteX24" fmla="*/ 119468 w 751953"/>
                <a:gd name="connsiteY24" fmla="*/ 90381 h 752539"/>
                <a:gd name="connsiteX25" fmla="*/ 134003 w 751953"/>
                <a:gd name="connsiteY25" fmla="*/ 90590 h 752539"/>
                <a:gd name="connsiteX26" fmla="*/ 141623 w 751953"/>
                <a:gd name="connsiteY26" fmla="*/ 97753 h 752539"/>
                <a:gd name="connsiteX27" fmla="*/ 98113 w 751953"/>
                <a:gd name="connsiteY27" fmla="*/ 141263 h 752539"/>
                <a:gd name="connsiteX28" fmla="*/ 90731 w 751953"/>
                <a:gd name="connsiteY28" fmla="*/ 133386 h 752539"/>
                <a:gd name="connsiteX29" fmla="*/ 90731 w 751953"/>
                <a:gd name="connsiteY29" fmla="*/ 119098 h 752539"/>
                <a:gd name="connsiteX30" fmla="*/ 183762 w 751953"/>
                <a:gd name="connsiteY30" fmla="*/ 292673 h 752539"/>
                <a:gd name="connsiteX31" fmla="*/ 171789 w 751953"/>
                <a:gd name="connsiteY31" fmla="*/ 299616 h 752539"/>
                <a:gd name="connsiteX32" fmla="*/ 33524 w 751953"/>
                <a:gd name="connsiteY32" fmla="*/ 344841 h 752539"/>
                <a:gd name="connsiteX33" fmla="*/ 21561 w 751953"/>
                <a:gd name="connsiteY33" fmla="*/ 341212 h 752539"/>
                <a:gd name="connsiteX34" fmla="*/ 19589 w 751953"/>
                <a:gd name="connsiteY34" fmla="*/ 332839 h 752539"/>
                <a:gd name="connsiteX35" fmla="*/ 70805 w 751953"/>
                <a:gd name="connsiteY35" fmla="*/ 198746 h 752539"/>
                <a:gd name="connsiteX36" fmla="*/ 77768 w 751953"/>
                <a:gd name="connsiteY36" fmla="*/ 188583 h 752539"/>
                <a:gd name="connsiteX37" fmla="*/ 244455 w 751953"/>
                <a:gd name="connsiteY37" fmla="*/ 21896 h 752539"/>
                <a:gd name="connsiteX38" fmla="*/ 258743 w 751953"/>
                <a:gd name="connsiteY38" fmla="*/ 21896 h 752539"/>
                <a:gd name="connsiteX39" fmla="*/ 348602 w 751953"/>
                <a:gd name="connsiteY39" fmla="*/ 112679 h 752539"/>
                <a:gd name="connsiteX40" fmla="*/ 348602 w 751953"/>
                <a:gd name="connsiteY40" fmla="*/ 127033 h 752539"/>
                <a:gd name="connsiteX41" fmla="*/ 730125 w 751953"/>
                <a:gd name="connsiteY41" fmla="*/ 676063 h 752539"/>
                <a:gd name="connsiteX42" fmla="*/ 675490 w 751953"/>
                <a:gd name="connsiteY42" fmla="*/ 730689 h 752539"/>
                <a:gd name="connsiteX43" fmla="*/ 661317 w 751953"/>
                <a:gd name="connsiteY43" fmla="*/ 730851 h 752539"/>
                <a:gd name="connsiteX44" fmla="*/ 226977 w 751953"/>
                <a:gd name="connsiteY44" fmla="*/ 276413 h 752539"/>
                <a:gd name="connsiteX45" fmla="*/ 275850 w 751953"/>
                <a:gd name="connsiteY45" fmla="*/ 227531 h 752539"/>
                <a:gd name="connsiteX46" fmla="*/ 730125 w 751953"/>
                <a:gd name="connsiteY46" fmla="*/ 661747 h 752539"/>
                <a:gd name="connsiteX47" fmla="*/ 730125 w 751953"/>
                <a:gd name="connsiteY47" fmla="*/ 676063 h 75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51953" h="752539">
                  <a:moveTo>
                    <a:pt x="289270" y="214025"/>
                  </a:moveTo>
                  <a:lnTo>
                    <a:pt x="362060" y="140387"/>
                  </a:lnTo>
                  <a:cubicBezTo>
                    <a:pt x="373234" y="128921"/>
                    <a:pt x="373234" y="110638"/>
                    <a:pt x="362060" y="99172"/>
                  </a:cubicBezTo>
                  <a:lnTo>
                    <a:pt x="272202" y="8380"/>
                  </a:lnTo>
                  <a:cubicBezTo>
                    <a:pt x="260720" y="-2793"/>
                    <a:pt x="242430" y="-2793"/>
                    <a:pt x="230949" y="8380"/>
                  </a:cubicBezTo>
                  <a:lnTo>
                    <a:pt x="155092" y="84285"/>
                  </a:lnTo>
                  <a:lnTo>
                    <a:pt x="147224" y="76903"/>
                  </a:lnTo>
                  <a:cubicBezTo>
                    <a:pt x="135753" y="65704"/>
                    <a:pt x="117442" y="65704"/>
                    <a:pt x="105971" y="76903"/>
                  </a:cubicBezTo>
                  <a:lnTo>
                    <a:pt x="77263" y="105602"/>
                  </a:lnTo>
                  <a:cubicBezTo>
                    <a:pt x="66213" y="117017"/>
                    <a:pt x="66116" y="135112"/>
                    <a:pt x="77044" y="146645"/>
                  </a:cubicBezTo>
                  <a:lnTo>
                    <a:pt x="84664" y="154722"/>
                  </a:lnTo>
                  <a:lnTo>
                    <a:pt x="64337" y="175058"/>
                  </a:lnTo>
                  <a:cubicBezTo>
                    <a:pt x="59244" y="179838"/>
                    <a:pt x="55331" y="185737"/>
                    <a:pt x="52907" y="192289"/>
                  </a:cubicBezTo>
                  <a:lnTo>
                    <a:pt x="2006" y="325486"/>
                  </a:lnTo>
                  <a:cubicBezTo>
                    <a:pt x="-2267" y="335827"/>
                    <a:pt x="429" y="347739"/>
                    <a:pt x="8740" y="355233"/>
                  </a:cubicBezTo>
                  <a:cubicBezTo>
                    <a:pt x="16585" y="363125"/>
                    <a:pt x="28096" y="366138"/>
                    <a:pt x="38801" y="363100"/>
                  </a:cubicBezTo>
                  <a:lnTo>
                    <a:pt x="177752" y="317714"/>
                  </a:lnTo>
                  <a:cubicBezTo>
                    <a:pt x="185066" y="315451"/>
                    <a:pt x="191741" y="311488"/>
                    <a:pt x="197230" y="306150"/>
                  </a:cubicBezTo>
                  <a:lnTo>
                    <a:pt x="213489" y="289882"/>
                  </a:lnTo>
                  <a:lnTo>
                    <a:pt x="647706" y="744167"/>
                  </a:lnTo>
                  <a:cubicBezTo>
                    <a:pt x="659191" y="755330"/>
                    <a:pt x="677473" y="755330"/>
                    <a:pt x="688958" y="744167"/>
                  </a:cubicBezTo>
                  <a:lnTo>
                    <a:pt x="743594" y="689532"/>
                  </a:lnTo>
                  <a:cubicBezTo>
                    <a:pt x="754799" y="677980"/>
                    <a:pt x="754730" y="659596"/>
                    <a:pt x="743441" y="648126"/>
                  </a:cubicBezTo>
                  <a:close/>
                  <a:moveTo>
                    <a:pt x="90731" y="119098"/>
                  </a:moveTo>
                  <a:lnTo>
                    <a:pt x="119468" y="90381"/>
                  </a:lnTo>
                  <a:cubicBezTo>
                    <a:pt x="123633" y="86665"/>
                    <a:pt x="129948" y="86755"/>
                    <a:pt x="134003" y="90590"/>
                  </a:cubicBezTo>
                  <a:lnTo>
                    <a:pt x="141623" y="97753"/>
                  </a:lnTo>
                  <a:lnTo>
                    <a:pt x="98113" y="141263"/>
                  </a:lnTo>
                  <a:lnTo>
                    <a:pt x="90731" y="133386"/>
                  </a:lnTo>
                  <a:cubicBezTo>
                    <a:pt x="87049" y="129335"/>
                    <a:pt x="87049" y="123149"/>
                    <a:pt x="90731" y="119098"/>
                  </a:cubicBezTo>
                  <a:close/>
                  <a:moveTo>
                    <a:pt x="183762" y="292673"/>
                  </a:moveTo>
                  <a:cubicBezTo>
                    <a:pt x="180373" y="295897"/>
                    <a:pt x="176271" y="298275"/>
                    <a:pt x="171789" y="299616"/>
                  </a:cubicBezTo>
                  <a:lnTo>
                    <a:pt x="33524" y="344841"/>
                  </a:lnTo>
                  <a:cubicBezTo>
                    <a:pt x="29171" y="345981"/>
                    <a:pt x="24547" y="344579"/>
                    <a:pt x="21561" y="341212"/>
                  </a:cubicBezTo>
                  <a:cubicBezTo>
                    <a:pt x="19274" y="339075"/>
                    <a:pt x="18496" y="335772"/>
                    <a:pt x="19589" y="332839"/>
                  </a:cubicBezTo>
                  <a:lnTo>
                    <a:pt x="70805" y="198746"/>
                  </a:lnTo>
                  <a:cubicBezTo>
                    <a:pt x="72313" y="194868"/>
                    <a:pt x="74696" y="191390"/>
                    <a:pt x="77768" y="188583"/>
                  </a:cubicBezTo>
                  <a:lnTo>
                    <a:pt x="244455" y="21896"/>
                  </a:lnTo>
                  <a:cubicBezTo>
                    <a:pt x="248509" y="18222"/>
                    <a:pt x="254689" y="18222"/>
                    <a:pt x="258743" y="21896"/>
                  </a:cubicBezTo>
                  <a:lnTo>
                    <a:pt x="348602" y="112679"/>
                  </a:lnTo>
                  <a:cubicBezTo>
                    <a:pt x="352297" y="116750"/>
                    <a:pt x="352297" y="122962"/>
                    <a:pt x="348602" y="127033"/>
                  </a:cubicBezTo>
                  <a:close/>
                  <a:moveTo>
                    <a:pt x="730125" y="676063"/>
                  </a:moveTo>
                  <a:lnTo>
                    <a:pt x="675490" y="730689"/>
                  </a:lnTo>
                  <a:cubicBezTo>
                    <a:pt x="671491" y="734332"/>
                    <a:pt x="665398" y="734401"/>
                    <a:pt x="661317" y="730851"/>
                  </a:cubicBezTo>
                  <a:lnTo>
                    <a:pt x="226977" y="276413"/>
                  </a:lnTo>
                  <a:lnTo>
                    <a:pt x="275850" y="227531"/>
                  </a:lnTo>
                  <a:lnTo>
                    <a:pt x="730125" y="661747"/>
                  </a:lnTo>
                  <a:cubicBezTo>
                    <a:pt x="733803" y="665811"/>
                    <a:pt x="733803" y="672000"/>
                    <a:pt x="730125" y="676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76CAB01-DB56-45AF-8BF8-A29CC1B2372F}"/>
                </a:ext>
              </a:extLst>
            </p:cNvPr>
            <p:cNvSpPr/>
            <p:nvPr/>
          </p:nvSpPr>
          <p:spPr>
            <a:xfrm>
              <a:off x="7892987" y="2143134"/>
              <a:ext cx="413865" cy="411701"/>
            </a:xfrm>
            <a:custGeom>
              <a:avLst/>
              <a:gdLst>
                <a:gd name="connsiteX0" fmla="*/ 276111 w 413865"/>
                <a:gd name="connsiteY0" fmla="*/ 99453 h 411701"/>
                <a:gd name="connsiteX1" fmla="*/ 135274 w 413865"/>
                <a:gd name="connsiteY1" fmla="*/ 5565 h 411701"/>
                <a:gd name="connsiteX2" fmla="*/ 97698 w 413865"/>
                <a:gd name="connsiteY2" fmla="*/ 8280 h 411701"/>
                <a:gd name="connsiteX3" fmla="*/ 13878 w 413865"/>
                <a:gd name="connsiteY3" fmla="*/ 91147 h 411701"/>
                <a:gd name="connsiteX4" fmla="*/ 13135 w 413865"/>
                <a:gd name="connsiteY4" fmla="*/ 91966 h 411701"/>
                <a:gd name="connsiteX5" fmla="*/ 5458 w 413865"/>
                <a:gd name="connsiteY5" fmla="*/ 113750 h 411701"/>
                <a:gd name="connsiteX6" fmla="*/ 5582 w 413865"/>
                <a:gd name="connsiteY6" fmla="*/ 115312 h 411701"/>
                <a:gd name="connsiteX7" fmla="*/ 18107 w 413865"/>
                <a:gd name="connsiteY7" fmla="*/ 135677 h 411701"/>
                <a:gd name="connsiteX8" fmla="*/ 129245 w 413865"/>
                <a:gd name="connsiteY8" fmla="*/ 209191 h 411701"/>
                <a:gd name="connsiteX9" fmla="*/ 0 w 413865"/>
                <a:gd name="connsiteY9" fmla="*/ 332501 h 411701"/>
                <a:gd name="connsiteX10" fmla="*/ 13754 w 413865"/>
                <a:gd name="connsiteY10" fmla="*/ 345646 h 411701"/>
                <a:gd name="connsiteX11" fmla="*/ 144323 w 413865"/>
                <a:gd name="connsiteY11" fmla="*/ 221211 h 411701"/>
                <a:gd name="connsiteX12" fmla="*/ 192615 w 413865"/>
                <a:gd name="connsiteY12" fmla="*/ 269551 h 411701"/>
                <a:gd name="connsiteX13" fmla="*/ 69132 w 413865"/>
                <a:gd name="connsiteY13" fmla="*/ 398586 h 411701"/>
                <a:gd name="connsiteX14" fmla="*/ 82868 w 413865"/>
                <a:gd name="connsiteY14" fmla="*/ 411702 h 411701"/>
                <a:gd name="connsiteX15" fmla="*/ 204607 w 413865"/>
                <a:gd name="connsiteY15" fmla="*/ 284543 h 411701"/>
                <a:gd name="connsiteX16" fmla="*/ 276720 w 413865"/>
                <a:gd name="connsiteY16" fmla="*/ 392718 h 411701"/>
                <a:gd name="connsiteX17" fmla="*/ 297494 w 413865"/>
                <a:gd name="connsiteY17" fmla="*/ 404539 h 411701"/>
                <a:gd name="connsiteX18" fmla="*/ 321593 w 413865"/>
                <a:gd name="connsiteY18" fmla="*/ 396328 h 411701"/>
                <a:gd name="connsiteX19" fmla="*/ 405517 w 413865"/>
                <a:gd name="connsiteY19" fmla="*/ 313366 h 411701"/>
                <a:gd name="connsiteX20" fmla="*/ 408499 w 413865"/>
                <a:gd name="connsiteY20" fmla="*/ 276094 h 411701"/>
                <a:gd name="connsiteX21" fmla="*/ 309696 w 413865"/>
                <a:gd name="connsiteY21" fmla="*/ 132391 h 411701"/>
                <a:gd name="connsiteX22" fmla="*/ 278768 w 413865"/>
                <a:gd name="connsiteY22" fmla="*/ 101415 h 411701"/>
                <a:gd name="connsiteX23" fmla="*/ 392087 w 413865"/>
                <a:gd name="connsiteY23" fmla="*/ 299869 h 411701"/>
                <a:gd name="connsiteX24" fmla="*/ 308153 w 413865"/>
                <a:gd name="connsiteY24" fmla="*/ 382831 h 411701"/>
                <a:gd name="connsiteX25" fmla="*/ 300628 w 413865"/>
                <a:gd name="connsiteY25" fmla="*/ 385756 h 411701"/>
                <a:gd name="connsiteX26" fmla="*/ 292056 w 413865"/>
                <a:gd name="connsiteY26" fmla="*/ 381479 h 411701"/>
                <a:gd name="connsiteX27" fmla="*/ 213293 w 413865"/>
                <a:gd name="connsiteY27" fmla="*/ 263369 h 411701"/>
                <a:gd name="connsiteX28" fmla="*/ 150428 w 413865"/>
                <a:gd name="connsiteY28" fmla="*/ 200504 h 411701"/>
                <a:gd name="connsiteX29" fmla="*/ 29289 w 413865"/>
                <a:gd name="connsiteY29" fmla="*/ 120332 h 411701"/>
                <a:gd name="connsiteX30" fmla="*/ 24527 w 413865"/>
                <a:gd name="connsiteY30" fmla="*/ 113007 h 411701"/>
                <a:gd name="connsiteX31" fmla="*/ 27708 w 413865"/>
                <a:gd name="connsiteY31" fmla="*/ 104301 h 411701"/>
                <a:gd name="connsiteX32" fmla="*/ 111147 w 413865"/>
                <a:gd name="connsiteY32" fmla="*/ 21786 h 411701"/>
                <a:gd name="connsiteX33" fmla="*/ 124282 w 413865"/>
                <a:gd name="connsiteY33" fmla="*/ 21110 h 411701"/>
                <a:gd name="connsiteX34" fmla="*/ 266052 w 413865"/>
                <a:gd name="connsiteY34" fmla="*/ 115646 h 411701"/>
                <a:gd name="connsiteX35" fmla="*/ 295170 w 413865"/>
                <a:gd name="connsiteY35" fmla="*/ 144773 h 411701"/>
                <a:gd name="connsiteX36" fmla="*/ 393030 w 413865"/>
                <a:gd name="connsiteY36" fmla="*/ 287210 h 411701"/>
                <a:gd name="connsiteX37" fmla="*/ 392087 w 413865"/>
                <a:gd name="connsiteY37" fmla="*/ 299869 h 41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13865" h="411701">
                  <a:moveTo>
                    <a:pt x="276111" y="99453"/>
                  </a:moveTo>
                  <a:lnTo>
                    <a:pt x="135274" y="5565"/>
                  </a:lnTo>
                  <a:cubicBezTo>
                    <a:pt x="123753" y="-2778"/>
                    <a:pt x="107901" y="-1633"/>
                    <a:pt x="97698" y="8280"/>
                  </a:cubicBezTo>
                  <a:lnTo>
                    <a:pt x="13878" y="91147"/>
                  </a:lnTo>
                  <a:lnTo>
                    <a:pt x="13135" y="91966"/>
                  </a:lnTo>
                  <a:cubicBezTo>
                    <a:pt x="8184" y="98149"/>
                    <a:pt x="5477" y="105829"/>
                    <a:pt x="5458" y="113750"/>
                  </a:cubicBezTo>
                  <a:lnTo>
                    <a:pt x="5582" y="115312"/>
                  </a:lnTo>
                  <a:cubicBezTo>
                    <a:pt x="6957" y="123468"/>
                    <a:pt x="11448" y="130770"/>
                    <a:pt x="18107" y="135677"/>
                  </a:cubicBezTo>
                  <a:lnTo>
                    <a:pt x="129245" y="209191"/>
                  </a:lnTo>
                  <a:lnTo>
                    <a:pt x="0" y="332501"/>
                  </a:lnTo>
                  <a:lnTo>
                    <a:pt x="13754" y="345646"/>
                  </a:lnTo>
                  <a:lnTo>
                    <a:pt x="144323" y="221211"/>
                  </a:lnTo>
                  <a:lnTo>
                    <a:pt x="192615" y="269551"/>
                  </a:lnTo>
                  <a:lnTo>
                    <a:pt x="69132" y="398586"/>
                  </a:lnTo>
                  <a:lnTo>
                    <a:pt x="82868" y="411702"/>
                  </a:lnTo>
                  <a:lnTo>
                    <a:pt x="204607" y="284543"/>
                  </a:lnTo>
                  <a:lnTo>
                    <a:pt x="276720" y="392718"/>
                  </a:lnTo>
                  <a:cubicBezTo>
                    <a:pt x="281951" y="399084"/>
                    <a:pt x="289350" y="403293"/>
                    <a:pt x="297494" y="404539"/>
                  </a:cubicBezTo>
                  <a:cubicBezTo>
                    <a:pt x="306360" y="405636"/>
                    <a:pt x="315240" y="402610"/>
                    <a:pt x="321593" y="396328"/>
                  </a:cubicBezTo>
                  <a:lnTo>
                    <a:pt x="405517" y="313366"/>
                  </a:lnTo>
                  <a:cubicBezTo>
                    <a:pt x="415399" y="303299"/>
                    <a:pt x="416655" y="287602"/>
                    <a:pt x="408499" y="276094"/>
                  </a:cubicBezTo>
                  <a:lnTo>
                    <a:pt x="309696" y="132391"/>
                  </a:lnTo>
                  <a:lnTo>
                    <a:pt x="278768" y="101415"/>
                  </a:lnTo>
                  <a:close/>
                  <a:moveTo>
                    <a:pt x="392087" y="299869"/>
                  </a:moveTo>
                  <a:lnTo>
                    <a:pt x="308153" y="382831"/>
                  </a:lnTo>
                  <a:cubicBezTo>
                    <a:pt x="306140" y="384778"/>
                    <a:pt x="303427" y="385833"/>
                    <a:pt x="300628" y="385756"/>
                  </a:cubicBezTo>
                  <a:cubicBezTo>
                    <a:pt x="297378" y="385312"/>
                    <a:pt x="294364" y="383809"/>
                    <a:pt x="292056" y="381479"/>
                  </a:cubicBezTo>
                  <a:lnTo>
                    <a:pt x="213293" y="263369"/>
                  </a:lnTo>
                  <a:lnTo>
                    <a:pt x="150428" y="200504"/>
                  </a:lnTo>
                  <a:lnTo>
                    <a:pt x="29289" y="120332"/>
                  </a:lnTo>
                  <a:cubicBezTo>
                    <a:pt x="26877" y="118538"/>
                    <a:pt x="25187" y="115940"/>
                    <a:pt x="24527" y="113007"/>
                  </a:cubicBezTo>
                  <a:cubicBezTo>
                    <a:pt x="24684" y="109851"/>
                    <a:pt x="25793" y="106816"/>
                    <a:pt x="27708" y="104301"/>
                  </a:cubicBezTo>
                  <a:lnTo>
                    <a:pt x="111147" y="21786"/>
                  </a:lnTo>
                  <a:cubicBezTo>
                    <a:pt x="114821" y="18499"/>
                    <a:pt x="120290" y="18217"/>
                    <a:pt x="124282" y="21110"/>
                  </a:cubicBezTo>
                  <a:lnTo>
                    <a:pt x="266052" y="115646"/>
                  </a:lnTo>
                  <a:lnTo>
                    <a:pt x="295170" y="144773"/>
                  </a:lnTo>
                  <a:lnTo>
                    <a:pt x="393030" y="287210"/>
                  </a:lnTo>
                  <a:cubicBezTo>
                    <a:pt x="395670" y="291143"/>
                    <a:pt x="395281" y="296370"/>
                    <a:pt x="392087" y="29986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871D35F-67EF-4C90-A8F7-BE035979526B}"/>
              </a:ext>
            </a:extLst>
          </p:cNvPr>
          <p:cNvGrpSpPr/>
          <p:nvPr/>
        </p:nvGrpSpPr>
        <p:grpSpPr>
          <a:xfrm>
            <a:off x="529791" y="2609373"/>
            <a:ext cx="6628072" cy="1458801"/>
            <a:chOff x="579388" y="2336164"/>
            <a:chExt cx="8837429" cy="19450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29CBBFB-26CD-4D2A-BB15-546D3FB57E37}"/>
                </a:ext>
              </a:extLst>
            </p:cNvPr>
            <p:cNvSpPr/>
            <p:nvPr/>
          </p:nvSpPr>
          <p:spPr>
            <a:xfrm>
              <a:off x="2407920" y="3156783"/>
              <a:ext cx="7008897" cy="544434"/>
            </a:xfrm>
            <a:custGeom>
              <a:avLst/>
              <a:gdLst>
                <a:gd name="connsiteX0" fmla="*/ 6955349 w 7008897"/>
                <a:gd name="connsiteY0" fmla="*/ 0 h 544434"/>
                <a:gd name="connsiteX1" fmla="*/ 7008897 w 7008897"/>
                <a:gd name="connsiteY1" fmla="*/ 53548 h 544434"/>
                <a:gd name="connsiteX2" fmla="*/ 7008199 w 7008897"/>
                <a:gd name="connsiteY2" fmla="*/ 214888 h 544434"/>
                <a:gd name="connsiteX3" fmla="*/ 6954186 w 7008897"/>
                <a:gd name="connsiteY3" fmla="*/ 268901 h 544434"/>
                <a:gd name="connsiteX4" fmla="*/ 6846626 w 7008897"/>
                <a:gd name="connsiteY4" fmla="*/ 269366 h 544434"/>
                <a:gd name="connsiteX5" fmla="*/ 6846043 w 7008897"/>
                <a:gd name="connsiteY5" fmla="*/ 403816 h 544434"/>
                <a:gd name="connsiteX6" fmla="*/ 6792030 w 7008897"/>
                <a:gd name="connsiteY6" fmla="*/ 457829 h 544434"/>
                <a:gd name="connsiteX7" fmla="*/ 6684470 w 7008897"/>
                <a:gd name="connsiteY7" fmla="*/ 458294 h 544434"/>
                <a:gd name="connsiteX8" fmla="*/ 6630922 w 7008897"/>
                <a:gd name="connsiteY8" fmla="*/ 404747 h 544434"/>
                <a:gd name="connsiteX9" fmla="*/ 6631505 w 7008897"/>
                <a:gd name="connsiteY9" fmla="*/ 270296 h 544434"/>
                <a:gd name="connsiteX10" fmla="*/ 6523945 w 7008897"/>
                <a:gd name="connsiteY10" fmla="*/ 270761 h 544434"/>
                <a:gd name="connsiteX11" fmla="*/ 6522996 w 7008897"/>
                <a:gd name="connsiteY11" fmla="*/ 489723 h 544434"/>
                <a:gd name="connsiteX12" fmla="*/ 6468986 w 7008897"/>
                <a:gd name="connsiteY12" fmla="*/ 543734 h 544434"/>
                <a:gd name="connsiteX13" fmla="*/ 6307643 w 7008897"/>
                <a:gd name="connsiteY13" fmla="*/ 544434 h 544434"/>
                <a:gd name="connsiteX14" fmla="*/ 6254095 w 7008897"/>
                <a:gd name="connsiteY14" fmla="*/ 490886 h 544434"/>
                <a:gd name="connsiteX15" fmla="*/ 6249273 w 7008897"/>
                <a:gd name="connsiteY15" fmla="*/ 273868 h 544434"/>
                <a:gd name="connsiteX16" fmla="*/ 5793105 w 7008897"/>
                <a:gd name="connsiteY16" fmla="*/ 275842 h 544434"/>
                <a:gd name="connsiteX17" fmla="*/ 5793105 w 7008897"/>
                <a:gd name="connsiteY17" fmla="*/ 274656 h 544434"/>
                <a:gd name="connsiteX18" fmla="*/ 0 w 7008897"/>
                <a:gd name="connsiteY18" fmla="*/ 277252 h 544434"/>
                <a:gd name="connsiteX19" fmla="*/ 0 w 7008897"/>
                <a:gd name="connsiteY19" fmla="*/ 2866 h 544434"/>
                <a:gd name="connsiteX20" fmla="*/ 6078855 w 7008897"/>
                <a:gd name="connsiteY20" fmla="*/ 1654 h 544434"/>
                <a:gd name="connsiteX21" fmla="*/ 6078855 w 7008897"/>
                <a:gd name="connsiteY21" fmla="*/ 1688 h 54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08897" h="544434">
                  <a:moveTo>
                    <a:pt x="6955349" y="0"/>
                  </a:moveTo>
                  <a:cubicBezTo>
                    <a:pt x="6986081" y="-133"/>
                    <a:pt x="7009030" y="22816"/>
                    <a:pt x="7008897" y="53548"/>
                  </a:cubicBezTo>
                  <a:lnTo>
                    <a:pt x="7008199" y="214888"/>
                  </a:lnTo>
                  <a:cubicBezTo>
                    <a:pt x="7008066" y="245620"/>
                    <a:pt x="6984918" y="268768"/>
                    <a:pt x="6954186" y="268901"/>
                  </a:cubicBezTo>
                  <a:lnTo>
                    <a:pt x="6846626" y="269366"/>
                  </a:lnTo>
                  <a:lnTo>
                    <a:pt x="6846043" y="403816"/>
                  </a:lnTo>
                  <a:cubicBezTo>
                    <a:pt x="6845910" y="434548"/>
                    <a:pt x="6822762" y="457696"/>
                    <a:pt x="6792030" y="457829"/>
                  </a:cubicBezTo>
                  <a:lnTo>
                    <a:pt x="6684470" y="458294"/>
                  </a:lnTo>
                  <a:cubicBezTo>
                    <a:pt x="6653740" y="458425"/>
                    <a:pt x="6630791" y="435476"/>
                    <a:pt x="6630922" y="404747"/>
                  </a:cubicBezTo>
                  <a:lnTo>
                    <a:pt x="6631505" y="270296"/>
                  </a:lnTo>
                  <a:lnTo>
                    <a:pt x="6523945" y="270761"/>
                  </a:lnTo>
                  <a:lnTo>
                    <a:pt x="6522996" y="489723"/>
                  </a:lnTo>
                  <a:cubicBezTo>
                    <a:pt x="6522865" y="520453"/>
                    <a:pt x="6499715" y="543603"/>
                    <a:pt x="6468986" y="543734"/>
                  </a:cubicBezTo>
                  <a:lnTo>
                    <a:pt x="6307643" y="544434"/>
                  </a:lnTo>
                  <a:cubicBezTo>
                    <a:pt x="6276911" y="544566"/>
                    <a:pt x="6253962" y="521617"/>
                    <a:pt x="6254095" y="490886"/>
                  </a:cubicBezTo>
                  <a:lnTo>
                    <a:pt x="6249273" y="273868"/>
                  </a:lnTo>
                  <a:lnTo>
                    <a:pt x="5793105" y="275842"/>
                  </a:lnTo>
                  <a:lnTo>
                    <a:pt x="5793105" y="274656"/>
                  </a:lnTo>
                  <a:lnTo>
                    <a:pt x="0" y="277252"/>
                  </a:lnTo>
                  <a:lnTo>
                    <a:pt x="0" y="2866"/>
                  </a:lnTo>
                  <a:lnTo>
                    <a:pt x="6078855" y="1654"/>
                  </a:lnTo>
                  <a:lnTo>
                    <a:pt x="6078855" y="16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B8590B-0267-4D47-8965-710BF20FC837}"/>
                </a:ext>
              </a:extLst>
            </p:cNvPr>
            <p:cNvSpPr/>
            <p:nvPr/>
          </p:nvSpPr>
          <p:spPr>
            <a:xfrm>
              <a:off x="579388" y="2336164"/>
              <a:ext cx="1897856" cy="1945068"/>
            </a:xfrm>
            <a:custGeom>
              <a:avLst/>
              <a:gdLst>
                <a:gd name="connsiteX0" fmla="*/ 853036 w 1897856"/>
                <a:gd name="connsiteY0" fmla="*/ 1365371 h 1945068"/>
                <a:gd name="connsiteX1" fmla="*/ 663892 w 1897856"/>
                <a:gd name="connsiteY1" fmla="*/ 1554516 h 1945068"/>
                <a:gd name="connsiteX2" fmla="*/ 719229 w 1897856"/>
                <a:gd name="connsiteY2" fmla="*/ 1686696 h 1945068"/>
                <a:gd name="connsiteX3" fmla="*/ 851407 w 1897856"/>
                <a:gd name="connsiteY3" fmla="*/ 1742033 h 1945068"/>
                <a:gd name="connsiteX4" fmla="*/ 1040553 w 1897856"/>
                <a:gd name="connsiteY4" fmla="*/ 1552888 h 1945068"/>
                <a:gd name="connsiteX5" fmla="*/ 853036 w 1897856"/>
                <a:gd name="connsiteY5" fmla="*/ 1365371 h 1945068"/>
                <a:gd name="connsiteX6" fmla="*/ 396500 w 1897856"/>
                <a:gd name="connsiteY6" fmla="*/ 784711 h 1945068"/>
                <a:gd name="connsiteX7" fmla="*/ 207354 w 1897856"/>
                <a:gd name="connsiteY7" fmla="*/ 973857 h 1945068"/>
                <a:gd name="connsiteX8" fmla="*/ 394871 w 1897856"/>
                <a:gd name="connsiteY8" fmla="*/ 1161372 h 1945068"/>
                <a:gd name="connsiteX9" fmla="*/ 584017 w 1897856"/>
                <a:gd name="connsiteY9" fmla="*/ 972228 h 1945068"/>
                <a:gd name="connsiteX10" fmla="*/ 528680 w 1897856"/>
                <a:gd name="connsiteY10" fmla="*/ 840048 h 1945068"/>
                <a:gd name="connsiteX11" fmla="*/ 396500 w 1897856"/>
                <a:gd name="connsiteY11" fmla="*/ 784711 h 1945068"/>
                <a:gd name="connsiteX12" fmla="*/ 1314611 w 1897856"/>
                <a:gd name="connsiteY12" fmla="*/ 780742 h 1945068"/>
                <a:gd name="connsiteX13" fmla="*/ 1125466 w 1897856"/>
                <a:gd name="connsiteY13" fmla="*/ 969887 h 1945068"/>
                <a:gd name="connsiteX14" fmla="*/ 1180806 w 1897856"/>
                <a:gd name="connsiteY14" fmla="*/ 1102064 h 1945068"/>
                <a:gd name="connsiteX15" fmla="*/ 1312983 w 1897856"/>
                <a:gd name="connsiteY15" fmla="*/ 1157404 h 1945068"/>
                <a:gd name="connsiteX16" fmla="*/ 1502128 w 1897856"/>
                <a:gd name="connsiteY16" fmla="*/ 968258 h 1945068"/>
                <a:gd name="connsiteX17" fmla="*/ 1314611 w 1897856"/>
                <a:gd name="connsiteY17" fmla="*/ 780742 h 1945068"/>
                <a:gd name="connsiteX18" fmla="*/ 858075 w 1897856"/>
                <a:gd name="connsiteY18" fmla="*/ 200076 h 1945068"/>
                <a:gd name="connsiteX19" fmla="*/ 668930 w 1897856"/>
                <a:gd name="connsiteY19" fmla="*/ 389220 h 1945068"/>
                <a:gd name="connsiteX20" fmla="*/ 856446 w 1897856"/>
                <a:gd name="connsiteY20" fmla="*/ 576737 h 1945068"/>
                <a:gd name="connsiteX21" fmla="*/ 1045590 w 1897856"/>
                <a:gd name="connsiteY21" fmla="*/ 387593 h 1945068"/>
                <a:gd name="connsiteX22" fmla="*/ 990251 w 1897856"/>
                <a:gd name="connsiteY22" fmla="*/ 255415 h 1945068"/>
                <a:gd name="connsiteX23" fmla="*/ 858075 w 1897856"/>
                <a:gd name="connsiteY23" fmla="*/ 200076 h 1945068"/>
                <a:gd name="connsiteX24" fmla="*/ 853054 w 1897856"/>
                <a:gd name="connsiteY24" fmla="*/ 4 h 1945068"/>
                <a:gd name="connsiteX25" fmla="*/ 1245667 w 1897856"/>
                <a:gd name="connsiteY25" fmla="*/ 392615 h 1945068"/>
                <a:gd name="connsiteX26" fmla="*/ 1242534 w 1897856"/>
                <a:gd name="connsiteY26" fmla="*/ 436764 h 1945068"/>
                <a:gd name="connsiteX27" fmla="*/ 1313461 w 1897856"/>
                <a:gd name="connsiteY27" fmla="*/ 365837 h 1945068"/>
                <a:gd name="connsiteX28" fmla="*/ 1454763 w 1897856"/>
                <a:gd name="connsiteY28" fmla="*/ 353452 h 1945068"/>
                <a:gd name="connsiteX29" fmla="*/ 1468852 w 1897856"/>
                <a:gd name="connsiteY29" fmla="*/ 497584 h 1945068"/>
                <a:gd name="connsiteX30" fmla="*/ 1459986 w 1897856"/>
                <a:gd name="connsiteY30" fmla="*/ 506449 h 1945068"/>
                <a:gd name="connsiteX31" fmla="*/ 1389058 w 1897856"/>
                <a:gd name="connsiteY31" fmla="*/ 577379 h 1945068"/>
                <a:gd name="connsiteX32" fmla="*/ 1609209 w 1897856"/>
                <a:gd name="connsiteY32" fmla="*/ 702957 h 1945068"/>
                <a:gd name="connsiteX33" fmla="*/ 1729643 w 1897856"/>
                <a:gd name="connsiteY33" fmla="*/ 752463 h 1945068"/>
                <a:gd name="connsiteX34" fmla="*/ 1897856 w 1897856"/>
                <a:gd name="connsiteY34" fmla="*/ 752139 h 1945068"/>
                <a:gd name="connsiteX35" fmla="*/ 1897856 w 1897856"/>
                <a:gd name="connsiteY35" fmla="*/ 1172530 h 1945068"/>
                <a:gd name="connsiteX36" fmla="*/ 1730764 w 1897856"/>
                <a:gd name="connsiteY36" fmla="*/ 1173253 h 1945068"/>
                <a:gd name="connsiteX37" fmla="*/ 1606944 w 1897856"/>
                <a:gd name="connsiteY37" fmla="*/ 1226754 h 1945068"/>
                <a:gd name="connsiteX38" fmla="*/ 1589212 w 1897856"/>
                <a:gd name="connsiteY38" fmla="*/ 1244488 h 1945068"/>
                <a:gd name="connsiteX39" fmla="*/ 1385699 w 1897856"/>
                <a:gd name="connsiteY39" fmla="*/ 1354242 h 1945068"/>
                <a:gd name="connsiteX40" fmla="*/ 1461876 w 1897856"/>
                <a:gd name="connsiteY40" fmla="*/ 1430421 h 1945068"/>
                <a:gd name="connsiteX41" fmla="*/ 1473037 w 1897856"/>
                <a:gd name="connsiteY41" fmla="*/ 1571617 h 1945068"/>
                <a:gd name="connsiteX42" fmla="*/ 1328781 w 1897856"/>
                <a:gd name="connsiteY42" fmla="*/ 1586956 h 1945068"/>
                <a:gd name="connsiteX43" fmla="*/ 1319991 w 1897856"/>
                <a:gd name="connsiteY43" fmla="*/ 1578165 h 1945068"/>
                <a:gd name="connsiteX44" fmla="*/ 1246743 w 1897856"/>
                <a:gd name="connsiteY44" fmla="*/ 1504917 h 1945068"/>
                <a:gd name="connsiteX45" fmla="*/ 1249496 w 1897856"/>
                <a:gd name="connsiteY45" fmla="*/ 1549044 h 1945068"/>
                <a:gd name="connsiteX46" fmla="*/ 853474 w 1897856"/>
                <a:gd name="connsiteY46" fmla="*/ 1945065 h 1945068"/>
                <a:gd name="connsiteX47" fmla="*/ 460862 w 1897856"/>
                <a:gd name="connsiteY47" fmla="*/ 1552453 h 1945068"/>
                <a:gd name="connsiteX48" fmla="*/ 463995 w 1897856"/>
                <a:gd name="connsiteY48" fmla="*/ 1508298 h 1945068"/>
                <a:gd name="connsiteX49" fmla="*/ 390108 w 1897856"/>
                <a:gd name="connsiteY49" fmla="*/ 1582185 h 1945068"/>
                <a:gd name="connsiteX50" fmla="*/ 242978 w 1897856"/>
                <a:gd name="connsiteY50" fmla="*/ 1582821 h 1945068"/>
                <a:gd name="connsiteX51" fmla="*/ 240047 w 1897856"/>
                <a:gd name="connsiteY51" fmla="*/ 1579890 h 1945068"/>
                <a:gd name="connsiteX52" fmla="*/ 240657 w 1897856"/>
                <a:gd name="connsiteY52" fmla="*/ 1438642 h 1945068"/>
                <a:gd name="connsiteX53" fmla="*/ 317497 w 1897856"/>
                <a:gd name="connsiteY53" fmla="*/ 1361801 h 1945068"/>
                <a:gd name="connsiteX54" fmla="*/ 7584 w 1897856"/>
                <a:gd name="connsiteY54" fmla="*/ 898209 h 1945068"/>
                <a:gd name="connsiteX55" fmla="*/ 317899 w 1897856"/>
                <a:gd name="connsiteY55" fmla="*/ 587895 h 1945068"/>
                <a:gd name="connsiteX56" fmla="*/ 244651 w 1897856"/>
                <a:gd name="connsiteY56" fmla="*/ 514648 h 1945068"/>
                <a:gd name="connsiteX57" fmla="*/ 233491 w 1897856"/>
                <a:gd name="connsiteY57" fmla="*/ 373450 h 1945068"/>
                <a:gd name="connsiteX58" fmla="*/ 377747 w 1897856"/>
                <a:gd name="connsiteY58" fmla="*/ 358113 h 1945068"/>
                <a:gd name="connsiteX59" fmla="*/ 386535 w 1897856"/>
                <a:gd name="connsiteY59" fmla="*/ 366901 h 1945068"/>
                <a:gd name="connsiteX60" fmla="*/ 459786 w 1897856"/>
                <a:gd name="connsiteY60" fmla="*/ 440150 h 1945068"/>
                <a:gd name="connsiteX61" fmla="*/ 457031 w 1897856"/>
                <a:gd name="connsiteY61" fmla="*/ 396025 h 1945068"/>
                <a:gd name="connsiteX62" fmla="*/ 853054 w 1897856"/>
                <a:gd name="connsiteY62" fmla="*/ 4 h 194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897856" h="1945068">
                  <a:moveTo>
                    <a:pt x="853036" y="1365371"/>
                  </a:moveTo>
                  <a:cubicBezTo>
                    <a:pt x="747100" y="1365829"/>
                    <a:pt x="664350" y="1448580"/>
                    <a:pt x="663892" y="1554516"/>
                  </a:cubicBezTo>
                  <a:cubicBezTo>
                    <a:pt x="663688" y="1601598"/>
                    <a:pt x="684069" y="1651537"/>
                    <a:pt x="719229" y="1686696"/>
                  </a:cubicBezTo>
                  <a:cubicBezTo>
                    <a:pt x="754388" y="1721856"/>
                    <a:pt x="801398" y="1739308"/>
                    <a:pt x="851407" y="1742033"/>
                  </a:cubicBezTo>
                  <a:cubicBezTo>
                    <a:pt x="957344" y="1741575"/>
                    <a:pt x="1040095" y="1658824"/>
                    <a:pt x="1040553" y="1552888"/>
                  </a:cubicBezTo>
                  <a:cubicBezTo>
                    <a:pt x="1041011" y="1446952"/>
                    <a:pt x="958972" y="1364913"/>
                    <a:pt x="853036" y="1365371"/>
                  </a:cubicBezTo>
                  <a:close/>
                  <a:moveTo>
                    <a:pt x="396500" y="784711"/>
                  </a:moveTo>
                  <a:cubicBezTo>
                    <a:pt x="290564" y="785169"/>
                    <a:pt x="207812" y="867921"/>
                    <a:pt x="207354" y="973857"/>
                  </a:cubicBezTo>
                  <a:cubicBezTo>
                    <a:pt x="206896" y="1079793"/>
                    <a:pt x="288935" y="1161830"/>
                    <a:pt x="394871" y="1161372"/>
                  </a:cubicBezTo>
                  <a:cubicBezTo>
                    <a:pt x="500807" y="1160914"/>
                    <a:pt x="583558" y="1078164"/>
                    <a:pt x="584017" y="972228"/>
                  </a:cubicBezTo>
                  <a:cubicBezTo>
                    <a:pt x="584220" y="925145"/>
                    <a:pt x="563839" y="875207"/>
                    <a:pt x="528680" y="840048"/>
                  </a:cubicBezTo>
                  <a:cubicBezTo>
                    <a:pt x="493521" y="804888"/>
                    <a:pt x="449468" y="784480"/>
                    <a:pt x="396500" y="784711"/>
                  </a:cubicBezTo>
                  <a:close/>
                  <a:moveTo>
                    <a:pt x="1314611" y="780742"/>
                  </a:moveTo>
                  <a:cubicBezTo>
                    <a:pt x="1208675" y="781200"/>
                    <a:pt x="1125924" y="863951"/>
                    <a:pt x="1125466" y="969887"/>
                  </a:cubicBezTo>
                  <a:cubicBezTo>
                    <a:pt x="1125262" y="1016969"/>
                    <a:pt x="1145646" y="1066905"/>
                    <a:pt x="1180806" y="1102064"/>
                  </a:cubicBezTo>
                  <a:cubicBezTo>
                    <a:pt x="1215965" y="1137224"/>
                    <a:pt x="1262969" y="1154675"/>
                    <a:pt x="1312983" y="1157404"/>
                  </a:cubicBezTo>
                  <a:cubicBezTo>
                    <a:pt x="1418919" y="1156946"/>
                    <a:pt x="1501670" y="1074194"/>
                    <a:pt x="1502128" y="968258"/>
                  </a:cubicBezTo>
                  <a:cubicBezTo>
                    <a:pt x="1502585" y="862322"/>
                    <a:pt x="1420548" y="780283"/>
                    <a:pt x="1314611" y="780742"/>
                  </a:cubicBezTo>
                  <a:close/>
                  <a:moveTo>
                    <a:pt x="858075" y="200076"/>
                  </a:moveTo>
                  <a:cubicBezTo>
                    <a:pt x="752139" y="200534"/>
                    <a:pt x="669388" y="283285"/>
                    <a:pt x="668930" y="389220"/>
                  </a:cubicBezTo>
                  <a:cubicBezTo>
                    <a:pt x="668471" y="495156"/>
                    <a:pt x="750510" y="577195"/>
                    <a:pt x="856446" y="576737"/>
                  </a:cubicBezTo>
                  <a:cubicBezTo>
                    <a:pt x="962382" y="576279"/>
                    <a:pt x="1045132" y="493529"/>
                    <a:pt x="1045590" y="387593"/>
                  </a:cubicBezTo>
                  <a:cubicBezTo>
                    <a:pt x="1045794" y="340509"/>
                    <a:pt x="1025410" y="290575"/>
                    <a:pt x="990251" y="255415"/>
                  </a:cubicBezTo>
                  <a:cubicBezTo>
                    <a:pt x="955091" y="220256"/>
                    <a:pt x="908088" y="202804"/>
                    <a:pt x="858075" y="200076"/>
                  </a:cubicBezTo>
                  <a:close/>
                  <a:moveTo>
                    <a:pt x="853054" y="4"/>
                  </a:moveTo>
                  <a:cubicBezTo>
                    <a:pt x="1070811" y="-942"/>
                    <a:pt x="1246608" y="174855"/>
                    <a:pt x="1245667" y="392615"/>
                  </a:cubicBezTo>
                  <a:cubicBezTo>
                    <a:pt x="1245615" y="404386"/>
                    <a:pt x="1245540" y="422040"/>
                    <a:pt x="1242534" y="436764"/>
                  </a:cubicBezTo>
                  <a:lnTo>
                    <a:pt x="1313461" y="365837"/>
                  </a:lnTo>
                  <a:cubicBezTo>
                    <a:pt x="1351882" y="327416"/>
                    <a:pt x="1410761" y="321279"/>
                    <a:pt x="1454763" y="353452"/>
                  </a:cubicBezTo>
                  <a:cubicBezTo>
                    <a:pt x="1498736" y="391518"/>
                    <a:pt x="1504341" y="456232"/>
                    <a:pt x="1468852" y="497584"/>
                  </a:cubicBezTo>
                  <a:cubicBezTo>
                    <a:pt x="1465898" y="500538"/>
                    <a:pt x="1462940" y="503495"/>
                    <a:pt x="1459986" y="506449"/>
                  </a:cubicBezTo>
                  <a:lnTo>
                    <a:pt x="1389058" y="577379"/>
                  </a:lnTo>
                  <a:cubicBezTo>
                    <a:pt x="1474329" y="591722"/>
                    <a:pt x="1550635" y="638476"/>
                    <a:pt x="1609209" y="702957"/>
                  </a:cubicBezTo>
                  <a:cubicBezTo>
                    <a:pt x="1641439" y="735189"/>
                    <a:pt x="1685489" y="755594"/>
                    <a:pt x="1729643" y="752463"/>
                  </a:cubicBezTo>
                  <a:lnTo>
                    <a:pt x="1897856" y="752139"/>
                  </a:lnTo>
                  <a:lnTo>
                    <a:pt x="1897856" y="1172530"/>
                  </a:lnTo>
                  <a:lnTo>
                    <a:pt x="1730764" y="1173253"/>
                  </a:lnTo>
                  <a:cubicBezTo>
                    <a:pt x="1683686" y="1173454"/>
                    <a:pt x="1639455" y="1194244"/>
                    <a:pt x="1606944" y="1226754"/>
                  </a:cubicBezTo>
                  <a:cubicBezTo>
                    <a:pt x="1601034" y="1232667"/>
                    <a:pt x="1595123" y="1238577"/>
                    <a:pt x="1589212" y="1244488"/>
                  </a:cubicBezTo>
                  <a:cubicBezTo>
                    <a:pt x="1533061" y="1300638"/>
                    <a:pt x="1462284" y="1336255"/>
                    <a:pt x="1385699" y="1354242"/>
                  </a:cubicBezTo>
                  <a:lnTo>
                    <a:pt x="1461876" y="1430421"/>
                  </a:lnTo>
                  <a:cubicBezTo>
                    <a:pt x="1499965" y="1468509"/>
                    <a:pt x="1505595" y="1527339"/>
                    <a:pt x="1473037" y="1571617"/>
                  </a:cubicBezTo>
                  <a:cubicBezTo>
                    <a:pt x="1434590" y="1615921"/>
                    <a:pt x="1369826" y="1622086"/>
                    <a:pt x="1328781" y="1586956"/>
                  </a:cubicBezTo>
                  <a:cubicBezTo>
                    <a:pt x="1325851" y="1584025"/>
                    <a:pt x="1322921" y="1581096"/>
                    <a:pt x="1319991" y="1578165"/>
                  </a:cubicBezTo>
                  <a:lnTo>
                    <a:pt x="1246743" y="1504917"/>
                  </a:lnTo>
                  <a:cubicBezTo>
                    <a:pt x="1249620" y="1519617"/>
                    <a:pt x="1249569" y="1531388"/>
                    <a:pt x="1249496" y="1549044"/>
                  </a:cubicBezTo>
                  <a:cubicBezTo>
                    <a:pt x="1248552" y="1766800"/>
                    <a:pt x="1071228" y="1944124"/>
                    <a:pt x="853474" y="1945065"/>
                  </a:cubicBezTo>
                  <a:cubicBezTo>
                    <a:pt x="635714" y="1946007"/>
                    <a:pt x="459918" y="1770211"/>
                    <a:pt x="460862" y="1552453"/>
                  </a:cubicBezTo>
                  <a:cubicBezTo>
                    <a:pt x="460912" y="1540682"/>
                    <a:pt x="460986" y="1523026"/>
                    <a:pt x="463995" y="1508298"/>
                  </a:cubicBezTo>
                  <a:lnTo>
                    <a:pt x="390108" y="1582185"/>
                  </a:lnTo>
                  <a:cubicBezTo>
                    <a:pt x="348733" y="1623560"/>
                    <a:pt x="283997" y="1623841"/>
                    <a:pt x="242978" y="1582821"/>
                  </a:cubicBezTo>
                  <a:lnTo>
                    <a:pt x="240047" y="1579890"/>
                  </a:lnTo>
                  <a:cubicBezTo>
                    <a:pt x="201958" y="1541802"/>
                    <a:pt x="202235" y="1477063"/>
                    <a:pt x="240657" y="1438642"/>
                  </a:cubicBezTo>
                  <a:lnTo>
                    <a:pt x="317497" y="1361801"/>
                  </a:lnTo>
                  <a:cubicBezTo>
                    <a:pt x="102872" y="1318592"/>
                    <a:pt x="-34530" y="1110262"/>
                    <a:pt x="7584" y="898209"/>
                  </a:cubicBezTo>
                  <a:cubicBezTo>
                    <a:pt x="40629" y="742109"/>
                    <a:pt x="161798" y="620940"/>
                    <a:pt x="317899" y="587895"/>
                  </a:cubicBezTo>
                  <a:lnTo>
                    <a:pt x="244651" y="514648"/>
                  </a:lnTo>
                  <a:cubicBezTo>
                    <a:pt x="206561" y="476557"/>
                    <a:pt x="200933" y="417728"/>
                    <a:pt x="233491" y="373450"/>
                  </a:cubicBezTo>
                  <a:cubicBezTo>
                    <a:pt x="271935" y="329143"/>
                    <a:pt x="336699" y="322978"/>
                    <a:pt x="377747" y="358113"/>
                  </a:cubicBezTo>
                  <a:cubicBezTo>
                    <a:pt x="380675" y="361041"/>
                    <a:pt x="383607" y="363971"/>
                    <a:pt x="386535" y="366901"/>
                  </a:cubicBezTo>
                  <a:lnTo>
                    <a:pt x="459786" y="440150"/>
                  </a:lnTo>
                  <a:cubicBezTo>
                    <a:pt x="456904" y="425448"/>
                    <a:pt x="456956" y="413678"/>
                    <a:pt x="457031" y="396025"/>
                  </a:cubicBezTo>
                  <a:cubicBezTo>
                    <a:pt x="457974" y="178264"/>
                    <a:pt x="635296" y="941"/>
                    <a:pt x="853054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FC2AFF-4D1C-47FE-A460-BD440B16AF48}"/>
                </a:ext>
              </a:extLst>
            </p:cNvPr>
            <p:cNvSpPr/>
            <p:nvPr/>
          </p:nvSpPr>
          <p:spPr>
            <a:xfrm>
              <a:off x="8659610" y="3539447"/>
              <a:ext cx="271770" cy="76200"/>
            </a:xfrm>
            <a:custGeom>
              <a:avLst/>
              <a:gdLst>
                <a:gd name="connsiteX0" fmla="*/ 0 w 271770"/>
                <a:gd name="connsiteY0" fmla="*/ 0 h 76200"/>
                <a:gd name="connsiteX1" fmla="*/ 271770 w 271770"/>
                <a:gd name="connsiteY1" fmla="*/ 0 h 76200"/>
                <a:gd name="connsiteX2" fmla="*/ 271440 w 271770"/>
                <a:gd name="connsiteY2" fmla="*/ 76200 h 76200"/>
                <a:gd name="connsiteX3" fmla="*/ 1694 w 271770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770" h="76200">
                  <a:moveTo>
                    <a:pt x="0" y="0"/>
                  </a:moveTo>
                  <a:lnTo>
                    <a:pt x="271770" y="0"/>
                  </a:lnTo>
                  <a:lnTo>
                    <a:pt x="271440" y="76200"/>
                  </a:lnTo>
                  <a:lnTo>
                    <a:pt x="1694" y="762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09B792-BFA3-4D80-8389-C994C44BAFC1}"/>
                </a:ext>
              </a:extLst>
            </p:cNvPr>
            <p:cNvSpPr/>
            <p:nvPr/>
          </p:nvSpPr>
          <p:spPr>
            <a:xfrm>
              <a:off x="9039108" y="3454773"/>
              <a:ext cx="215315" cy="45719"/>
            </a:xfrm>
            <a:custGeom>
              <a:avLst/>
              <a:gdLst>
                <a:gd name="connsiteX0" fmla="*/ 198 w 215315"/>
                <a:gd name="connsiteY0" fmla="*/ 0 h 45719"/>
                <a:gd name="connsiteX1" fmla="*/ 215315 w 215315"/>
                <a:gd name="connsiteY1" fmla="*/ 0 h 45719"/>
                <a:gd name="connsiteX2" fmla="*/ 215117 w 215315"/>
                <a:gd name="connsiteY2" fmla="*/ 45719 h 45719"/>
                <a:gd name="connsiteX3" fmla="*/ 0 w 215315"/>
                <a:gd name="connsiteY3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315" h="45719">
                  <a:moveTo>
                    <a:pt x="198" y="0"/>
                  </a:moveTo>
                  <a:lnTo>
                    <a:pt x="215315" y="0"/>
                  </a:lnTo>
                  <a:lnTo>
                    <a:pt x="215117" y="45719"/>
                  </a:lnTo>
                  <a:lnTo>
                    <a:pt x="0" y="457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&amp; Target – Slide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C7CE0-5227-43E2-AA8C-AEACCF73CC41}"/>
              </a:ext>
            </a:extLst>
          </p:cNvPr>
          <p:cNvSpPr/>
          <p:nvPr/>
        </p:nvSpPr>
        <p:spPr>
          <a:xfrm>
            <a:off x="1953183" y="4125663"/>
            <a:ext cx="1159194" cy="1554699"/>
          </a:xfrm>
          <a:prstGeom prst="rect">
            <a:avLst/>
          </a:prstGeom>
          <a:noFill/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C0FDC9-4818-48D7-BA62-D3C266861E74}"/>
              </a:ext>
            </a:extLst>
          </p:cNvPr>
          <p:cNvSpPr/>
          <p:nvPr/>
        </p:nvSpPr>
        <p:spPr>
          <a:xfrm>
            <a:off x="3112377" y="4125663"/>
            <a:ext cx="1159194" cy="1554699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F6AA82-7FE7-4230-9421-91E72D72B4B2}"/>
              </a:ext>
            </a:extLst>
          </p:cNvPr>
          <p:cNvSpPr/>
          <p:nvPr/>
        </p:nvSpPr>
        <p:spPr>
          <a:xfrm>
            <a:off x="4271570" y="4125663"/>
            <a:ext cx="1159194" cy="1554699"/>
          </a:xfrm>
          <a:prstGeom prst="rect">
            <a:avLst/>
          </a:prstGeom>
          <a:noFill/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8A00D-65F2-49EF-90DD-4FFF2F18CF00}"/>
              </a:ext>
            </a:extLst>
          </p:cNvPr>
          <p:cNvSpPr/>
          <p:nvPr/>
        </p:nvSpPr>
        <p:spPr>
          <a:xfrm>
            <a:off x="5430764" y="4125663"/>
            <a:ext cx="1159194" cy="1554699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8F8961-AFE0-431D-9825-D9C07BE719C8}"/>
              </a:ext>
            </a:extLst>
          </p:cNvPr>
          <p:cNvGrpSpPr/>
          <p:nvPr/>
        </p:nvGrpSpPr>
        <p:grpSpPr>
          <a:xfrm rot="700789">
            <a:off x="7380661" y="1508751"/>
            <a:ext cx="1045243" cy="3843287"/>
            <a:chOff x="9279929" y="995984"/>
            <a:chExt cx="1393657" cy="512438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336634C-6102-4F0D-886E-0682C2BF3254}"/>
                </a:ext>
              </a:extLst>
            </p:cNvPr>
            <p:cNvGrpSpPr/>
            <p:nvPr/>
          </p:nvGrpSpPr>
          <p:grpSpPr>
            <a:xfrm rot="16200000">
              <a:off x="7414566" y="2861347"/>
              <a:ext cx="5124383" cy="1393657"/>
              <a:chOff x="3344332" y="5402001"/>
              <a:chExt cx="2481749" cy="674951"/>
            </a:xfrm>
          </p:grpSpPr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67E7BB09-BC5E-4997-9363-5492FDE92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4332" y="5615093"/>
                <a:ext cx="2481749" cy="461859"/>
              </a:xfrm>
              <a:custGeom>
                <a:avLst/>
                <a:gdLst>
                  <a:gd name="connsiteX0" fmla="*/ 1973263 w 3975101"/>
                  <a:gd name="connsiteY0" fmla="*/ 0 h 739775"/>
                  <a:gd name="connsiteX1" fmla="*/ 2132013 w 3975101"/>
                  <a:gd name="connsiteY1" fmla="*/ 1587 h 739775"/>
                  <a:gd name="connsiteX2" fmla="*/ 2289175 w 3975101"/>
                  <a:gd name="connsiteY2" fmla="*/ 3175 h 739775"/>
                  <a:gd name="connsiteX3" fmla="*/ 2443163 w 3975101"/>
                  <a:gd name="connsiteY3" fmla="*/ 9525 h 739775"/>
                  <a:gd name="connsiteX4" fmla="*/ 2597150 w 3975101"/>
                  <a:gd name="connsiteY4" fmla="*/ 15875 h 739775"/>
                  <a:gd name="connsiteX5" fmla="*/ 2744788 w 3975101"/>
                  <a:gd name="connsiteY5" fmla="*/ 26987 h 739775"/>
                  <a:gd name="connsiteX6" fmla="*/ 2890838 w 3975101"/>
                  <a:gd name="connsiteY6" fmla="*/ 36512 h 739775"/>
                  <a:gd name="connsiteX7" fmla="*/ 3030538 w 3975101"/>
                  <a:gd name="connsiteY7" fmla="*/ 49212 h 739775"/>
                  <a:gd name="connsiteX8" fmla="*/ 3163888 w 3975101"/>
                  <a:gd name="connsiteY8" fmla="*/ 63500 h 739775"/>
                  <a:gd name="connsiteX9" fmla="*/ 3290888 w 3975101"/>
                  <a:gd name="connsiteY9" fmla="*/ 80962 h 739775"/>
                  <a:gd name="connsiteX10" fmla="*/ 3408363 w 3975101"/>
                  <a:gd name="connsiteY10" fmla="*/ 96837 h 739775"/>
                  <a:gd name="connsiteX11" fmla="*/ 3499705 w 3975101"/>
                  <a:gd name="connsiteY11" fmla="*/ 114300 h 739775"/>
                  <a:gd name="connsiteX12" fmla="*/ 3975101 w 3975101"/>
                  <a:gd name="connsiteY12" fmla="*/ 114300 h 739775"/>
                  <a:gd name="connsiteX13" fmla="*/ 3975101 w 3975101"/>
                  <a:gd name="connsiteY13" fmla="*/ 322263 h 739775"/>
                  <a:gd name="connsiteX14" fmla="*/ 3971687 w 3975101"/>
                  <a:gd name="connsiteY14" fmla="*/ 322263 h 739775"/>
                  <a:gd name="connsiteX15" fmla="*/ 3970338 w 3975101"/>
                  <a:gd name="connsiteY15" fmla="*/ 349250 h 739775"/>
                  <a:gd name="connsiteX16" fmla="*/ 3954463 w 3975101"/>
                  <a:gd name="connsiteY16" fmla="*/ 377825 h 739775"/>
                  <a:gd name="connsiteX17" fmla="*/ 3924300 w 3975101"/>
                  <a:gd name="connsiteY17" fmla="*/ 409575 h 739775"/>
                  <a:gd name="connsiteX18" fmla="*/ 3884613 w 3975101"/>
                  <a:gd name="connsiteY18" fmla="*/ 439738 h 739775"/>
                  <a:gd name="connsiteX19" fmla="*/ 3830638 w 3975101"/>
                  <a:gd name="connsiteY19" fmla="*/ 469900 h 739775"/>
                  <a:gd name="connsiteX20" fmla="*/ 3767138 w 3975101"/>
                  <a:gd name="connsiteY20" fmla="*/ 500063 h 739775"/>
                  <a:gd name="connsiteX21" fmla="*/ 3690938 w 3975101"/>
                  <a:gd name="connsiteY21" fmla="*/ 530225 h 739775"/>
                  <a:gd name="connsiteX22" fmla="*/ 3603625 w 3975101"/>
                  <a:gd name="connsiteY22" fmla="*/ 558800 h 739775"/>
                  <a:gd name="connsiteX23" fmla="*/ 3506788 w 3975101"/>
                  <a:gd name="connsiteY23" fmla="*/ 585788 h 739775"/>
                  <a:gd name="connsiteX24" fmla="*/ 3398838 w 3975101"/>
                  <a:gd name="connsiteY24" fmla="*/ 611188 h 739775"/>
                  <a:gd name="connsiteX25" fmla="*/ 3278188 w 3975101"/>
                  <a:gd name="connsiteY25" fmla="*/ 635000 h 739775"/>
                  <a:gd name="connsiteX26" fmla="*/ 3148013 w 3975101"/>
                  <a:gd name="connsiteY26" fmla="*/ 658813 h 739775"/>
                  <a:gd name="connsiteX27" fmla="*/ 3011488 w 3975101"/>
                  <a:gd name="connsiteY27" fmla="*/ 679450 h 739775"/>
                  <a:gd name="connsiteX28" fmla="*/ 2863850 w 3975101"/>
                  <a:gd name="connsiteY28" fmla="*/ 695325 h 739775"/>
                  <a:gd name="connsiteX29" fmla="*/ 2705100 w 3975101"/>
                  <a:gd name="connsiteY29" fmla="*/ 709613 h 739775"/>
                  <a:gd name="connsiteX30" fmla="*/ 2541588 w 3975101"/>
                  <a:gd name="connsiteY30" fmla="*/ 722313 h 739775"/>
                  <a:gd name="connsiteX31" fmla="*/ 2366963 w 3975101"/>
                  <a:gd name="connsiteY31" fmla="*/ 733425 h 739775"/>
                  <a:gd name="connsiteX32" fmla="*/ 2182813 w 3975101"/>
                  <a:gd name="connsiteY32" fmla="*/ 738188 h 739775"/>
                  <a:gd name="connsiteX33" fmla="*/ 1993900 w 3975101"/>
                  <a:gd name="connsiteY33" fmla="*/ 739775 h 739775"/>
                  <a:gd name="connsiteX34" fmla="*/ 1803400 w 3975101"/>
                  <a:gd name="connsiteY34" fmla="*/ 738188 h 739775"/>
                  <a:gd name="connsiteX35" fmla="*/ 1619250 w 3975101"/>
                  <a:gd name="connsiteY35" fmla="*/ 733425 h 739775"/>
                  <a:gd name="connsiteX36" fmla="*/ 1447800 w 3975101"/>
                  <a:gd name="connsiteY36" fmla="*/ 722313 h 739775"/>
                  <a:gd name="connsiteX37" fmla="*/ 1281113 w 3975101"/>
                  <a:gd name="connsiteY37" fmla="*/ 709613 h 739775"/>
                  <a:gd name="connsiteX38" fmla="*/ 1122363 w 3975101"/>
                  <a:gd name="connsiteY38" fmla="*/ 695325 h 739775"/>
                  <a:gd name="connsiteX39" fmla="*/ 974725 w 3975101"/>
                  <a:gd name="connsiteY39" fmla="*/ 679450 h 739775"/>
                  <a:gd name="connsiteX40" fmla="*/ 835025 w 3975101"/>
                  <a:gd name="connsiteY40" fmla="*/ 658813 h 739775"/>
                  <a:gd name="connsiteX41" fmla="*/ 706438 w 3975101"/>
                  <a:gd name="connsiteY41" fmla="*/ 635000 h 739775"/>
                  <a:gd name="connsiteX42" fmla="*/ 587375 w 3975101"/>
                  <a:gd name="connsiteY42" fmla="*/ 611188 h 739775"/>
                  <a:gd name="connsiteX43" fmla="*/ 477838 w 3975101"/>
                  <a:gd name="connsiteY43" fmla="*/ 585788 h 739775"/>
                  <a:gd name="connsiteX44" fmla="*/ 379413 w 3975101"/>
                  <a:gd name="connsiteY44" fmla="*/ 558800 h 739775"/>
                  <a:gd name="connsiteX45" fmla="*/ 292100 w 3975101"/>
                  <a:gd name="connsiteY45" fmla="*/ 530225 h 739775"/>
                  <a:gd name="connsiteX46" fmla="*/ 215900 w 3975101"/>
                  <a:gd name="connsiteY46" fmla="*/ 500063 h 739775"/>
                  <a:gd name="connsiteX47" fmla="*/ 149225 w 3975101"/>
                  <a:gd name="connsiteY47" fmla="*/ 469900 h 739775"/>
                  <a:gd name="connsiteX48" fmla="*/ 95250 w 3975101"/>
                  <a:gd name="connsiteY48" fmla="*/ 439738 h 739775"/>
                  <a:gd name="connsiteX49" fmla="*/ 53975 w 3975101"/>
                  <a:gd name="connsiteY49" fmla="*/ 409575 h 739775"/>
                  <a:gd name="connsiteX50" fmla="*/ 22225 w 3975101"/>
                  <a:gd name="connsiteY50" fmla="*/ 377825 h 739775"/>
                  <a:gd name="connsiteX51" fmla="*/ 6350 w 3975101"/>
                  <a:gd name="connsiteY51" fmla="*/ 349250 h 739775"/>
                  <a:gd name="connsiteX52" fmla="*/ 0 w 3975101"/>
                  <a:gd name="connsiteY52" fmla="*/ 317500 h 739775"/>
                  <a:gd name="connsiteX53" fmla="*/ 1588 w 3975101"/>
                  <a:gd name="connsiteY53" fmla="*/ 311783 h 739775"/>
                  <a:gd name="connsiteX54" fmla="*/ 1588 w 3975101"/>
                  <a:gd name="connsiteY54" fmla="*/ 114300 h 739775"/>
                  <a:gd name="connsiteX55" fmla="*/ 456590 w 3975101"/>
                  <a:gd name="connsiteY55" fmla="*/ 114300 h 739775"/>
                  <a:gd name="connsiteX56" fmla="*/ 549275 w 3975101"/>
                  <a:gd name="connsiteY56" fmla="*/ 96837 h 739775"/>
                  <a:gd name="connsiteX57" fmla="*/ 665163 w 3975101"/>
                  <a:gd name="connsiteY57" fmla="*/ 80962 h 739775"/>
                  <a:gd name="connsiteX58" fmla="*/ 790575 w 3975101"/>
                  <a:gd name="connsiteY58" fmla="*/ 63500 h 739775"/>
                  <a:gd name="connsiteX59" fmla="*/ 920750 w 3975101"/>
                  <a:gd name="connsiteY59" fmla="*/ 49212 h 739775"/>
                  <a:gd name="connsiteX60" fmla="*/ 1060450 w 3975101"/>
                  <a:gd name="connsiteY60" fmla="*/ 36512 h 739775"/>
                  <a:gd name="connsiteX61" fmla="*/ 1203325 w 3975101"/>
                  <a:gd name="connsiteY61" fmla="*/ 26987 h 739775"/>
                  <a:gd name="connsiteX62" fmla="*/ 1350963 w 3975101"/>
                  <a:gd name="connsiteY62" fmla="*/ 15875 h 739775"/>
                  <a:gd name="connsiteX63" fmla="*/ 1503363 w 3975101"/>
                  <a:gd name="connsiteY63" fmla="*/ 9525 h 739775"/>
                  <a:gd name="connsiteX64" fmla="*/ 1658938 w 3975101"/>
                  <a:gd name="connsiteY64" fmla="*/ 3175 h 739775"/>
                  <a:gd name="connsiteX65" fmla="*/ 1816100 w 3975101"/>
                  <a:gd name="connsiteY65" fmla="*/ 1587 h 739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3975101" h="739775">
                    <a:moveTo>
                      <a:pt x="1973263" y="0"/>
                    </a:moveTo>
                    <a:lnTo>
                      <a:pt x="2132013" y="1587"/>
                    </a:lnTo>
                    <a:lnTo>
                      <a:pt x="2289175" y="3175"/>
                    </a:lnTo>
                    <a:lnTo>
                      <a:pt x="2443163" y="9525"/>
                    </a:lnTo>
                    <a:lnTo>
                      <a:pt x="2597150" y="15875"/>
                    </a:lnTo>
                    <a:lnTo>
                      <a:pt x="2744788" y="26987"/>
                    </a:lnTo>
                    <a:lnTo>
                      <a:pt x="2890838" y="36512"/>
                    </a:lnTo>
                    <a:lnTo>
                      <a:pt x="3030538" y="49212"/>
                    </a:lnTo>
                    <a:lnTo>
                      <a:pt x="3163888" y="63500"/>
                    </a:lnTo>
                    <a:lnTo>
                      <a:pt x="3290888" y="80962"/>
                    </a:lnTo>
                    <a:lnTo>
                      <a:pt x="3408363" y="96837"/>
                    </a:lnTo>
                    <a:lnTo>
                      <a:pt x="3499705" y="114300"/>
                    </a:lnTo>
                    <a:lnTo>
                      <a:pt x="3975101" y="114300"/>
                    </a:lnTo>
                    <a:lnTo>
                      <a:pt x="3975101" y="322263"/>
                    </a:lnTo>
                    <a:lnTo>
                      <a:pt x="3971687" y="322263"/>
                    </a:lnTo>
                    <a:lnTo>
                      <a:pt x="3970338" y="349250"/>
                    </a:lnTo>
                    <a:lnTo>
                      <a:pt x="3954463" y="377825"/>
                    </a:lnTo>
                    <a:lnTo>
                      <a:pt x="3924300" y="409575"/>
                    </a:lnTo>
                    <a:lnTo>
                      <a:pt x="3884613" y="439738"/>
                    </a:lnTo>
                    <a:lnTo>
                      <a:pt x="3830638" y="469900"/>
                    </a:lnTo>
                    <a:lnTo>
                      <a:pt x="3767138" y="500063"/>
                    </a:lnTo>
                    <a:lnTo>
                      <a:pt x="3690938" y="530225"/>
                    </a:lnTo>
                    <a:lnTo>
                      <a:pt x="3603625" y="558800"/>
                    </a:lnTo>
                    <a:lnTo>
                      <a:pt x="3506788" y="585788"/>
                    </a:lnTo>
                    <a:lnTo>
                      <a:pt x="3398838" y="611188"/>
                    </a:lnTo>
                    <a:lnTo>
                      <a:pt x="3278188" y="635000"/>
                    </a:lnTo>
                    <a:lnTo>
                      <a:pt x="3148013" y="658813"/>
                    </a:lnTo>
                    <a:lnTo>
                      <a:pt x="3011488" y="679450"/>
                    </a:lnTo>
                    <a:lnTo>
                      <a:pt x="2863850" y="695325"/>
                    </a:lnTo>
                    <a:lnTo>
                      <a:pt x="2705100" y="709613"/>
                    </a:lnTo>
                    <a:lnTo>
                      <a:pt x="2541588" y="722313"/>
                    </a:lnTo>
                    <a:lnTo>
                      <a:pt x="2366963" y="733425"/>
                    </a:lnTo>
                    <a:lnTo>
                      <a:pt x="2182813" y="738188"/>
                    </a:lnTo>
                    <a:lnTo>
                      <a:pt x="1993900" y="739775"/>
                    </a:lnTo>
                    <a:lnTo>
                      <a:pt x="1803400" y="738188"/>
                    </a:lnTo>
                    <a:lnTo>
                      <a:pt x="1619250" y="733425"/>
                    </a:lnTo>
                    <a:lnTo>
                      <a:pt x="1447800" y="722313"/>
                    </a:lnTo>
                    <a:lnTo>
                      <a:pt x="1281113" y="709613"/>
                    </a:lnTo>
                    <a:lnTo>
                      <a:pt x="1122363" y="695325"/>
                    </a:lnTo>
                    <a:lnTo>
                      <a:pt x="974725" y="679450"/>
                    </a:lnTo>
                    <a:lnTo>
                      <a:pt x="835025" y="658813"/>
                    </a:lnTo>
                    <a:lnTo>
                      <a:pt x="706438" y="635000"/>
                    </a:lnTo>
                    <a:lnTo>
                      <a:pt x="587375" y="611188"/>
                    </a:lnTo>
                    <a:lnTo>
                      <a:pt x="477838" y="585788"/>
                    </a:lnTo>
                    <a:lnTo>
                      <a:pt x="379413" y="558800"/>
                    </a:lnTo>
                    <a:lnTo>
                      <a:pt x="292100" y="530225"/>
                    </a:lnTo>
                    <a:lnTo>
                      <a:pt x="215900" y="500063"/>
                    </a:lnTo>
                    <a:lnTo>
                      <a:pt x="149225" y="469900"/>
                    </a:lnTo>
                    <a:lnTo>
                      <a:pt x="95250" y="439738"/>
                    </a:lnTo>
                    <a:lnTo>
                      <a:pt x="53975" y="409575"/>
                    </a:lnTo>
                    <a:lnTo>
                      <a:pt x="22225" y="377825"/>
                    </a:lnTo>
                    <a:lnTo>
                      <a:pt x="6350" y="349250"/>
                    </a:lnTo>
                    <a:lnTo>
                      <a:pt x="0" y="317500"/>
                    </a:lnTo>
                    <a:lnTo>
                      <a:pt x="1588" y="311783"/>
                    </a:lnTo>
                    <a:lnTo>
                      <a:pt x="1588" y="114300"/>
                    </a:lnTo>
                    <a:lnTo>
                      <a:pt x="456590" y="114300"/>
                    </a:lnTo>
                    <a:lnTo>
                      <a:pt x="549275" y="96837"/>
                    </a:lnTo>
                    <a:lnTo>
                      <a:pt x="665163" y="80962"/>
                    </a:lnTo>
                    <a:lnTo>
                      <a:pt x="790575" y="63500"/>
                    </a:lnTo>
                    <a:lnTo>
                      <a:pt x="920750" y="49212"/>
                    </a:lnTo>
                    <a:lnTo>
                      <a:pt x="1060450" y="36512"/>
                    </a:lnTo>
                    <a:lnTo>
                      <a:pt x="1203325" y="26987"/>
                    </a:lnTo>
                    <a:lnTo>
                      <a:pt x="1350963" y="15875"/>
                    </a:lnTo>
                    <a:lnTo>
                      <a:pt x="1503363" y="9525"/>
                    </a:lnTo>
                    <a:lnTo>
                      <a:pt x="1658938" y="3175"/>
                    </a:lnTo>
                    <a:lnTo>
                      <a:pt x="1816100" y="1587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solidFill>
                  <a:srgbClr val="9A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3A54D12F-37CC-4D65-9C5B-2195F96DB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324" y="5402001"/>
                <a:ext cx="2480757" cy="560970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50139925-5385-4BA4-A92F-93947479B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8960" y="5507059"/>
                <a:ext cx="1953485" cy="35779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B72D5958-A605-4916-8B1D-DA9AD9718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378" y="5535077"/>
                <a:ext cx="1599657" cy="278236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7FF64799-C547-4883-9717-8326B194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2609" y="5580112"/>
                <a:ext cx="1204203" cy="16184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31615FE6-2C66-42CF-A63A-4B09F07B8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3641" y="5603833"/>
                <a:ext cx="541148" cy="96137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D9D412-A7D0-4FA2-9419-532063E7B620}"/>
                </a:ext>
              </a:extLst>
            </p:cNvPr>
            <p:cNvGrpSpPr/>
            <p:nvPr/>
          </p:nvGrpSpPr>
          <p:grpSpPr>
            <a:xfrm>
              <a:off x="9719926" y="3266459"/>
              <a:ext cx="127178" cy="639452"/>
              <a:chOff x="4371697" y="2952281"/>
              <a:chExt cx="198506" cy="639452"/>
            </a:xfrm>
            <a:solidFill>
              <a:schemeClr val="tx1"/>
            </a:solidFill>
          </p:grpSpPr>
          <p:sp>
            <p:nvSpPr>
              <p:cNvPr id="16" name="Freeform 40">
                <a:extLst>
                  <a:ext uri="{FF2B5EF4-FFF2-40B4-BE49-F238E27FC236}">
                    <a16:creationId xmlns:a16="http://schemas.microsoft.com/office/drawing/2014/main" id="{5C775CC6-3292-4072-9FFC-3ADB361C519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64030" y="3059948"/>
                <a:ext cx="413839" cy="198506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" name="Freeform 40">
                <a:extLst>
                  <a:ext uri="{FF2B5EF4-FFF2-40B4-BE49-F238E27FC236}">
                    <a16:creationId xmlns:a16="http://schemas.microsoft.com/office/drawing/2014/main" id="{905ED88A-99DE-4DCF-A0B2-149BE9963338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40087" y="3304966"/>
                <a:ext cx="457200" cy="116333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1511E87-BBCA-4527-AB78-C1CA4B313E7E}"/>
              </a:ext>
            </a:extLst>
          </p:cNvPr>
          <p:cNvSpPr/>
          <p:nvPr/>
        </p:nvSpPr>
        <p:spPr>
          <a:xfrm>
            <a:off x="1953183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1B1887-9D78-45E4-9BF1-4203B85B369A}"/>
              </a:ext>
            </a:extLst>
          </p:cNvPr>
          <p:cNvSpPr/>
          <p:nvPr/>
        </p:nvSpPr>
        <p:spPr>
          <a:xfrm>
            <a:off x="3112377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8D9195-334B-4FAA-AD24-D1C410ED4459}"/>
              </a:ext>
            </a:extLst>
          </p:cNvPr>
          <p:cNvSpPr/>
          <p:nvPr/>
        </p:nvSpPr>
        <p:spPr>
          <a:xfrm>
            <a:off x="4271570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CFF50-F34D-428E-A988-004D3FC294F2}"/>
              </a:ext>
            </a:extLst>
          </p:cNvPr>
          <p:cNvSpPr/>
          <p:nvPr/>
        </p:nvSpPr>
        <p:spPr>
          <a:xfrm>
            <a:off x="5430764" y="3500406"/>
            <a:ext cx="1159194" cy="57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9" name="Graphic 29" descr="Filter">
            <a:extLst>
              <a:ext uri="{FF2B5EF4-FFF2-40B4-BE49-F238E27FC236}">
                <a16:creationId xmlns:a16="http://schemas.microsoft.com/office/drawing/2014/main" id="{CFEE736B-7B4A-4D9D-8440-CC01AFB3922F}"/>
              </a:ext>
            </a:extLst>
          </p:cNvPr>
          <p:cNvSpPr/>
          <p:nvPr/>
        </p:nvSpPr>
        <p:spPr>
          <a:xfrm>
            <a:off x="2289893" y="2442361"/>
            <a:ext cx="485775" cy="485939"/>
          </a:xfrm>
          <a:custGeom>
            <a:avLst/>
            <a:gdLst>
              <a:gd name="connsiteX0" fmla="*/ 285750 w 647700"/>
              <a:gd name="connsiteY0" fmla="*/ 285864 h 647919"/>
              <a:gd name="connsiteX1" fmla="*/ 285750 w 647700"/>
              <a:gd name="connsiteY1" fmla="*/ 647919 h 647919"/>
              <a:gd name="connsiteX2" fmla="*/ 361950 w 647700"/>
              <a:gd name="connsiteY2" fmla="*/ 571719 h 647919"/>
              <a:gd name="connsiteX3" fmla="*/ 361950 w 647700"/>
              <a:gd name="connsiteY3" fmla="*/ 285864 h 647919"/>
              <a:gd name="connsiteX4" fmla="*/ 647700 w 647700"/>
              <a:gd name="connsiteY4" fmla="*/ 0 h 647919"/>
              <a:gd name="connsiteX5" fmla="*/ 0 w 647700"/>
              <a:gd name="connsiteY5" fmla="*/ 0 h 647919"/>
              <a:gd name="connsiteX6" fmla="*/ 348501 w 647700"/>
              <a:gd name="connsiteY6" fmla="*/ 272415 h 647919"/>
              <a:gd name="connsiteX7" fmla="*/ 342900 w 647700"/>
              <a:gd name="connsiteY7" fmla="*/ 277978 h 647919"/>
              <a:gd name="connsiteX8" fmla="*/ 342900 w 647700"/>
              <a:gd name="connsiteY8" fmla="*/ 563804 h 647919"/>
              <a:gd name="connsiteX9" fmla="*/ 304800 w 647700"/>
              <a:gd name="connsiteY9" fmla="*/ 601904 h 647919"/>
              <a:gd name="connsiteX10" fmla="*/ 304800 w 647700"/>
              <a:gd name="connsiteY10" fmla="*/ 277978 h 647919"/>
              <a:gd name="connsiteX11" fmla="*/ 299228 w 647700"/>
              <a:gd name="connsiteY11" fmla="*/ 272396 h 647919"/>
              <a:gd name="connsiteX12" fmla="*/ 45987 w 647700"/>
              <a:gd name="connsiteY12" fmla="*/ 19050 h 647919"/>
              <a:gd name="connsiteX13" fmla="*/ 601751 w 647700"/>
              <a:gd name="connsiteY13" fmla="*/ 19050 h 64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7700" h="647919">
                <a:moveTo>
                  <a:pt x="285750" y="285864"/>
                </a:moveTo>
                <a:lnTo>
                  <a:pt x="285750" y="647919"/>
                </a:lnTo>
                <a:lnTo>
                  <a:pt x="361950" y="571719"/>
                </a:lnTo>
                <a:lnTo>
                  <a:pt x="361950" y="285864"/>
                </a:lnTo>
                <a:lnTo>
                  <a:pt x="647700" y="0"/>
                </a:lnTo>
                <a:lnTo>
                  <a:pt x="0" y="0"/>
                </a:lnTo>
                <a:close/>
                <a:moveTo>
                  <a:pt x="348501" y="272415"/>
                </a:moveTo>
                <a:lnTo>
                  <a:pt x="342900" y="277978"/>
                </a:lnTo>
                <a:lnTo>
                  <a:pt x="342900" y="563804"/>
                </a:lnTo>
                <a:lnTo>
                  <a:pt x="304800" y="601904"/>
                </a:lnTo>
                <a:lnTo>
                  <a:pt x="304800" y="277978"/>
                </a:lnTo>
                <a:lnTo>
                  <a:pt x="299228" y="272396"/>
                </a:lnTo>
                <a:lnTo>
                  <a:pt x="45987" y="19050"/>
                </a:lnTo>
                <a:lnTo>
                  <a:pt x="601751" y="1905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Graphic 28" descr="Fire">
            <a:extLst>
              <a:ext uri="{FF2B5EF4-FFF2-40B4-BE49-F238E27FC236}">
                <a16:creationId xmlns:a16="http://schemas.microsoft.com/office/drawing/2014/main" id="{6B812205-D21F-416E-A178-24789EA4FCD4}"/>
              </a:ext>
            </a:extLst>
          </p:cNvPr>
          <p:cNvSpPr/>
          <p:nvPr/>
        </p:nvSpPr>
        <p:spPr>
          <a:xfrm>
            <a:off x="3474525" y="2363780"/>
            <a:ext cx="434810" cy="636508"/>
          </a:xfrm>
          <a:custGeom>
            <a:avLst/>
            <a:gdLst>
              <a:gd name="connsiteX0" fmla="*/ 138484 w 579746"/>
              <a:gd name="connsiteY0" fmla="*/ 314325 h 848677"/>
              <a:gd name="connsiteX1" fmla="*/ 21327 w 579746"/>
              <a:gd name="connsiteY1" fmla="*/ 451485 h 848677"/>
              <a:gd name="connsiteX2" fmla="*/ 118482 w 579746"/>
              <a:gd name="connsiteY2" fmla="*/ 792480 h 848677"/>
              <a:gd name="connsiteX3" fmla="*/ 143247 w 579746"/>
              <a:gd name="connsiteY3" fmla="*/ 805815 h 848677"/>
              <a:gd name="connsiteX4" fmla="*/ 131817 w 579746"/>
              <a:gd name="connsiteY4" fmla="*/ 780098 h 848677"/>
              <a:gd name="connsiteX5" fmla="*/ 165154 w 579746"/>
              <a:gd name="connsiteY5" fmla="*/ 511493 h 848677"/>
              <a:gd name="connsiteX6" fmla="*/ 210874 w 579746"/>
              <a:gd name="connsiteY6" fmla="*/ 695325 h 848677"/>
              <a:gd name="connsiteX7" fmla="*/ 278502 w 579746"/>
              <a:gd name="connsiteY7" fmla="*/ 839153 h 848677"/>
              <a:gd name="connsiteX8" fmla="*/ 278502 w 579746"/>
              <a:gd name="connsiteY8" fmla="*/ 848678 h 848677"/>
              <a:gd name="connsiteX9" fmla="*/ 288027 w 579746"/>
              <a:gd name="connsiteY9" fmla="*/ 848678 h 848677"/>
              <a:gd name="connsiteX10" fmla="*/ 553774 w 579746"/>
              <a:gd name="connsiteY10" fmla="*/ 670560 h 848677"/>
              <a:gd name="connsiteX11" fmla="*/ 544249 w 579746"/>
              <a:gd name="connsiteY11" fmla="*/ 436245 h 848677"/>
              <a:gd name="connsiteX12" fmla="*/ 516627 w 579746"/>
              <a:gd name="connsiteY12" fmla="*/ 399098 h 848677"/>
              <a:gd name="connsiteX13" fmla="*/ 528057 w 579746"/>
              <a:gd name="connsiteY13" fmla="*/ 443865 h 848677"/>
              <a:gd name="connsiteX14" fmla="*/ 499482 w 579746"/>
              <a:gd name="connsiteY14" fmla="*/ 527685 h 848677"/>
              <a:gd name="connsiteX15" fmla="*/ 415662 w 579746"/>
              <a:gd name="connsiteY15" fmla="*/ 541973 h 848677"/>
              <a:gd name="connsiteX16" fmla="*/ 364227 w 579746"/>
              <a:gd name="connsiteY16" fmla="*/ 490538 h 848677"/>
              <a:gd name="connsiteX17" fmla="*/ 379467 w 579746"/>
              <a:gd name="connsiteY17" fmla="*/ 408623 h 848677"/>
              <a:gd name="connsiteX18" fmla="*/ 413757 w 579746"/>
              <a:gd name="connsiteY18" fmla="*/ 205740 h 848677"/>
              <a:gd name="connsiteX19" fmla="*/ 246117 w 579746"/>
              <a:gd name="connsiteY19" fmla="*/ 10477 h 848677"/>
              <a:gd name="connsiteX20" fmla="*/ 221352 w 579746"/>
              <a:gd name="connsiteY20" fmla="*/ 0 h 848677"/>
              <a:gd name="connsiteX21" fmla="*/ 233734 w 579746"/>
              <a:gd name="connsiteY21" fmla="*/ 23813 h 848677"/>
              <a:gd name="connsiteX22" fmla="*/ 138484 w 579746"/>
              <a:gd name="connsiteY22" fmla="*/ 314325 h 848677"/>
              <a:gd name="connsiteX23" fmla="*/ 270882 w 579746"/>
              <a:gd name="connsiteY23" fmla="*/ 44768 h 848677"/>
              <a:gd name="connsiteX24" fmla="*/ 394707 w 579746"/>
              <a:gd name="connsiteY24" fmla="*/ 210503 h 848677"/>
              <a:gd name="connsiteX25" fmla="*/ 362322 w 579746"/>
              <a:gd name="connsiteY25" fmla="*/ 397193 h 848677"/>
              <a:gd name="connsiteX26" fmla="*/ 345177 w 579746"/>
              <a:gd name="connsiteY26" fmla="*/ 496253 h 848677"/>
              <a:gd name="connsiteX27" fmla="*/ 408042 w 579746"/>
              <a:gd name="connsiteY27" fmla="*/ 560070 h 848677"/>
              <a:gd name="connsiteX28" fmla="*/ 510912 w 579746"/>
              <a:gd name="connsiteY28" fmla="*/ 541973 h 848677"/>
              <a:gd name="connsiteX29" fmla="*/ 546154 w 579746"/>
              <a:gd name="connsiteY29" fmla="*/ 480060 h 848677"/>
              <a:gd name="connsiteX30" fmla="*/ 535677 w 579746"/>
              <a:gd name="connsiteY30" fmla="*/ 661988 h 848677"/>
              <a:gd name="connsiteX31" fmla="*/ 296599 w 579746"/>
              <a:gd name="connsiteY31" fmla="*/ 829628 h 848677"/>
              <a:gd name="connsiteX32" fmla="*/ 225162 w 579746"/>
              <a:gd name="connsiteY32" fmla="*/ 683895 h 848677"/>
              <a:gd name="connsiteX33" fmla="*/ 188967 w 579746"/>
              <a:gd name="connsiteY33" fmla="*/ 482918 h 848677"/>
              <a:gd name="connsiteX34" fmla="*/ 197539 w 579746"/>
              <a:gd name="connsiteY34" fmla="*/ 448628 h 848677"/>
              <a:gd name="connsiteX35" fmla="*/ 172774 w 579746"/>
              <a:gd name="connsiteY35" fmla="*/ 474345 h 848677"/>
              <a:gd name="connsiteX36" fmla="*/ 102289 w 579746"/>
              <a:gd name="connsiteY36" fmla="*/ 759143 h 848677"/>
              <a:gd name="connsiteX37" fmla="*/ 37519 w 579746"/>
              <a:gd name="connsiteY37" fmla="*/ 460058 h 848677"/>
              <a:gd name="connsiteX38" fmla="*/ 148962 w 579746"/>
              <a:gd name="connsiteY38" fmla="*/ 330518 h 848677"/>
              <a:gd name="connsiteX39" fmla="*/ 260404 w 579746"/>
              <a:gd name="connsiteY39" fmla="*/ 40958 h 848677"/>
              <a:gd name="connsiteX40" fmla="*/ 270882 w 579746"/>
              <a:gd name="connsiteY40" fmla="*/ 44768 h 84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9746" h="848677">
                <a:moveTo>
                  <a:pt x="138484" y="314325"/>
                </a:moveTo>
                <a:cubicBezTo>
                  <a:pt x="69904" y="371475"/>
                  <a:pt x="32757" y="423863"/>
                  <a:pt x="21327" y="451485"/>
                </a:cubicBezTo>
                <a:cubicBezTo>
                  <a:pt x="-42491" y="605790"/>
                  <a:pt x="50854" y="755333"/>
                  <a:pt x="118482" y="792480"/>
                </a:cubicBezTo>
                <a:lnTo>
                  <a:pt x="143247" y="805815"/>
                </a:lnTo>
                <a:lnTo>
                  <a:pt x="131817" y="780098"/>
                </a:lnTo>
                <a:cubicBezTo>
                  <a:pt x="107052" y="723900"/>
                  <a:pt x="80382" y="617220"/>
                  <a:pt x="165154" y="511493"/>
                </a:cubicBezTo>
                <a:cubicBezTo>
                  <a:pt x="160392" y="556260"/>
                  <a:pt x="160392" y="634365"/>
                  <a:pt x="210874" y="695325"/>
                </a:cubicBezTo>
                <a:cubicBezTo>
                  <a:pt x="277549" y="777240"/>
                  <a:pt x="278502" y="838200"/>
                  <a:pt x="278502" y="839153"/>
                </a:cubicBezTo>
                <a:lnTo>
                  <a:pt x="278502" y="848678"/>
                </a:lnTo>
                <a:lnTo>
                  <a:pt x="288027" y="848678"/>
                </a:lnTo>
                <a:cubicBezTo>
                  <a:pt x="404232" y="848678"/>
                  <a:pt x="509959" y="778193"/>
                  <a:pt x="553774" y="670560"/>
                </a:cubicBezTo>
                <a:cubicBezTo>
                  <a:pt x="587112" y="605790"/>
                  <a:pt x="592827" y="501015"/>
                  <a:pt x="544249" y="436245"/>
                </a:cubicBezTo>
                <a:lnTo>
                  <a:pt x="516627" y="399098"/>
                </a:lnTo>
                <a:lnTo>
                  <a:pt x="528057" y="443865"/>
                </a:lnTo>
                <a:cubicBezTo>
                  <a:pt x="534724" y="475298"/>
                  <a:pt x="524247" y="506730"/>
                  <a:pt x="499482" y="527685"/>
                </a:cubicBezTo>
                <a:cubicBezTo>
                  <a:pt x="476622" y="548640"/>
                  <a:pt x="444237" y="554355"/>
                  <a:pt x="415662" y="541973"/>
                </a:cubicBezTo>
                <a:cubicBezTo>
                  <a:pt x="390897" y="533400"/>
                  <a:pt x="371847" y="514350"/>
                  <a:pt x="364227" y="490538"/>
                </a:cubicBezTo>
                <a:cubicBezTo>
                  <a:pt x="355654" y="461963"/>
                  <a:pt x="361369" y="431483"/>
                  <a:pt x="379467" y="408623"/>
                </a:cubicBezTo>
                <a:cubicBezTo>
                  <a:pt x="420424" y="352425"/>
                  <a:pt x="432807" y="279083"/>
                  <a:pt x="413757" y="205740"/>
                </a:cubicBezTo>
                <a:cubicBezTo>
                  <a:pt x="390897" y="119063"/>
                  <a:pt x="328984" y="46673"/>
                  <a:pt x="246117" y="10477"/>
                </a:cubicBezTo>
                <a:lnTo>
                  <a:pt x="221352" y="0"/>
                </a:lnTo>
                <a:lnTo>
                  <a:pt x="233734" y="23813"/>
                </a:lnTo>
                <a:cubicBezTo>
                  <a:pt x="306124" y="160020"/>
                  <a:pt x="178489" y="280988"/>
                  <a:pt x="138484" y="314325"/>
                </a:cubicBezTo>
                <a:close/>
                <a:moveTo>
                  <a:pt x="270882" y="44768"/>
                </a:moveTo>
                <a:cubicBezTo>
                  <a:pt x="331842" y="81915"/>
                  <a:pt x="376609" y="140970"/>
                  <a:pt x="394707" y="210503"/>
                </a:cubicBezTo>
                <a:cubicBezTo>
                  <a:pt x="412804" y="278130"/>
                  <a:pt x="401374" y="345758"/>
                  <a:pt x="362322" y="397193"/>
                </a:cubicBezTo>
                <a:cubicBezTo>
                  <a:pt x="341367" y="425768"/>
                  <a:pt x="334699" y="461963"/>
                  <a:pt x="345177" y="496253"/>
                </a:cubicBezTo>
                <a:cubicBezTo>
                  <a:pt x="354702" y="525780"/>
                  <a:pt x="378514" y="549593"/>
                  <a:pt x="408042" y="560070"/>
                </a:cubicBezTo>
                <a:cubicBezTo>
                  <a:pt x="443284" y="574358"/>
                  <a:pt x="483289" y="567690"/>
                  <a:pt x="510912" y="541973"/>
                </a:cubicBezTo>
                <a:cubicBezTo>
                  <a:pt x="529962" y="525780"/>
                  <a:pt x="542344" y="503873"/>
                  <a:pt x="546154" y="480060"/>
                </a:cubicBezTo>
                <a:cubicBezTo>
                  <a:pt x="569014" y="537210"/>
                  <a:pt x="560442" y="613410"/>
                  <a:pt x="535677" y="661988"/>
                </a:cubicBezTo>
                <a:cubicBezTo>
                  <a:pt x="495672" y="760095"/>
                  <a:pt x="402327" y="825818"/>
                  <a:pt x="296599" y="829628"/>
                </a:cubicBezTo>
                <a:cubicBezTo>
                  <a:pt x="293742" y="807720"/>
                  <a:pt x="282312" y="752475"/>
                  <a:pt x="225162" y="683895"/>
                </a:cubicBezTo>
                <a:cubicBezTo>
                  <a:pt x="159439" y="603885"/>
                  <a:pt x="188014" y="487680"/>
                  <a:pt x="188967" y="482918"/>
                </a:cubicBezTo>
                <a:lnTo>
                  <a:pt x="197539" y="448628"/>
                </a:lnTo>
                <a:lnTo>
                  <a:pt x="172774" y="474345"/>
                </a:lnTo>
                <a:cubicBezTo>
                  <a:pt x="68952" y="581978"/>
                  <a:pt x="82287" y="695325"/>
                  <a:pt x="102289" y="759143"/>
                </a:cubicBezTo>
                <a:cubicBezTo>
                  <a:pt x="45139" y="707708"/>
                  <a:pt x="-13916" y="585788"/>
                  <a:pt x="37519" y="460058"/>
                </a:cubicBezTo>
                <a:cubicBezTo>
                  <a:pt x="48949" y="432435"/>
                  <a:pt x="88002" y="381000"/>
                  <a:pt x="148962" y="330518"/>
                </a:cubicBezTo>
                <a:cubicBezTo>
                  <a:pt x="232782" y="260985"/>
                  <a:pt x="302314" y="151448"/>
                  <a:pt x="260404" y="40958"/>
                </a:cubicBezTo>
                <a:cubicBezTo>
                  <a:pt x="262309" y="39053"/>
                  <a:pt x="268024" y="42863"/>
                  <a:pt x="270882" y="44768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1" name="Graphic 27" descr="Circular flowchart">
            <a:extLst>
              <a:ext uri="{FF2B5EF4-FFF2-40B4-BE49-F238E27FC236}">
                <a16:creationId xmlns:a16="http://schemas.microsoft.com/office/drawing/2014/main" id="{DEC9895E-8F3D-42A7-AEE1-6C265445F813}"/>
              </a:ext>
            </a:extLst>
          </p:cNvPr>
          <p:cNvGrpSpPr/>
          <p:nvPr/>
        </p:nvGrpSpPr>
        <p:grpSpPr>
          <a:xfrm>
            <a:off x="4615423" y="2449505"/>
            <a:ext cx="471488" cy="464339"/>
            <a:chOff x="6026898" y="2219327"/>
            <a:chExt cx="628650" cy="619119"/>
          </a:xfrm>
          <a:solidFill>
            <a:schemeClr val="bg2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55449DC-F2D9-42C4-89A1-09C2D78B578F}"/>
                </a:ext>
              </a:extLst>
            </p:cNvPr>
            <p:cNvSpPr/>
            <p:nvPr/>
          </p:nvSpPr>
          <p:spPr>
            <a:xfrm>
              <a:off x="6265023" y="221932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8147F53-4F00-4824-849D-8BA1419F18A3}"/>
                </a:ext>
              </a:extLst>
            </p:cNvPr>
            <p:cNvSpPr/>
            <p:nvPr/>
          </p:nvSpPr>
          <p:spPr>
            <a:xfrm>
              <a:off x="6026898" y="261937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9770C0B-7C33-4EAC-9908-B12E800603DD}"/>
                </a:ext>
              </a:extLst>
            </p:cNvPr>
            <p:cNvSpPr/>
            <p:nvPr/>
          </p:nvSpPr>
          <p:spPr>
            <a:xfrm>
              <a:off x="6441606" y="2306471"/>
              <a:ext cx="175855" cy="290769"/>
            </a:xfrm>
            <a:custGeom>
              <a:avLst/>
              <a:gdLst>
                <a:gd name="connsiteX0" fmla="*/ 156791 w 175855"/>
                <a:gd name="connsiteY0" fmla="*/ 255756 h 290769"/>
                <a:gd name="connsiteX1" fmla="*/ 154972 w 175855"/>
                <a:gd name="connsiteY1" fmla="*/ 285874 h 290769"/>
                <a:gd name="connsiteX2" fmla="*/ 173546 w 175855"/>
                <a:gd name="connsiteY2" fmla="*/ 290770 h 290769"/>
                <a:gd name="connsiteX3" fmla="*/ 3810 w 175855"/>
                <a:gd name="connsiteY3" fmla="*/ 0 h 290769"/>
                <a:gd name="connsiteX4" fmla="*/ 0 w 175855"/>
                <a:gd name="connsiteY4" fmla="*/ 18983 h 290769"/>
                <a:gd name="connsiteX5" fmla="*/ 156791 w 175855"/>
                <a:gd name="connsiteY5" fmla="*/ 255756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55" h="290769">
                  <a:moveTo>
                    <a:pt x="156791" y="255756"/>
                  </a:moveTo>
                  <a:cubicBezTo>
                    <a:pt x="156768" y="265822"/>
                    <a:pt x="156161" y="275878"/>
                    <a:pt x="154972" y="285874"/>
                  </a:cubicBezTo>
                  <a:cubicBezTo>
                    <a:pt x="161301" y="286926"/>
                    <a:pt x="167520" y="288565"/>
                    <a:pt x="173546" y="290770"/>
                  </a:cubicBezTo>
                  <a:cubicBezTo>
                    <a:pt x="189689" y="166522"/>
                    <a:pt x="119939" y="47034"/>
                    <a:pt x="3810" y="0"/>
                  </a:cubicBezTo>
                  <a:cubicBezTo>
                    <a:pt x="3136" y="6433"/>
                    <a:pt x="1860" y="12788"/>
                    <a:pt x="0" y="18983"/>
                  </a:cubicBezTo>
                  <a:cubicBezTo>
                    <a:pt x="94982" y="59365"/>
                    <a:pt x="156686" y="152546"/>
                    <a:pt x="156791" y="2557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3A6C87C-B4EA-416B-96B6-13D6EBB7080C}"/>
                </a:ext>
              </a:extLst>
            </p:cNvPr>
            <p:cNvSpPr/>
            <p:nvPr/>
          </p:nvSpPr>
          <p:spPr>
            <a:xfrm>
              <a:off x="6168306" y="2764099"/>
              <a:ext cx="345757" cy="74346"/>
            </a:xfrm>
            <a:custGeom>
              <a:avLst/>
              <a:gdLst>
                <a:gd name="connsiteX0" fmla="*/ 172917 w 345757"/>
                <a:gd name="connsiteY0" fmla="*/ 55302 h 74346"/>
                <a:gd name="connsiteX1" fmla="*/ 13849 w 345757"/>
                <a:gd name="connsiteY1" fmla="*/ 0 h 74346"/>
                <a:gd name="connsiteX2" fmla="*/ 0 w 345757"/>
                <a:gd name="connsiteY2" fmla="*/ 13335 h 74346"/>
                <a:gd name="connsiteX3" fmla="*/ 345758 w 345757"/>
                <a:gd name="connsiteY3" fmla="*/ 13335 h 74346"/>
                <a:gd name="connsiteX4" fmla="*/ 331908 w 345757"/>
                <a:gd name="connsiteY4" fmla="*/ 0 h 74346"/>
                <a:gd name="connsiteX5" fmla="*/ 172917 w 345757"/>
                <a:gd name="connsiteY5" fmla="*/ 55302 h 7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57" h="74346">
                  <a:moveTo>
                    <a:pt x="172917" y="55302"/>
                  </a:moveTo>
                  <a:cubicBezTo>
                    <a:pt x="115172" y="55347"/>
                    <a:pt x="59112" y="35856"/>
                    <a:pt x="13849" y="0"/>
                  </a:cubicBezTo>
                  <a:cubicBezTo>
                    <a:pt x="9649" y="4858"/>
                    <a:pt x="5014" y="9322"/>
                    <a:pt x="0" y="13335"/>
                  </a:cubicBezTo>
                  <a:cubicBezTo>
                    <a:pt x="100897" y="94684"/>
                    <a:pt x="244860" y="94684"/>
                    <a:pt x="345758" y="13335"/>
                  </a:cubicBezTo>
                  <a:cubicBezTo>
                    <a:pt x="340744" y="9322"/>
                    <a:pt x="336108" y="4858"/>
                    <a:pt x="331908" y="0"/>
                  </a:cubicBezTo>
                  <a:cubicBezTo>
                    <a:pt x="286666" y="35840"/>
                    <a:pt x="230635" y="55330"/>
                    <a:pt x="172917" y="553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E829377-05C2-4DA1-A52D-4025B462631C}"/>
                </a:ext>
              </a:extLst>
            </p:cNvPr>
            <p:cNvSpPr/>
            <p:nvPr/>
          </p:nvSpPr>
          <p:spPr>
            <a:xfrm>
              <a:off x="6065002" y="2306471"/>
              <a:ext cx="175855" cy="290769"/>
            </a:xfrm>
            <a:custGeom>
              <a:avLst/>
              <a:gdLst>
                <a:gd name="connsiteX0" fmla="*/ 20864 w 175855"/>
                <a:gd name="connsiteY0" fmla="*/ 285874 h 290769"/>
                <a:gd name="connsiteX1" fmla="*/ 175855 w 175855"/>
                <a:gd name="connsiteY1" fmla="*/ 18983 h 290769"/>
                <a:gd name="connsiteX2" fmla="*/ 172045 w 175855"/>
                <a:gd name="connsiteY2" fmla="*/ 0 h 290769"/>
                <a:gd name="connsiteX3" fmla="*/ 2310 w 175855"/>
                <a:gd name="connsiteY3" fmla="*/ 290770 h 290769"/>
                <a:gd name="connsiteX4" fmla="*/ 20864 w 175855"/>
                <a:gd name="connsiteY4" fmla="*/ 285874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55" h="290769">
                  <a:moveTo>
                    <a:pt x="20864" y="285874"/>
                  </a:moveTo>
                  <a:cubicBezTo>
                    <a:pt x="7265" y="172309"/>
                    <a:pt x="70479" y="63457"/>
                    <a:pt x="175855" y="18983"/>
                  </a:cubicBezTo>
                  <a:cubicBezTo>
                    <a:pt x="173995" y="12788"/>
                    <a:pt x="172719" y="6433"/>
                    <a:pt x="172045" y="0"/>
                  </a:cubicBezTo>
                  <a:cubicBezTo>
                    <a:pt x="55916" y="47034"/>
                    <a:pt x="-13834" y="166522"/>
                    <a:pt x="2310" y="290770"/>
                  </a:cubicBezTo>
                  <a:cubicBezTo>
                    <a:pt x="8329" y="288567"/>
                    <a:pt x="14541" y="286927"/>
                    <a:pt x="20864" y="2858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9379F20-195F-4DEB-B9D4-AC65121E531F}"/>
                </a:ext>
              </a:extLst>
            </p:cNvPr>
            <p:cNvSpPr/>
            <p:nvPr/>
          </p:nvSpPr>
          <p:spPr>
            <a:xfrm>
              <a:off x="6503148" y="2619377"/>
              <a:ext cx="152400" cy="152400"/>
            </a:xfrm>
            <a:custGeom>
              <a:avLst/>
              <a:gdLst>
                <a:gd name="connsiteX0" fmla="*/ 0 w 152400"/>
                <a:gd name="connsiteY0" fmla="*/ 76200 h 152400"/>
                <a:gd name="connsiteX1" fmla="*/ 76200 w 152400"/>
                <a:gd name="connsiteY1" fmla="*/ 152400 h 152400"/>
                <a:gd name="connsiteX2" fmla="*/ 152400 w 152400"/>
                <a:gd name="connsiteY2" fmla="*/ 76200 h 152400"/>
                <a:gd name="connsiteX3" fmla="*/ 76200 w 152400"/>
                <a:gd name="connsiteY3" fmla="*/ 0 h 152400"/>
                <a:gd name="connsiteX4" fmla="*/ 0 w 152400"/>
                <a:gd name="connsiteY4" fmla="*/ 76200 h 152400"/>
                <a:gd name="connsiteX5" fmla="*/ 133350 w 152400"/>
                <a:gd name="connsiteY5" fmla="*/ 76200 h 152400"/>
                <a:gd name="connsiteX6" fmla="*/ 76200 w 152400"/>
                <a:gd name="connsiteY6" fmla="*/ 133350 h 152400"/>
                <a:gd name="connsiteX7" fmla="*/ 19050 w 152400"/>
                <a:gd name="connsiteY7" fmla="*/ 76200 h 152400"/>
                <a:gd name="connsiteX8" fmla="*/ 76200 w 152400"/>
                <a:gd name="connsiteY8" fmla="*/ 19050 h 152400"/>
                <a:gd name="connsiteX9" fmla="*/ 133350 w 152400"/>
                <a:gd name="connsiteY9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0" y="76200"/>
                  </a:move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36" y="48"/>
                    <a:pt x="48" y="34136"/>
                    <a:pt x="0" y="76200"/>
                  </a:cubicBezTo>
                  <a:close/>
                  <a:moveTo>
                    <a:pt x="133350" y="76200"/>
                  </a:move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50" y="44637"/>
                    <a:pt x="44637" y="19050"/>
                    <a:pt x="76200" y="19050"/>
                  </a:cubicBezTo>
                  <a:cubicBezTo>
                    <a:pt x="107748" y="19087"/>
                    <a:pt x="133313" y="44652"/>
                    <a:pt x="13335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26" descr="Mining tools">
            <a:extLst>
              <a:ext uri="{FF2B5EF4-FFF2-40B4-BE49-F238E27FC236}">
                <a16:creationId xmlns:a16="http://schemas.microsoft.com/office/drawing/2014/main" id="{83F487A8-FFA0-4C33-9CBB-A4C5024A15FA}"/>
              </a:ext>
            </a:extLst>
          </p:cNvPr>
          <p:cNvGrpSpPr/>
          <p:nvPr/>
        </p:nvGrpSpPr>
        <p:grpSpPr>
          <a:xfrm>
            <a:off x="5696446" y="2392360"/>
            <a:ext cx="628943" cy="585803"/>
            <a:chOff x="7468261" y="2143134"/>
            <a:chExt cx="838590" cy="781071"/>
          </a:xfrm>
          <a:solidFill>
            <a:schemeClr val="bg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896D54D-5C71-4682-A149-EED67598A5AC}"/>
                </a:ext>
              </a:extLst>
            </p:cNvPr>
            <p:cNvSpPr/>
            <p:nvPr/>
          </p:nvSpPr>
          <p:spPr>
            <a:xfrm>
              <a:off x="7524813" y="2594030"/>
              <a:ext cx="328663" cy="330112"/>
            </a:xfrm>
            <a:custGeom>
              <a:avLst/>
              <a:gdLst>
                <a:gd name="connsiteX0" fmla="*/ 92263 w 328663"/>
                <a:gd name="connsiteY0" fmla="*/ 308296 h 330112"/>
                <a:gd name="connsiteX1" fmla="*/ 77775 w 328663"/>
                <a:gd name="connsiteY1" fmla="*/ 308296 h 330112"/>
                <a:gd name="connsiteX2" fmla="*/ 21883 w 328663"/>
                <a:gd name="connsiteY2" fmla="*/ 252403 h 330112"/>
                <a:gd name="connsiteX3" fmla="*/ 21711 w 328663"/>
                <a:gd name="connsiteY3" fmla="*/ 238115 h 330112"/>
                <a:gd name="connsiteX4" fmla="*/ 257131 w 328663"/>
                <a:gd name="connsiteY4" fmla="*/ 13697 h 330112"/>
                <a:gd name="connsiteX5" fmla="*/ 244034 w 328663"/>
                <a:gd name="connsiteY5" fmla="*/ 0 h 330112"/>
                <a:gd name="connsiteX6" fmla="*/ 8414 w 328663"/>
                <a:gd name="connsiteY6" fmla="*/ 224419 h 330112"/>
                <a:gd name="connsiteX7" fmla="*/ 8414 w 328663"/>
                <a:gd name="connsiteY7" fmla="*/ 265843 h 330112"/>
                <a:gd name="connsiteX8" fmla="*/ 64307 w 328663"/>
                <a:gd name="connsiteY8" fmla="*/ 321735 h 330112"/>
                <a:gd name="connsiteX9" fmla="*/ 105874 w 328663"/>
                <a:gd name="connsiteY9" fmla="*/ 321574 h 330112"/>
                <a:gd name="connsiteX10" fmla="*/ 328664 w 328663"/>
                <a:gd name="connsiteY10" fmla="*/ 88573 h 330112"/>
                <a:gd name="connsiteX11" fmla="*/ 315605 w 328663"/>
                <a:gd name="connsiteY11" fmla="*/ 7487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663" h="330112">
                  <a:moveTo>
                    <a:pt x="92263" y="308296"/>
                  </a:moveTo>
                  <a:cubicBezTo>
                    <a:pt x="88093" y="311863"/>
                    <a:pt x="81945" y="311863"/>
                    <a:pt x="77775" y="308296"/>
                  </a:cubicBezTo>
                  <a:lnTo>
                    <a:pt x="21883" y="252403"/>
                  </a:lnTo>
                  <a:cubicBezTo>
                    <a:pt x="18217" y="248371"/>
                    <a:pt x="18143" y="242235"/>
                    <a:pt x="21711" y="238115"/>
                  </a:cubicBezTo>
                  <a:lnTo>
                    <a:pt x="257131" y="13697"/>
                  </a:lnTo>
                  <a:lnTo>
                    <a:pt x="244034" y="0"/>
                  </a:lnTo>
                  <a:lnTo>
                    <a:pt x="8414" y="224419"/>
                  </a:lnTo>
                  <a:cubicBezTo>
                    <a:pt x="-2805" y="235948"/>
                    <a:pt x="-2805" y="254314"/>
                    <a:pt x="8414" y="265843"/>
                  </a:cubicBezTo>
                  <a:lnTo>
                    <a:pt x="64307" y="321735"/>
                  </a:lnTo>
                  <a:cubicBezTo>
                    <a:pt x="75912" y="332967"/>
                    <a:pt x="94357" y="332895"/>
                    <a:pt x="105874" y="321574"/>
                  </a:cubicBezTo>
                  <a:lnTo>
                    <a:pt x="328664" y="88573"/>
                  </a:lnTo>
                  <a:lnTo>
                    <a:pt x="315605" y="7487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EE333AF-DF10-407F-B56C-D05D219547B2}"/>
                </a:ext>
              </a:extLst>
            </p:cNvPr>
            <p:cNvSpPr/>
            <p:nvPr/>
          </p:nvSpPr>
          <p:spPr>
            <a:xfrm>
              <a:off x="7468261" y="2171666"/>
              <a:ext cx="751953" cy="752539"/>
            </a:xfrm>
            <a:custGeom>
              <a:avLst/>
              <a:gdLst>
                <a:gd name="connsiteX0" fmla="*/ 289270 w 751953"/>
                <a:gd name="connsiteY0" fmla="*/ 214025 h 752539"/>
                <a:gd name="connsiteX1" fmla="*/ 362060 w 751953"/>
                <a:gd name="connsiteY1" fmla="*/ 140387 h 752539"/>
                <a:gd name="connsiteX2" fmla="*/ 362060 w 751953"/>
                <a:gd name="connsiteY2" fmla="*/ 99172 h 752539"/>
                <a:gd name="connsiteX3" fmla="*/ 272202 w 751953"/>
                <a:gd name="connsiteY3" fmla="*/ 8380 h 752539"/>
                <a:gd name="connsiteX4" fmla="*/ 230949 w 751953"/>
                <a:gd name="connsiteY4" fmla="*/ 8380 h 752539"/>
                <a:gd name="connsiteX5" fmla="*/ 155092 w 751953"/>
                <a:gd name="connsiteY5" fmla="*/ 84285 h 752539"/>
                <a:gd name="connsiteX6" fmla="*/ 147224 w 751953"/>
                <a:gd name="connsiteY6" fmla="*/ 76903 h 752539"/>
                <a:gd name="connsiteX7" fmla="*/ 105971 w 751953"/>
                <a:gd name="connsiteY7" fmla="*/ 76903 h 752539"/>
                <a:gd name="connsiteX8" fmla="*/ 77263 w 751953"/>
                <a:gd name="connsiteY8" fmla="*/ 105602 h 752539"/>
                <a:gd name="connsiteX9" fmla="*/ 77044 w 751953"/>
                <a:gd name="connsiteY9" fmla="*/ 146645 h 752539"/>
                <a:gd name="connsiteX10" fmla="*/ 84664 w 751953"/>
                <a:gd name="connsiteY10" fmla="*/ 154722 h 752539"/>
                <a:gd name="connsiteX11" fmla="*/ 64337 w 751953"/>
                <a:gd name="connsiteY11" fmla="*/ 175058 h 752539"/>
                <a:gd name="connsiteX12" fmla="*/ 52907 w 751953"/>
                <a:gd name="connsiteY12" fmla="*/ 192289 h 752539"/>
                <a:gd name="connsiteX13" fmla="*/ 2006 w 751953"/>
                <a:gd name="connsiteY13" fmla="*/ 325486 h 752539"/>
                <a:gd name="connsiteX14" fmla="*/ 8740 w 751953"/>
                <a:gd name="connsiteY14" fmla="*/ 355233 h 752539"/>
                <a:gd name="connsiteX15" fmla="*/ 38801 w 751953"/>
                <a:gd name="connsiteY15" fmla="*/ 363100 h 752539"/>
                <a:gd name="connsiteX16" fmla="*/ 177752 w 751953"/>
                <a:gd name="connsiteY16" fmla="*/ 317714 h 752539"/>
                <a:gd name="connsiteX17" fmla="*/ 197230 w 751953"/>
                <a:gd name="connsiteY17" fmla="*/ 306150 h 752539"/>
                <a:gd name="connsiteX18" fmla="*/ 213489 w 751953"/>
                <a:gd name="connsiteY18" fmla="*/ 289882 h 752539"/>
                <a:gd name="connsiteX19" fmla="*/ 647706 w 751953"/>
                <a:gd name="connsiteY19" fmla="*/ 744167 h 752539"/>
                <a:gd name="connsiteX20" fmla="*/ 688958 w 751953"/>
                <a:gd name="connsiteY20" fmla="*/ 744167 h 752539"/>
                <a:gd name="connsiteX21" fmla="*/ 743594 w 751953"/>
                <a:gd name="connsiteY21" fmla="*/ 689532 h 752539"/>
                <a:gd name="connsiteX22" fmla="*/ 743441 w 751953"/>
                <a:gd name="connsiteY22" fmla="*/ 648126 h 752539"/>
                <a:gd name="connsiteX23" fmla="*/ 90731 w 751953"/>
                <a:gd name="connsiteY23" fmla="*/ 119098 h 752539"/>
                <a:gd name="connsiteX24" fmla="*/ 119468 w 751953"/>
                <a:gd name="connsiteY24" fmla="*/ 90381 h 752539"/>
                <a:gd name="connsiteX25" fmla="*/ 134003 w 751953"/>
                <a:gd name="connsiteY25" fmla="*/ 90590 h 752539"/>
                <a:gd name="connsiteX26" fmla="*/ 141623 w 751953"/>
                <a:gd name="connsiteY26" fmla="*/ 97753 h 752539"/>
                <a:gd name="connsiteX27" fmla="*/ 98113 w 751953"/>
                <a:gd name="connsiteY27" fmla="*/ 141263 h 752539"/>
                <a:gd name="connsiteX28" fmla="*/ 90731 w 751953"/>
                <a:gd name="connsiteY28" fmla="*/ 133386 h 752539"/>
                <a:gd name="connsiteX29" fmla="*/ 90731 w 751953"/>
                <a:gd name="connsiteY29" fmla="*/ 119098 h 752539"/>
                <a:gd name="connsiteX30" fmla="*/ 183762 w 751953"/>
                <a:gd name="connsiteY30" fmla="*/ 292673 h 752539"/>
                <a:gd name="connsiteX31" fmla="*/ 171789 w 751953"/>
                <a:gd name="connsiteY31" fmla="*/ 299616 h 752539"/>
                <a:gd name="connsiteX32" fmla="*/ 33524 w 751953"/>
                <a:gd name="connsiteY32" fmla="*/ 344841 h 752539"/>
                <a:gd name="connsiteX33" fmla="*/ 21561 w 751953"/>
                <a:gd name="connsiteY33" fmla="*/ 341212 h 752539"/>
                <a:gd name="connsiteX34" fmla="*/ 19589 w 751953"/>
                <a:gd name="connsiteY34" fmla="*/ 332839 h 752539"/>
                <a:gd name="connsiteX35" fmla="*/ 70805 w 751953"/>
                <a:gd name="connsiteY35" fmla="*/ 198746 h 752539"/>
                <a:gd name="connsiteX36" fmla="*/ 77768 w 751953"/>
                <a:gd name="connsiteY36" fmla="*/ 188583 h 752539"/>
                <a:gd name="connsiteX37" fmla="*/ 244455 w 751953"/>
                <a:gd name="connsiteY37" fmla="*/ 21896 h 752539"/>
                <a:gd name="connsiteX38" fmla="*/ 258743 w 751953"/>
                <a:gd name="connsiteY38" fmla="*/ 21896 h 752539"/>
                <a:gd name="connsiteX39" fmla="*/ 348602 w 751953"/>
                <a:gd name="connsiteY39" fmla="*/ 112679 h 752539"/>
                <a:gd name="connsiteX40" fmla="*/ 348602 w 751953"/>
                <a:gd name="connsiteY40" fmla="*/ 127033 h 752539"/>
                <a:gd name="connsiteX41" fmla="*/ 730125 w 751953"/>
                <a:gd name="connsiteY41" fmla="*/ 676063 h 752539"/>
                <a:gd name="connsiteX42" fmla="*/ 675490 w 751953"/>
                <a:gd name="connsiteY42" fmla="*/ 730689 h 752539"/>
                <a:gd name="connsiteX43" fmla="*/ 661317 w 751953"/>
                <a:gd name="connsiteY43" fmla="*/ 730851 h 752539"/>
                <a:gd name="connsiteX44" fmla="*/ 226977 w 751953"/>
                <a:gd name="connsiteY44" fmla="*/ 276413 h 752539"/>
                <a:gd name="connsiteX45" fmla="*/ 275850 w 751953"/>
                <a:gd name="connsiteY45" fmla="*/ 227531 h 752539"/>
                <a:gd name="connsiteX46" fmla="*/ 730125 w 751953"/>
                <a:gd name="connsiteY46" fmla="*/ 661747 h 752539"/>
                <a:gd name="connsiteX47" fmla="*/ 730125 w 751953"/>
                <a:gd name="connsiteY47" fmla="*/ 676063 h 75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51953" h="752539">
                  <a:moveTo>
                    <a:pt x="289270" y="214025"/>
                  </a:moveTo>
                  <a:lnTo>
                    <a:pt x="362060" y="140387"/>
                  </a:lnTo>
                  <a:cubicBezTo>
                    <a:pt x="373234" y="128921"/>
                    <a:pt x="373234" y="110638"/>
                    <a:pt x="362060" y="99172"/>
                  </a:cubicBezTo>
                  <a:lnTo>
                    <a:pt x="272202" y="8380"/>
                  </a:lnTo>
                  <a:cubicBezTo>
                    <a:pt x="260720" y="-2793"/>
                    <a:pt x="242430" y="-2793"/>
                    <a:pt x="230949" y="8380"/>
                  </a:cubicBezTo>
                  <a:lnTo>
                    <a:pt x="155092" y="84285"/>
                  </a:lnTo>
                  <a:lnTo>
                    <a:pt x="147224" y="76903"/>
                  </a:lnTo>
                  <a:cubicBezTo>
                    <a:pt x="135753" y="65704"/>
                    <a:pt x="117442" y="65704"/>
                    <a:pt x="105971" y="76903"/>
                  </a:cubicBezTo>
                  <a:lnTo>
                    <a:pt x="77263" y="105602"/>
                  </a:lnTo>
                  <a:cubicBezTo>
                    <a:pt x="66213" y="117017"/>
                    <a:pt x="66116" y="135112"/>
                    <a:pt x="77044" y="146645"/>
                  </a:cubicBezTo>
                  <a:lnTo>
                    <a:pt x="84664" y="154722"/>
                  </a:lnTo>
                  <a:lnTo>
                    <a:pt x="64337" y="175058"/>
                  </a:lnTo>
                  <a:cubicBezTo>
                    <a:pt x="59244" y="179838"/>
                    <a:pt x="55331" y="185737"/>
                    <a:pt x="52907" y="192289"/>
                  </a:cubicBezTo>
                  <a:lnTo>
                    <a:pt x="2006" y="325486"/>
                  </a:lnTo>
                  <a:cubicBezTo>
                    <a:pt x="-2267" y="335827"/>
                    <a:pt x="429" y="347739"/>
                    <a:pt x="8740" y="355233"/>
                  </a:cubicBezTo>
                  <a:cubicBezTo>
                    <a:pt x="16585" y="363125"/>
                    <a:pt x="28096" y="366138"/>
                    <a:pt x="38801" y="363100"/>
                  </a:cubicBezTo>
                  <a:lnTo>
                    <a:pt x="177752" y="317714"/>
                  </a:lnTo>
                  <a:cubicBezTo>
                    <a:pt x="185066" y="315451"/>
                    <a:pt x="191741" y="311488"/>
                    <a:pt x="197230" y="306150"/>
                  </a:cubicBezTo>
                  <a:lnTo>
                    <a:pt x="213489" y="289882"/>
                  </a:lnTo>
                  <a:lnTo>
                    <a:pt x="647706" y="744167"/>
                  </a:lnTo>
                  <a:cubicBezTo>
                    <a:pt x="659191" y="755330"/>
                    <a:pt x="677473" y="755330"/>
                    <a:pt x="688958" y="744167"/>
                  </a:cubicBezTo>
                  <a:lnTo>
                    <a:pt x="743594" y="689532"/>
                  </a:lnTo>
                  <a:cubicBezTo>
                    <a:pt x="754799" y="677980"/>
                    <a:pt x="754730" y="659596"/>
                    <a:pt x="743441" y="648126"/>
                  </a:cubicBezTo>
                  <a:close/>
                  <a:moveTo>
                    <a:pt x="90731" y="119098"/>
                  </a:moveTo>
                  <a:lnTo>
                    <a:pt x="119468" y="90381"/>
                  </a:lnTo>
                  <a:cubicBezTo>
                    <a:pt x="123633" y="86665"/>
                    <a:pt x="129948" y="86755"/>
                    <a:pt x="134003" y="90590"/>
                  </a:cubicBezTo>
                  <a:lnTo>
                    <a:pt x="141623" y="97753"/>
                  </a:lnTo>
                  <a:lnTo>
                    <a:pt x="98113" y="141263"/>
                  </a:lnTo>
                  <a:lnTo>
                    <a:pt x="90731" y="133386"/>
                  </a:lnTo>
                  <a:cubicBezTo>
                    <a:pt x="87049" y="129335"/>
                    <a:pt x="87049" y="123149"/>
                    <a:pt x="90731" y="119098"/>
                  </a:cubicBezTo>
                  <a:close/>
                  <a:moveTo>
                    <a:pt x="183762" y="292673"/>
                  </a:moveTo>
                  <a:cubicBezTo>
                    <a:pt x="180373" y="295897"/>
                    <a:pt x="176271" y="298275"/>
                    <a:pt x="171789" y="299616"/>
                  </a:cubicBezTo>
                  <a:lnTo>
                    <a:pt x="33524" y="344841"/>
                  </a:lnTo>
                  <a:cubicBezTo>
                    <a:pt x="29171" y="345981"/>
                    <a:pt x="24547" y="344579"/>
                    <a:pt x="21561" y="341212"/>
                  </a:cubicBezTo>
                  <a:cubicBezTo>
                    <a:pt x="19274" y="339075"/>
                    <a:pt x="18496" y="335772"/>
                    <a:pt x="19589" y="332839"/>
                  </a:cubicBezTo>
                  <a:lnTo>
                    <a:pt x="70805" y="198746"/>
                  </a:lnTo>
                  <a:cubicBezTo>
                    <a:pt x="72313" y="194868"/>
                    <a:pt x="74696" y="191390"/>
                    <a:pt x="77768" y="188583"/>
                  </a:cubicBezTo>
                  <a:lnTo>
                    <a:pt x="244455" y="21896"/>
                  </a:lnTo>
                  <a:cubicBezTo>
                    <a:pt x="248509" y="18222"/>
                    <a:pt x="254689" y="18222"/>
                    <a:pt x="258743" y="21896"/>
                  </a:cubicBezTo>
                  <a:lnTo>
                    <a:pt x="348602" y="112679"/>
                  </a:lnTo>
                  <a:cubicBezTo>
                    <a:pt x="352297" y="116750"/>
                    <a:pt x="352297" y="122962"/>
                    <a:pt x="348602" y="127033"/>
                  </a:cubicBezTo>
                  <a:close/>
                  <a:moveTo>
                    <a:pt x="730125" y="676063"/>
                  </a:moveTo>
                  <a:lnTo>
                    <a:pt x="675490" y="730689"/>
                  </a:lnTo>
                  <a:cubicBezTo>
                    <a:pt x="671491" y="734332"/>
                    <a:pt x="665398" y="734401"/>
                    <a:pt x="661317" y="730851"/>
                  </a:cubicBezTo>
                  <a:lnTo>
                    <a:pt x="226977" y="276413"/>
                  </a:lnTo>
                  <a:lnTo>
                    <a:pt x="275850" y="227531"/>
                  </a:lnTo>
                  <a:lnTo>
                    <a:pt x="730125" y="661747"/>
                  </a:lnTo>
                  <a:cubicBezTo>
                    <a:pt x="733803" y="665811"/>
                    <a:pt x="733803" y="672000"/>
                    <a:pt x="730125" y="676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76CAB01-DB56-45AF-8BF8-A29CC1B2372F}"/>
                </a:ext>
              </a:extLst>
            </p:cNvPr>
            <p:cNvSpPr/>
            <p:nvPr/>
          </p:nvSpPr>
          <p:spPr>
            <a:xfrm>
              <a:off x="7892987" y="2143134"/>
              <a:ext cx="413865" cy="411701"/>
            </a:xfrm>
            <a:custGeom>
              <a:avLst/>
              <a:gdLst>
                <a:gd name="connsiteX0" fmla="*/ 276111 w 413865"/>
                <a:gd name="connsiteY0" fmla="*/ 99453 h 411701"/>
                <a:gd name="connsiteX1" fmla="*/ 135274 w 413865"/>
                <a:gd name="connsiteY1" fmla="*/ 5565 h 411701"/>
                <a:gd name="connsiteX2" fmla="*/ 97698 w 413865"/>
                <a:gd name="connsiteY2" fmla="*/ 8280 h 411701"/>
                <a:gd name="connsiteX3" fmla="*/ 13878 w 413865"/>
                <a:gd name="connsiteY3" fmla="*/ 91147 h 411701"/>
                <a:gd name="connsiteX4" fmla="*/ 13135 w 413865"/>
                <a:gd name="connsiteY4" fmla="*/ 91966 h 411701"/>
                <a:gd name="connsiteX5" fmla="*/ 5458 w 413865"/>
                <a:gd name="connsiteY5" fmla="*/ 113750 h 411701"/>
                <a:gd name="connsiteX6" fmla="*/ 5582 w 413865"/>
                <a:gd name="connsiteY6" fmla="*/ 115312 h 411701"/>
                <a:gd name="connsiteX7" fmla="*/ 18107 w 413865"/>
                <a:gd name="connsiteY7" fmla="*/ 135677 h 411701"/>
                <a:gd name="connsiteX8" fmla="*/ 129245 w 413865"/>
                <a:gd name="connsiteY8" fmla="*/ 209191 h 411701"/>
                <a:gd name="connsiteX9" fmla="*/ 0 w 413865"/>
                <a:gd name="connsiteY9" fmla="*/ 332501 h 411701"/>
                <a:gd name="connsiteX10" fmla="*/ 13754 w 413865"/>
                <a:gd name="connsiteY10" fmla="*/ 345646 h 411701"/>
                <a:gd name="connsiteX11" fmla="*/ 144323 w 413865"/>
                <a:gd name="connsiteY11" fmla="*/ 221211 h 411701"/>
                <a:gd name="connsiteX12" fmla="*/ 192615 w 413865"/>
                <a:gd name="connsiteY12" fmla="*/ 269551 h 411701"/>
                <a:gd name="connsiteX13" fmla="*/ 69132 w 413865"/>
                <a:gd name="connsiteY13" fmla="*/ 398586 h 411701"/>
                <a:gd name="connsiteX14" fmla="*/ 82868 w 413865"/>
                <a:gd name="connsiteY14" fmla="*/ 411702 h 411701"/>
                <a:gd name="connsiteX15" fmla="*/ 204607 w 413865"/>
                <a:gd name="connsiteY15" fmla="*/ 284543 h 411701"/>
                <a:gd name="connsiteX16" fmla="*/ 276720 w 413865"/>
                <a:gd name="connsiteY16" fmla="*/ 392718 h 411701"/>
                <a:gd name="connsiteX17" fmla="*/ 297494 w 413865"/>
                <a:gd name="connsiteY17" fmla="*/ 404539 h 411701"/>
                <a:gd name="connsiteX18" fmla="*/ 321593 w 413865"/>
                <a:gd name="connsiteY18" fmla="*/ 396328 h 411701"/>
                <a:gd name="connsiteX19" fmla="*/ 405517 w 413865"/>
                <a:gd name="connsiteY19" fmla="*/ 313366 h 411701"/>
                <a:gd name="connsiteX20" fmla="*/ 408499 w 413865"/>
                <a:gd name="connsiteY20" fmla="*/ 276094 h 411701"/>
                <a:gd name="connsiteX21" fmla="*/ 309696 w 413865"/>
                <a:gd name="connsiteY21" fmla="*/ 132391 h 411701"/>
                <a:gd name="connsiteX22" fmla="*/ 278768 w 413865"/>
                <a:gd name="connsiteY22" fmla="*/ 101415 h 411701"/>
                <a:gd name="connsiteX23" fmla="*/ 392087 w 413865"/>
                <a:gd name="connsiteY23" fmla="*/ 299869 h 411701"/>
                <a:gd name="connsiteX24" fmla="*/ 308153 w 413865"/>
                <a:gd name="connsiteY24" fmla="*/ 382831 h 411701"/>
                <a:gd name="connsiteX25" fmla="*/ 300628 w 413865"/>
                <a:gd name="connsiteY25" fmla="*/ 385756 h 411701"/>
                <a:gd name="connsiteX26" fmla="*/ 292056 w 413865"/>
                <a:gd name="connsiteY26" fmla="*/ 381479 h 411701"/>
                <a:gd name="connsiteX27" fmla="*/ 213293 w 413865"/>
                <a:gd name="connsiteY27" fmla="*/ 263369 h 411701"/>
                <a:gd name="connsiteX28" fmla="*/ 150428 w 413865"/>
                <a:gd name="connsiteY28" fmla="*/ 200504 h 411701"/>
                <a:gd name="connsiteX29" fmla="*/ 29289 w 413865"/>
                <a:gd name="connsiteY29" fmla="*/ 120332 h 411701"/>
                <a:gd name="connsiteX30" fmla="*/ 24527 w 413865"/>
                <a:gd name="connsiteY30" fmla="*/ 113007 h 411701"/>
                <a:gd name="connsiteX31" fmla="*/ 27708 w 413865"/>
                <a:gd name="connsiteY31" fmla="*/ 104301 h 411701"/>
                <a:gd name="connsiteX32" fmla="*/ 111147 w 413865"/>
                <a:gd name="connsiteY32" fmla="*/ 21786 h 411701"/>
                <a:gd name="connsiteX33" fmla="*/ 124282 w 413865"/>
                <a:gd name="connsiteY33" fmla="*/ 21110 h 411701"/>
                <a:gd name="connsiteX34" fmla="*/ 266052 w 413865"/>
                <a:gd name="connsiteY34" fmla="*/ 115646 h 411701"/>
                <a:gd name="connsiteX35" fmla="*/ 295170 w 413865"/>
                <a:gd name="connsiteY35" fmla="*/ 144773 h 411701"/>
                <a:gd name="connsiteX36" fmla="*/ 393030 w 413865"/>
                <a:gd name="connsiteY36" fmla="*/ 287210 h 411701"/>
                <a:gd name="connsiteX37" fmla="*/ 392087 w 413865"/>
                <a:gd name="connsiteY37" fmla="*/ 299869 h 41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13865" h="411701">
                  <a:moveTo>
                    <a:pt x="276111" y="99453"/>
                  </a:moveTo>
                  <a:lnTo>
                    <a:pt x="135274" y="5565"/>
                  </a:lnTo>
                  <a:cubicBezTo>
                    <a:pt x="123753" y="-2778"/>
                    <a:pt x="107901" y="-1633"/>
                    <a:pt x="97698" y="8280"/>
                  </a:cubicBezTo>
                  <a:lnTo>
                    <a:pt x="13878" y="91147"/>
                  </a:lnTo>
                  <a:lnTo>
                    <a:pt x="13135" y="91966"/>
                  </a:lnTo>
                  <a:cubicBezTo>
                    <a:pt x="8184" y="98149"/>
                    <a:pt x="5477" y="105829"/>
                    <a:pt x="5458" y="113750"/>
                  </a:cubicBezTo>
                  <a:lnTo>
                    <a:pt x="5582" y="115312"/>
                  </a:lnTo>
                  <a:cubicBezTo>
                    <a:pt x="6957" y="123468"/>
                    <a:pt x="11448" y="130770"/>
                    <a:pt x="18107" y="135677"/>
                  </a:cubicBezTo>
                  <a:lnTo>
                    <a:pt x="129245" y="209191"/>
                  </a:lnTo>
                  <a:lnTo>
                    <a:pt x="0" y="332501"/>
                  </a:lnTo>
                  <a:lnTo>
                    <a:pt x="13754" y="345646"/>
                  </a:lnTo>
                  <a:lnTo>
                    <a:pt x="144323" y="221211"/>
                  </a:lnTo>
                  <a:lnTo>
                    <a:pt x="192615" y="269551"/>
                  </a:lnTo>
                  <a:lnTo>
                    <a:pt x="69132" y="398586"/>
                  </a:lnTo>
                  <a:lnTo>
                    <a:pt x="82868" y="411702"/>
                  </a:lnTo>
                  <a:lnTo>
                    <a:pt x="204607" y="284543"/>
                  </a:lnTo>
                  <a:lnTo>
                    <a:pt x="276720" y="392718"/>
                  </a:lnTo>
                  <a:cubicBezTo>
                    <a:pt x="281951" y="399084"/>
                    <a:pt x="289350" y="403293"/>
                    <a:pt x="297494" y="404539"/>
                  </a:cubicBezTo>
                  <a:cubicBezTo>
                    <a:pt x="306360" y="405636"/>
                    <a:pt x="315240" y="402610"/>
                    <a:pt x="321593" y="396328"/>
                  </a:cubicBezTo>
                  <a:lnTo>
                    <a:pt x="405517" y="313366"/>
                  </a:lnTo>
                  <a:cubicBezTo>
                    <a:pt x="415399" y="303299"/>
                    <a:pt x="416655" y="287602"/>
                    <a:pt x="408499" y="276094"/>
                  </a:cubicBezTo>
                  <a:lnTo>
                    <a:pt x="309696" y="132391"/>
                  </a:lnTo>
                  <a:lnTo>
                    <a:pt x="278768" y="101415"/>
                  </a:lnTo>
                  <a:close/>
                  <a:moveTo>
                    <a:pt x="392087" y="299869"/>
                  </a:moveTo>
                  <a:lnTo>
                    <a:pt x="308153" y="382831"/>
                  </a:lnTo>
                  <a:cubicBezTo>
                    <a:pt x="306140" y="384778"/>
                    <a:pt x="303427" y="385833"/>
                    <a:pt x="300628" y="385756"/>
                  </a:cubicBezTo>
                  <a:cubicBezTo>
                    <a:pt x="297378" y="385312"/>
                    <a:pt x="294364" y="383809"/>
                    <a:pt x="292056" y="381479"/>
                  </a:cubicBezTo>
                  <a:lnTo>
                    <a:pt x="213293" y="263369"/>
                  </a:lnTo>
                  <a:lnTo>
                    <a:pt x="150428" y="200504"/>
                  </a:lnTo>
                  <a:lnTo>
                    <a:pt x="29289" y="120332"/>
                  </a:lnTo>
                  <a:cubicBezTo>
                    <a:pt x="26877" y="118538"/>
                    <a:pt x="25187" y="115940"/>
                    <a:pt x="24527" y="113007"/>
                  </a:cubicBezTo>
                  <a:cubicBezTo>
                    <a:pt x="24684" y="109851"/>
                    <a:pt x="25793" y="106816"/>
                    <a:pt x="27708" y="104301"/>
                  </a:cubicBezTo>
                  <a:lnTo>
                    <a:pt x="111147" y="21786"/>
                  </a:lnTo>
                  <a:cubicBezTo>
                    <a:pt x="114821" y="18499"/>
                    <a:pt x="120290" y="18217"/>
                    <a:pt x="124282" y="21110"/>
                  </a:cubicBezTo>
                  <a:lnTo>
                    <a:pt x="266052" y="115646"/>
                  </a:lnTo>
                  <a:lnTo>
                    <a:pt x="295170" y="144773"/>
                  </a:lnTo>
                  <a:lnTo>
                    <a:pt x="393030" y="287210"/>
                  </a:lnTo>
                  <a:cubicBezTo>
                    <a:pt x="395670" y="291143"/>
                    <a:pt x="395281" y="296370"/>
                    <a:pt x="392087" y="2998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9297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Key &amp; Target – Slide Template</vt:lpstr>
      <vt:lpstr>Key &amp;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&amp; Target</dc:title>
  <dc:creator>PresentationGO.com</dc:creator>
  <dc:description>© Copyright PresentationGO.com</dc:description>
  <dcterms:created xsi:type="dcterms:W3CDTF">2014-11-26T05:14:11Z</dcterms:created>
  <dcterms:modified xsi:type="dcterms:W3CDTF">2020-07-06T22:26:46Z</dcterms:modified>
  <cp:category>Graphics &amp; Metaphors</cp:category>
</cp:coreProperties>
</file>