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 id="2147483708" r:id="rId4"/>
  </p:sldMasterIdLst>
  <p:notesMasterIdLst>
    <p:notesMasterId r:id="rId8"/>
  </p:notesMasterIdLst>
  <p:handoutMasterIdLst>
    <p:handoutMasterId r:id="rId9"/>
  </p:handoutMasterIdLst>
  <p:sldIdLst>
    <p:sldId id="350" r:id="rId5"/>
    <p:sldId id="351"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558" y="1164"/>
      </p:cViewPr>
      <p:guideLst>
        <p:guide orient="horz" pos="2160"/>
        <p:guide pos="2880"/>
      </p:guideLst>
    </p:cSldViewPr>
  </p:slideViewPr>
  <p:notesTextViewPr>
    <p:cViewPr>
      <p:scale>
        <a:sx n="1" d="1"/>
        <a:sy n="1" d="1"/>
      </p:scale>
      <p:origin x="0" y="0"/>
    </p:cViewPr>
  </p:notesTextViewPr>
  <p:notesViewPr>
    <p:cSldViewPr snapToGrid="0">
      <p:cViewPr varScale="1">
        <p:scale>
          <a:sx n="117" d="100"/>
          <a:sy n="117" d="100"/>
        </p:scale>
        <p:origin x="253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1CC1D0-060A-47A6-A57D-085413C3E2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E0BF621-450F-4E8B-8A56-BBA4924170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3499A5-3BAF-44C9-B83A-E18F3595ADF3}" type="datetimeFigureOut">
              <a:rPr lang="en-US" smtClean="0"/>
              <a:t>8/5/2019</a:t>
            </a:fld>
            <a:endParaRPr lang="en-US"/>
          </a:p>
        </p:txBody>
      </p:sp>
      <p:sp>
        <p:nvSpPr>
          <p:cNvPr id="4" name="Footer Placeholder 3">
            <a:extLst>
              <a:ext uri="{FF2B5EF4-FFF2-40B4-BE49-F238E27FC236}">
                <a16:creationId xmlns:a16="http://schemas.microsoft.com/office/drawing/2014/main" id="{C1DDCB23-97B7-417F-8372-F15AB418C8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CE60FA-A561-4DB5-826E-EC9BF677FA9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3B5B34-9209-4813-853E-E2EB2B4E452C}" type="slidenum">
              <a:rPr lang="en-US" smtClean="0"/>
              <a:t>‹#›</a:t>
            </a:fld>
            <a:endParaRPr lang="en-US"/>
          </a:p>
        </p:txBody>
      </p:sp>
    </p:spTree>
    <p:extLst>
      <p:ext uri="{BB962C8B-B14F-4D97-AF65-F5344CB8AC3E}">
        <p14:creationId xmlns:p14="http://schemas.microsoft.com/office/powerpoint/2010/main" val="37839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596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5201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7315200" cy="739056"/>
          </a:xfrm>
        </p:spPr>
        <p:txBody>
          <a:bodyPr anchor="b">
            <a:noAutofit/>
          </a:bodyPr>
          <a:lstStyle>
            <a:lvl1pPr>
              <a:defRPr sz="5400" b="1" cap="all" baseline="0">
                <a:solidFill>
                  <a:schemeClr val="tx1"/>
                </a:solidFill>
                <a:latin typeface="Helvetica" panose="020B0500000000000000" pitchFamily="34" charset="0"/>
              </a:defRPr>
            </a:lvl1pPr>
          </a:lstStyle>
          <a:p>
            <a:r>
              <a:rPr lang="en-US"/>
              <a:t>Click to edit Master title style</a:t>
            </a:r>
          </a:p>
        </p:txBody>
      </p:sp>
      <p:sp>
        <p:nvSpPr>
          <p:cNvPr id="3" name="Content Placeholder 2"/>
          <p:cNvSpPr>
            <a:spLocks noGrp="1"/>
          </p:cNvSpPr>
          <p:nvPr>
            <p:ph idx="1"/>
          </p:nvPr>
        </p:nvSpPr>
        <p:spPr>
          <a:xfrm>
            <a:off x="628650" y="2018581"/>
            <a:ext cx="4171950" cy="4037612"/>
          </a:xfrm>
        </p:spPr>
        <p:txBody>
          <a:bodyPr>
            <a:normAutofit/>
          </a:bodyPr>
          <a:lstStyle>
            <a:lvl1pPr>
              <a:spcAft>
                <a:spcPts val="1200"/>
              </a:spcAft>
              <a:defRPr sz="2000">
                <a:solidFill>
                  <a:schemeClr val="tx1"/>
                </a:solidFill>
                <a:latin typeface="+mn-lt"/>
              </a:defRPr>
            </a:lvl1pPr>
            <a:lvl2pPr>
              <a:spcAft>
                <a:spcPts val="1200"/>
              </a:spcAft>
              <a:defRPr sz="2000">
                <a:solidFill>
                  <a:schemeClr val="tx1"/>
                </a:solidFill>
                <a:latin typeface="+mn-lt"/>
              </a:defRPr>
            </a:lvl2pPr>
            <a:lvl3pPr>
              <a:spcAft>
                <a:spcPts val="1200"/>
              </a:spcAft>
              <a:defRPr sz="2000">
                <a:solidFill>
                  <a:schemeClr val="tx1"/>
                </a:solidFill>
                <a:latin typeface="+mn-lt"/>
              </a:defRPr>
            </a:lvl3pPr>
            <a:lvl4pPr>
              <a:spcAft>
                <a:spcPts val="1200"/>
              </a:spcAft>
              <a:defRPr sz="2000">
                <a:solidFill>
                  <a:schemeClr val="tx1"/>
                </a:solidFill>
                <a:latin typeface="+mn-lt"/>
              </a:defRPr>
            </a:lvl4pPr>
            <a:lvl5pPr>
              <a:spcAft>
                <a:spcPts val="1200"/>
              </a:spcAft>
              <a:defRPr sz="2000">
                <a:solidFill>
                  <a:schemeClr val="tx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554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88670" y="1017497"/>
            <a:ext cx="7315200" cy="739056"/>
          </a:xfrm>
        </p:spPr>
        <p:txBody>
          <a:bodyPr anchor="b">
            <a:noAutofit/>
          </a:bodyPr>
          <a:lstStyle>
            <a:lvl1pPr>
              <a:defRPr sz="5400" b="1" cap="all" baseline="0">
                <a:solidFill>
                  <a:schemeClr val="bg1"/>
                </a:solidFill>
                <a:latin typeface="Helvetica" panose="020B0500000000000000" pitchFamily="34" charset="0"/>
              </a:defRPr>
            </a:lvl1pPr>
          </a:lstStyle>
          <a:p>
            <a:r>
              <a:rPr lang="en-US" dirty="0"/>
              <a:t>Click to edit Master title style</a:t>
            </a:r>
          </a:p>
        </p:txBody>
      </p:sp>
      <p:sp>
        <p:nvSpPr>
          <p:cNvPr id="3" name="Content Placeholder 2"/>
          <p:cNvSpPr>
            <a:spLocks noGrp="1"/>
          </p:cNvSpPr>
          <p:nvPr>
            <p:ph idx="1"/>
          </p:nvPr>
        </p:nvSpPr>
        <p:spPr>
          <a:xfrm>
            <a:off x="628650" y="2018581"/>
            <a:ext cx="4171950" cy="4037612"/>
          </a:xfrm>
        </p:spPr>
        <p:txBody>
          <a:bodyPr>
            <a:normAutofit/>
          </a:bodyPr>
          <a:lstStyle>
            <a:lvl1pPr>
              <a:spcAft>
                <a:spcPts val="1200"/>
              </a:spcAft>
              <a:defRPr sz="2000">
                <a:solidFill>
                  <a:schemeClr val="bg1"/>
                </a:solidFill>
                <a:latin typeface="+mn-lt"/>
              </a:defRPr>
            </a:lvl1pPr>
            <a:lvl2pPr>
              <a:spcAft>
                <a:spcPts val="1200"/>
              </a:spcAft>
              <a:defRPr sz="2000">
                <a:solidFill>
                  <a:schemeClr val="bg1"/>
                </a:solidFill>
                <a:latin typeface="+mn-lt"/>
              </a:defRPr>
            </a:lvl2pPr>
            <a:lvl3pPr>
              <a:spcAft>
                <a:spcPts val="1200"/>
              </a:spcAft>
              <a:defRPr sz="2000">
                <a:solidFill>
                  <a:schemeClr val="bg1"/>
                </a:solidFill>
                <a:latin typeface="+mn-lt"/>
              </a:defRPr>
            </a:lvl3pPr>
            <a:lvl4pPr>
              <a:spcAft>
                <a:spcPts val="1200"/>
              </a:spcAft>
              <a:defRPr sz="2000">
                <a:solidFill>
                  <a:schemeClr val="bg1"/>
                </a:solidFill>
                <a:latin typeface="+mn-lt"/>
              </a:defRPr>
            </a:lvl4pPr>
            <a:lvl5pPr>
              <a:spcAft>
                <a:spcPts val="1200"/>
              </a:spcAft>
              <a:defRPr sz="20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053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011DA9F-D1B1-43C9-A9C4-F69BC81072E1}"/>
              </a:ext>
            </a:extLst>
          </p:cNvPr>
          <p:cNvSpPr>
            <a:spLocks noGrp="1"/>
          </p:cNvSpPr>
          <p:nvPr>
            <p:ph type="title"/>
          </p:nvPr>
        </p:nvSpPr>
        <p:spPr>
          <a:xfrm>
            <a:off x="572770" y="496797"/>
            <a:ext cx="7352030" cy="739056"/>
          </a:xfrm>
        </p:spPr>
        <p:txBody>
          <a:bodyPr anchor="b">
            <a:noAutofit/>
          </a:bodyPr>
          <a:lstStyle>
            <a:lvl1pPr>
              <a:defRPr sz="5400" b="1" cap="all" baseline="0">
                <a:solidFill>
                  <a:schemeClr val="bg1"/>
                </a:solidFill>
                <a:latin typeface="Helvetica" panose="020B0500000000000000" pitchFamily="34" charset="0"/>
              </a:defRPr>
            </a:lvl1pPr>
          </a:lstStyle>
          <a:p>
            <a:r>
              <a:rPr lang="en-US"/>
              <a:t>Click to edit Master title style</a:t>
            </a:r>
          </a:p>
        </p:txBody>
      </p:sp>
      <p:sp>
        <p:nvSpPr>
          <p:cNvPr id="6" name="Content Placeholder 2">
            <a:extLst>
              <a:ext uri="{FF2B5EF4-FFF2-40B4-BE49-F238E27FC236}">
                <a16:creationId xmlns:a16="http://schemas.microsoft.com/office/drawing/2014/main" id="{0DAA7B82-94C2-4BAD-887F-85E483A2E5F3}"/>
              </a:ext>
            </a:extLst>
          </p:cNvPr>
          <p:cNvSpPr>
            <a:spLocks noGrp="1"/>
          </p:cNvSpPr>
          <p:nvPr>
            <p:ph idx="1"/>
          </p:nvPr>
        </p:nvSpPr>
        <p:spPr>
          <a:xfrm>
            <a:off x="412750" y="1751881"/>
            <a:ext cx="3689350" cy="4037612"/>
          </a:xfrm>
        </p:spPr>
        <p:txBody>
          <a:bodyPr>
            <a:normAutofit/>
          </a:bodyPr>
          <a:lstStyle>
            <a:lvl1pPr>
              <a:defRPr sz="2000">
                <a:solidFill>
                  <a:schemeClr val="bg1"/>
                </a:solidFill>
                <a:latin typeface="+mn-lt"/>
              </a:defRPr>
            </a:lvl1pPr>
            <a:lvl2pPr>
              <a:defRPr sz="2000">
                <a:solidFill>
                  <a:schemeClr val="bg1"/>
                </a:solidFill>
                <a:latin typeface="+mn-lt"/>
              </a:defRPr>
            </a:lvl2pPr>
            <a:lvl3pPr>
              <a:defRPr sz="2000">
                <a:solidFill>
                  <a:schemeClr val="bg1"/>
                </a:solidFill>
                <a:latin typeface="+mn-lt"/>
              </a:defRPr>
            </a:lvl3pPr>
            <a:lvl4pPr>
              <a:defRPr sz="2000">
                <a:solidFill>
                  <a:schemeClr val="bg1"/>
                </a:solidFill>
                <a:latin typeface="+mn-lt"/>
              </a:defRPr>
            </a:lvl4pPr>
            <a:lvl5pPr>
              <a:defRPr sz="2000">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4654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4.xml"/><Relationship Id="rId1" Type="http://schemas.openxmlformats.org/officeDocument/2006/relationships/slideLayout" Target="../slideLayouts/slideLayout6.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6"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 id="2147483707" r:id="rId2"/>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8/5/2019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287080982"/>
      </p:ext>
    </p:extLst>
  </p:cSld>
  <p:clrMap bg1="lt1" tx1="dk1" bg2="lt2" tx2="dk2" accent1="accent1" accent2="accent2" accent3="accent3" accent4="accent4" accent5="accent5" accent6="accent6" hlink="hlink" folHlink="folHlink"/>
  <p:sldLayoutIdLst>
    <p:sldLayoutId id="2147483709"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2990A2"/>
            </a:gs>
            <a:gs pos="34000">
              <a:srgbClr val="143B40"/>
            </a:gs>
            <a:gs pos="100000">
              <a:srgbClr val="001919"/>
            </a:gs>
          </a:gsLst>
          <a:lin ang="8100000" scaled="1"/>
        </a:gradFill>
        <a:effectLst/>
      </p:bgPr>
    </p:bg>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dirty="0"/>
              <a:t>KEY TO SUCCESS</a:t>
            </a:r>
          </a:p>
        </p:txBody>
      </p:sp>
      <p:sp>
        <p:nvSpPr>
          <p:cNvPr id="2" name="Content Placeholder 1">
            <a:extLst>
              <a:ext uri="{FF2B5EF4-FFF2-40B4-BE49-F238E27FC236}">
                <a16:creationId xmlns:a16="http://schemas.microsoft.com/office/drawing/2014/main" id="{645BD424-F73C-4A0B-926C-6916E8F345AB}"/>
              </a:ext>
            </a:extLst>
          </p:cNvPr>
          <p:cNvSpPr>
            <a:spLocks noGrp="1"/>
          </p:cNvSpPr>
          <p:nvPr>
            <p:ph idx="1"/>
          </p:nvPr>
        </p:nvSpPr>
        <p:spPr/>
        <p:txBody>
          <a:bodyPr>
            <a:normAutofit/>
          </a:bodyPr>
          <a:lstStyle/>
          <a:p>
            <a:r>
              <a:rPr lang="en-US" noProof="1"/>
              <a:t>Lorem ipsum dolor sit amet, in wisi magna. Iaculis scelerisque. Et auctor. At magna eu, lobortis vulputate. Quis magna vestibulum, ac in. Donec pellentesque mauris.</a:t>
            </a:r>
          </a:p>
          <a:p>
            <a:r>
              <a:rPr lang="en-US" noProof="1"/>
              <a:t>Tempor blandit maecenas, porttitor porttitor massa, cras nibh eleifend. Enim sit leo, amet at eleifend. Non mus placerat, convallis ut. Sit at arcu, rutrum in ullamcorper, interdum etiam sollicitudin. Vestibulum ultrices mus, eu viverra, per nostra nibh.</a:t>
            </a:r>
          </a:p>
        </p:txBody>
      </p:sp>
      <p:grpSp>
        <p:nvGrpSpPr>
          <p:cNvPr id="6" name="Group 5">
            <a:extLst>
              <a:ext uri="{FF2B5EF4-FFF2-40B4-BE49-F238E27FC236}">
                <a16:creationId xmlns:a16="http://schemas.microsoft.com/office/drawing/2014/main" id="{81C18AE9-8F57-455D-BBF2-1B3A0E3A5BF3}"/>
              </a:ext>
            </a:extLst>
          </p:cNvPr>
          <p:cNvGrpSpPr/>
          <p:nvPr/>
        </p:nvGrpSpPr>
        <p:grpSpPr>
          <a:xfrm>
            <a:off x="5372100" y="1756553"/>
            <a:ext cx="4021396" cy="4896115"/>
            <a:chOff x="1689100" y="14312900"/>
            <a:chExt cx="1468383" cy="1787780"/>
          </a:xfrm>
        </p:grpSpPr>
        <p:sp>
          <p:nvSpPr>
            <p:cNvPr id="7" name="Shape">
              <a:extLst>
                <a:ext uri="{FF2B5EF4-FFF2-40B4-BE49-F238E27FC236}">
                  <a16:creationId xmlns:a16="http://schemas.microsoft.com/office/drawing/2014/main" id="{A19346D6-B048-4F87-94F1-F114FC6BEDEA}"/>
                </a:ext>
              </a:extLst>
            </p:cNvPr>
            <p:cNvSpPr/>
            <p:nvPr/>
          </p:nvSpPr>
          <p:spPr>
            <a:xfrm>
              <a:off x="1854200" y="14897100"/>
              <a:ext cx="669670" cy="967405"/>
            </a:xfrm>
            <a:custGeom>
              <a:avLst/>
              <a:gdLst/>
              <a:ahLst/>
              <a:cxnLst>
                <a:cxn ang="0">
                  <a:pos x="wd2" y="hd2"/>
                </a:cxn>
                <a:cxn ang="5400000">
                  <a:pos x="wd2" y="hd2"/>
                </a:cxn>
                <a:cxn ang="10800000">
                  <a:pos x="wd2" y="hd2"/>
                </a:cxn>
                <a:cxn ang="16200000">
                  <a:pos x="wd2" y="hd2"/>
                </a:cxn>
              </a:cxnLst>
              <a:rect l="0" t="0" r="r" b="b"/>
              <a:pathLst>
                <a:path w="21600" h="21600" extrusionOk="0">
                  <a:moveTo>
                    <a:pt x="1126" y="20253"/>
                  </a:moveTo>
                  <a:lnTo>
                    <a:pt x="0" y="21600"/>
                  </a:lnTo>
                  <a:lnTo>
                    <a:pt x="1479" y="21600"/>
                  </a:lnTo>
                  <a:cubicBezTo>
                    <a:pt x="1720" y="21557"/>
                    <a:pt x="1954" y="21518"/>
                    <a:pt x="2183" y="21478"/>
                  </a:cubicBezTo>
                  <a:cubicBezTo>
                    <a:pt x="2220" y="21472"/>
                    <a:pt x="2257" y="21464"/>
                    <a:pt x="2298" y="21458"/>
                  </a:cubicBezTo>
                  <a:cubicBezTo>
                    <a:pt x="2335" y="21453"/>
                    <a:pt x="2376" y="21444"/>
                    <a:pt x="2413" y="21438"/>
                  </a:cubicBezTo>
                  <a:cubicBezTo>
                    <a:pt x="2478" y="21427"/>
                    <a:pt x="2540" y="21416"/>
                    <a:pt x="2605" y="21404"/>
                  </a:cubicBezTo>
                  <a:cubicBezTo>
                    <a:pt x="2618" y="21402"/>
                    <a:pt x="2626" y="21402"/>
                    <a:pt x="2638" y="21399"/>
                  </a:cubicBezTo>
                  <a:cubicBezTo>
                    <a:pt x="2699" y="21387"/>
                    <a:pt x="2757" y="21379"/>
                    <a:pt x="2818" y="21367"/>
                  </a:cubicBezTo>
                  <a:cubicBezTo>
                    <a:pt x="2835" y="21365"/>
                    <a:pt x="2847" y="21362"/>
                    <a:pt x="2863" y="21359"/>
                  </a:cubicBezTo>
                  <a:cubicBezTo>
                    <a:pt x="2908" y="21350"/>
                    <a:pt x="2953" y="21342"/>
                    <a:pt x="2999" y="21333"/>
                  </a:cubicBezTo>
                  <a:cubicBezTo>
                    <a:pt x="3027" y="21328"/>
                    <a:pt x="3056" y="21322"/>
                    <a:pt x="3089" y="21316"/>
                  </a:cubicBezTo>
                  <a:cubicBezTo>
                    <a:pt x="3130" y="21308"/>
                    <a:pt x="3171" y="21302"/>
                    <a:pt x="3216" y="21294"/>
                  </a:cubicBezTo>
                  <a:cubicBezTo>
                    <a:pt x="3248" y="21288"/>
                    <a:pt x="3285" y="21282"/>
                    <a:pt x="3318" y="21274"/>
                  </a:cubicBezTo>
                  <a:cubicBezTo>
                    <a:pt x="3322" y="21274"/>
                    <a:pt x="3330" y="21271"/>
                    <a:pt x="3334" y="21268"/>
                  </a:cubicBezTo>
                  <a:cubicBezTo>
                    <a:pt x="3334" y="21268"/>
                    <a:pt x="3334" y="21268"/>
                    <a:pt x="3334" y="21268"/>
                  </a:cubicBezTo>
                  <a:cubicBezTo>
                    <a:pt x="3339" y="21265"/>
                    <a:pt x="3347" y="21263"/>
                    <a:pt x="3351" y="21260"/>
                  </a:cubicBezTo>
                  <a:cubicBezTo>
                    <a:pt x="3351" y="21260"/>
                    <a:pt x="3351" y="21260"/>
                    <a:pt x="3351" y="21260"/>
                  </a:cubicBezTo>
                  <a:cubicBezTo>
                    <a:pt x="3355" y="21257"/>
                    <a:pt x="3363" y="21254"/>
                    <a:pt x="3367" y="21251"/>
                  </a:cubicBezTo>
                  <a:cubicBezTo>
                    <a:pt x="3367" y="21251"/>
                    <a:pt x="3367" y="21251"/>
                    <a:pt x="3367" y="21251"/>
                  </a:cubicBezTo>
                  <a:cubicBezTo>
                    <a:pt x="3371" y="21248"/>
                    <a:pt x="3375" y="21246"/>
                    <a:pt x="3384" y="21240"/>
                  </a:cubicBezTo>
                  <a:cubicBezTo>
                    <a:pt x="3384" y="21240"/>
                    <a:pt x="3384" y="21240"/>
                    <a:pt x="3388" y="21237"/>
                  </a:cubicBezTo>
                  <a:cubicBezTo>
                    <a:pt x="3396" y="21229"/>
                    <a:pt x="3408" y="21220"/>
                    <a:pt x="3416" y="21212"/>
                  </a:cubicBezTo>
                  <a:cubicBezTo>
                    <a:pt x="3416" y="21209"/>
                    <a:pt x="3420" y="21209"/>
                    <a:pt x="3420" y="21206"/>
                  </a:cubicBezTo>
                  <a:cubicBezTo>
                    <a:pt x="3425" y="21203"/>
                    <a:pt x="3425" y="21200"/>
                    <a:pt x="3429" y="21197"/>
                  </a:cubicBezTo>
                  <a:cubicBezTo>
                    <a:pt x="3433" y="21194"/>
                    <a:pt x="3437" y="21192"/>
                    <a:pt x="3437" y="21186"/>
                  </a:cubicBezTo>
                  <a:cubicBezTo>
                    <a:pt x="3437" y="21183"/>
                    <a:pt x="3441" y="21183"/>
                    <a:pt x="3441" y="21180"/>
                  </a:cubicBezTo>
                  <a:cubicBezTo>
                    <a:pt x="3666" y="20908"/>
                    <a:pt x="3892" y="20633"/>
                    <a:pt x="4109" y="20358"/>
                  </a:cubicBezTo>
                  <a:cubicBezTo>
                    <a:pt x="4113" y="20352"/>
                    <a:pt x="4117" y="20347"/>
                    <a:pt x="4121" y="20341"/>
                  </a:cubicBezTo>
                  <a:cubicBezTo>
                    <a:pt x="4121" y="20341"/>
                    <a:pt x="4121" y="20341"/>
                    <a:pt x="4121" y="20338"/>
                  </a:cubicBezTo>
                  <a:cubicBezTo>
                    <a:pt x="4125" y="20332"/>
                    <a:pt x="4129" y="20327"/>
                    <a:pt x="4129" y="20321"/>
                  </a:cubicBezTo>
                  <a:cubicBezTo>
                    <a:pt x="4133" y="20313"/>
                    <a:pt x="4137" y="20304"/>
                    <a:pt x="4137" y="20296"/>
                  </a:cubicBezTo>
                  <a:cubicBezTo>
                    <a:pt x="4137" y="20293"/>
                    <a:pt x="4137" y="20293"/>
                    <a:pt x="4137" y="20290"/>
                  </a:cubicBezTo>
                  <a:cubicBezTo>
                    <a:pt x="4141" y="20281"/>
                    <a:pt x="4141" y="20270"/>
                    <a:pt x="4146" y="20262"/>
                  </a:cubicBezTo>
                  <a:cubicBezTo>
                    <a:pt x="4146" y="20259"/>
                    <a:pt x="4146" y="20259"/>
                    <a:pt x="4146" y="20256"/>
                  </a:cubicBezTo>
                  <a:cubicBezTo>
                    <a:pt x="4146" y="20244"/>
                    <a:pt x="4150" y="20236"/>
                    <a:pt x="4150" y="20225"/>
                  </a:cubicBezTo>
                  <a:cubicBezTo>
                    <a:pt x="4150" y="20222"/>
                    <a:pt x="4150" y="20219"/>
                    <a:pt x="4150" y="20216"/>
                  </a:cubicBezTo>
                  <a:cubicBezTo>
                    <a:pt x="4150" y="20213"/>
                    <a:pt x="4150" y="20208"/>
                    <a:pt x="4150" y="20205"/>
                  </a:cubicBezTo>
                  <a:cubicBezTo>
                    <a:pt x="4150" y="20199"/>
                    <a:pt x="4150" y="20193"/>
                    <a:pt x="4146" y="20191"/>
                  </a:cubicBezTo>
                  <a:cubicBezTo>
                    <a:pt x="4146" y="20191"/>
                    <a:pt x="4146" y="20191"/>
                    <a:pt x="4146" y="20191"/>
                  </a:cubicBezTo>
                  <a:cubicBezTo>
                    <a:pt x="4146" y="20191"/>
                    <a:pt x="4146" y="20191"/>
                    <a:pt x="4146" y="20191"/>
                  </a:cubicBezTo>
                  <a:cubicBezTo>
                    <a:pt x="4137" y="20165"/>
                    <a:pt x="4133" y="20137"/>
                    <a:pt x="4125" y="20111"/>
                  </a:cubicBezTo>
                  <a:cubicBezTo>
                    <a:pt x="4121" y="20094"/>
                    <a:pt x="4117" y="20077"/>
                    <a:pt x="4113" y="20060"/>
                  </a:cubicBezTo>
                  <a:cubicBezTo>
                    <a:pt x="4105" y="20032"/>
                    <a:pt x="4096" y="20006"/>
                    <a:pt x="4088" y="19978"/>
                  </a:cubicBezTo>
                  <a:cubicBezTo>
                    <a:pt x="4084" y="19964"/>
                    <a:pt x="4080" y="19947"/>
                    <a:pt x="4076" y="19933"/>
                  </a:cubicBezTo>
                  <a:cubicBezTo>
                    <a:pt x="4064" y="19896"/>
                    <a:pt x="4051" y="19856"/>
                    <a:pt x="4039" y="19819"/>
                  </a:cubicBezTo>
                  <a:cubicBezTo>
                    <a:pt x="4027" y="19779"/>
                    <a:pt x="4014" y="19737"/>
                    <a:pt x="4002" y="19694"/>
                  </a:cubicBezTo>
                  <a:cubicBezTo>
                    <a:pt x="3998" y="19686"/>
                    <a:pt x="3998" y="19677"/>
                    <a:pt x="3994" y="19666"/>
                  </a:cubicBezTo>
                  <a:lnTo>
                    <a:pt x="3994" y="19666"/>
                  </a:lnTo>
                  <a:cubicBezTo>
                    <a:pt x="4617" y="19558"/>
                    <a:pt x="5219" y="19456"/>
                    <a:pt x="5841" y="19348"/>
                  </a:cubicBezTo>
                  <a:cubicBezTo>
                    <a:pt x="5706" y="18861"/>
                    <a:pt x="5575" y="18393"/>
                    <a:pt x="5436" y="17899"/>
                  </a:cubicBezTo>
                  <a:cubicBezTo>
                    <a:pt x="5440" y="17899"/>
                    <a:pt x="5444" y="17899"/>
                    <a:pt x="5444" y="17899"/>
                  </a:cubicBezTo>
                  <a:cubicBezTo>
                    <a:pt x="5501" y="17891"/>
                    <a:pt x="5555" y="17882"/>
                    <a:pt x="5612" y="17874"/>
                  </a:cubicBezTo>
                  <a:cubicBezTo>
                    <a:pt x="5653" y="17868"/>
                    <a:pt x="5694" y="17863"/>
                    <a:pt x="5735" y="17857"/>
                  </a:cubicBezTo>
                  <a:cubicBezTo>
                    <a:pt x="5755" y="17854"/>
                    <a:pt x="5776" y="17851"/>
                    <a:pt x="5792" y="17848"/>
                  </a:cubicBezTo>
                  <a:cubicBezTo>
                    <a:pt x="5825" y="17843"/>
                    <a:pt x="5858" y="17837"/>
                    <a:pt x="5891" y="17834"/>
                  </a:cubicBezTo>
                  <a:cubicBezTo>
                    <a:pt x="5911" y="17831"/>
                    <a:pt x="5932" y="17826"/>
                    <a:pt x="5952" y="17823"/>
                  </a:cubicBezTo>
                  <a:cubicBezTo>
                    <a:pt x="5993" y="17814"/>
                    <a:pt x="6034" y="17809"/>
                    <a:pt x="6075" y="17800"/>
                  </a:cubicBezTo>
                  <a:cubicBezTo>
                    <a:pt x="6075" y="17800"/>
                    <a:pt x="6075" y="17800"/>
                    <a:pt x="6075" y="17800"/>
                  </a:cubicBezTo>
                  <a:cubicBezTo>
                    <a:pt x="6075" y="17800"/>
                    <a:pt x="6075" y="17800"/>
                    <a:pt x="6075" y="17800"/>
                  </a:cubicBezTo>
                  <a:cubicBezTo>
                    <a:pt x="6083" y="17797"/>
                    <a:pt x="6091" y="17797"/>
                    <a:pt x="6104" y="17794"/>
                  </a:cubicBezTo>
                  <a:cubicBezTo>
                    <a:pt x="6104" y="17794"/>
                    <a:pt x="6104" y="17794"/>
                    <a:pt x="6108" y="17794"/>
                  </a:cubicBezTo>
                  <a:cubicBezTo>
                    <a:pt x="6116" y="17792"/>
                    <a:pt x="6124" y="17789"/>
                    <a:pt x="6132" y="17786"/>
                  </a:cubicBezTo>
                  <a:cubicBezTo>
                    <a:pt x="6132" y="17786"/>
                    <a:pt x="6132" y="17786"/>
                    <a:pt x="6136" y="17786"/>
                  </a:cubicBezTo>
                  <a:cubicBezTo>
                    <a:pt x="6145" y="17783"/>
                    <a:pt x="6153" y="17780"/>
                    <a:pt x="6161" y="17775"/>
                  </a:cubicBezTo>
                  <a:cubicBezTo>
                    <a:pt x="6161" y="17775"/>
                    <a:pt x="6161" y="17775"/>
                    <a:pt x="6161" y="17775"/>
                  </a:cubicBezTo>
                  <a:cubicBezTo>
                    <a:pt x="6169" y="17772"/>
                    <a:pt x="6177" y="17766"/>
                    <a:pt x="6185" y="17760"/>
                  </a:cubicBezTo>
                  <a:cubicBezTo>
                    <a:pt x="6185" y="17760"/>
                    <a:pt x="6185" y="17760"/>
                    <a:pt x="6185" y="17760"/>
                  </a:cubicBezTo>
                  <a:cubicBezTo>
                    <a:pt x="6194" y="17755"/>
                    <a:pt x="6202" y="17752"/>
                    <a:pt x="6210" y="17746"/>
                  </a:cubicBezTo>
                  <a:cubicBezTo>
                    <a:pt x="6210" y="17746"/>
                    <a:pt x="6210" y="17746"/>
                    <a:pt x="6210" y="17746"/>
                  </a:cubicBezTo>
                  <a:cubicBezTo>
                    <a:pt x="6218" y="17741"/>
                    <a:pt x="6226" y="17735"/>
                    <a:pt x="6231" y="17729"/>
                  </a:cubicBezTo>
                  <a:cubicBezTo>
                    <a:pt x="6231" y="17729"/>
                    <a:pt x="6231" y="17729"/>
                    <a:pt x="6231" y="17726"/>
                  </a:cubicBezTo>
                  <a:cubicBezTo>
                    <a:pt x="6239" y="17721"/>
                    <a:pt x="6243" y="17715"/>
                    <a:pt x="6251" y="17709"/>
                  </a:cubicBezTo>
                  <a:cubicBezTo>
                    <a:pt x="6251" y="17709"/>
                    <a:pt x="6251" y="17709"/>
                    <a:pt x="6251" y="17706"/>
                  </a:cubicBezTo>
                  <a:cubicBezTo>
                    <a:pt x="6259" y="17701"/>
                    <a:pt x="6263" y="17695"/>
                    <a:pt x="6267" y="17689"/>
                  </a:cubicBezTo>
                  <a:cubicBezTo>
                    <a:pt x="6267" y="17689"/>
                    <a:pt x="6267" y="17689"/>
                    <a:pt x="6267" y="17689"/>
                  </a:cubicBezTo>
                  <a:cubicBezTo>
                    <a:pt x="6296" y="17653"/>
                    <a:pt x="6329" y="17616"/>
                    <a:pt x="6358" y="17579"/>
                  </a:cubicBezTo>
                  <a:lnTo>
                    <a:pt x="6665" y="17202"/>
                  </a:lnTo>
                  <a:cubicBezTo>
                    <a:pt x="7033" y="16754"/>
                    <a:pt x="7398" y="16303"/>
                    <a:pt x="7767" y="15855"/>
                  </a:cubicBezTo>
                  <a:cubicBezTo>
                    <a:pt x="7845" y="15761"/>
                    <a:pt x="7918" y="15668"/>
                    <a:pt x="7996" y="15574"/>
                  </a:cubicBezTo>
                  <a:cubicBezTo>
                    <a:pt x="8004" y="15566"/>
                    <a:pt x="8008" y="15557"/>
                    <a:pt x="8017" y="15549"/>
                  </a:cubicBezTo>
                  <a:cubicBezTo>
                    <a:pt x="8017" y="15546"/>
                    <a:pt x="8021" y="15546"/>
                    <a:pt x="8021" y="15543"/>
                  </a:cubicBezTo>
                  <a:cubicBezTo>
                    <a:pt x="8025" y="15534"/>
                    <a:pt x="8033" y="15526"/>
                    <a:pt x="8037" y="15517"/>
                  </a:cubicBezTo>
                  <a:cubicBezTo>
                    <a:pt x="8037" y="15515"/>
                    <a:pt x="8041" y="15512"/>
                    <a:pt x="8041" y="15512"/>
                  </a:cubicBezTo>
                  <a:cubicBezTo>
                    <a:pt x="8045" y="15506"/>
                    <a:pt x="8045" y="15500"/>
                    <a:pt x="8049" y="15495"/>
                  </a:cubicBezTo>
                  <a:cubicBezTo>
                    <a:pt x="8049" y="15492"/>
                    <a:pt x="8053" y="15486"/>
                    <a:pt x="8053" y="15483"/>
                  </a:cubicBezTo>
                  <a:cubicBezTo>
                    <a:pt x="8053" y="15478"/>
                    <a:pt x="8058" y="15475"/>
                    <a:pt x="8058" y="15469"/>
                  </a:cubicBezTo>
                  <a:cubicBezTo>
                    <a:pt x="8058" y="15463"/>
                    <a:pt x="8062" y="15461"/>
                    <a:pt x="8062" y="15455"/>
                  </a:cubicBezTo>
                  <a:cubicBezTo>
                    <a:pt x="8062" y="15449"/>
                    <a:pt x="8062" y="15446"/>
                    <a:pt x="8062" y="15441"/>
                  </a:cubicBezTo>
                  <a:cubicBezTo>
                    <a:pt x="8062" y="15435"/>
                    <a:pt x="8062" y="15432"/>
                    <a:pt x="8062" y="15427"/>
                  </a:cubicBezTo>
                  <a:cubicBezTo>
                    <a:pt x="8062" y="15421"/>
                    <a:pt x="8062" y="15415"/>
                    <a:pt x="8062" y="15412"/>
                  </a:cubicBezTo>
                  <a:cubicBezTo>
                    <a:pt x="8062" y="15407"/>
                    <a:pt x="8062" y="15404"/>
                    <a:pt x="8062" y="15398"/>
                  </a:cubicBezTo>
                  <a:cubicBezTo>
                    <a:pt x="8062" y="15392"/>
                    <a:pt x="8062" y="15384"/>
                    <a:pt x="8058" y="15378"/>
                  </a:cubicBezTo>
                  <a:cubicBezTo>
                    <a:pt x="8058" y="15375"/>
                    <a:pt x="8058" y="15375"/>
                    <a:pt x="8058" y="15373"/>
                  </a:cubicBezTo>
                  <a:cubicBezTo>
                    <a:pt x="8053" y="15364"/>
                    <a:pt x="8053" y="15353"/>
                    <a:pt x="8049" y="15341"/>
                  </a:cubicBezTo>
                  <a:cubicBezTo>
                    <a:pt x="8049" y="15341"/>
                    <a:pt x="8049" y="15341"/>
                    <a:pt x="8049" y="15341"/>
                  </a:cubicBezTo>
                  <a:cubicBezTo>
                    <a:pt x="8041" y="15313"/>
                    <a:pt x="8033" y="15285"/>
                    <a:pt x="8021" y="15256"/>
                  </a:cubicBezTo>
                  <a:cubicBezTo>
                    <a:pt x="8000" y="15194"/>
                    <a:pt x="7984" y="15134"/>
                    <a:pt x="7967" y="15072"/>
                  </a:cubicBezTo>
                  <a:cubicBezTo>
                    <a:pt x="7947" y="14998"/>
                    <a:pt x="7926" y="14925"/>
                    <a:pt x="7906" y="14848"/>
                  </a:cubicBezTo>
                  <a:lnTo>
                    <a:pt x="7906" y="14848"/>
                  </a:lnTo>
                  <a:cubicBezTo>
                    <a:pt x="8049" y="14822"/>
                    <a:pt x="8189" y="14800"/>
                    <a:pt x="8332" y="14774"/>
                  </a:cubicBezTo>
                  <a:cubicBezTo>
                    <a:pt x="8471" y="14749"/>
                    <a:pt x="8610" y="14726"/>
                    <a:pt x="8750" y="14703"/>
                  </a:cubicBezTo>
                  <a:cubicBezTo>
                    <a:pt x="9028" y="14655"/>
                    <a:pt x="9303" y="14610"/>
                    <a:pt x="9577" y="14564"/>
                  </a:cubicBezTo>
                  <a:cubicBezTo>
                    <a:pt x="9590" y="14562"/>
                    <a:pt x="9602" y="14559"/>
                    <a:pt x="9614" y="14556"/>
                  </a:cubicBezTo>
                  <a:cubicBezTo>
                    <a:pt x="9614" y="14556"/>
                    <a:pt x="9618" y="14556"/>
                    <a:pt x="9618" y="14556"/>
                  </a:cubicBezTo>
                  <a:cubicBezTo>
                    <a:pt x="9630" y="14553"/>
                    <a:pt x="9639" y="14550"/>
                    <a:pt x="9651" y="14547"/>
                  </a:cubicBezTo>
                  <a:cubicBezTo>
                    <a:pt x="9651" y="14547"/>
                    <a:pt x="9655" y="14547"/>
                    <a:pt x="9655" y="14547"/>
                  </a:cubicBezTo>
                  <a:cubicBezTo>
                    <a:pt x="9667" y="14545"/>
                    <a:pt x="9676" y="14539"/>
                    <a:pt x="9688" y="14536"/>
                  </a:cubicBezTo>
                  <a:cubicBezTo>
                    <a:pt x="9688" y="14536"/>
                    <a:pt x="9692" y="14536"/>
                    <a:pt x="9692" y="14536"/>
                  </a:cubicBezTo>
                  <a:cubicBezTo>
                    <a:pt x="9704" y="14530"/>
                    <a:pt x="9712" y="14528"/>
                    <a:pt x="9725" y="14522"/>
                  </a:cubicBezTo>
                  <a:cubicBezTo>
                    <a:pt x="9725" y="14522"/>
                    <a:pt x="9725" y="14522"/>
                    <a:pt x="9725" y="14522"/>
                  </a:cubicBezTo>
                  <a:cubicBezTo>
                    <a:pt x="9733" y="14516"/>
                    <a:pt x="9745" y="14511"/>
                    <a:pt x="9753" y="14505"/>
                  </a:cubicBezTo>
                  <a:cubicBezTo>
                    <a:pt x="9753" y="14505"/>
                    <a:pt x="9753" y="14505"/>
                    <a:pt x="9757" y="14502"/>
                  </a:cubicBezTo>
                  <a:cubicBezTo>
                    <a:pt x="9766" y="14496"/>
                    <a:pt x="9774" y="14491"/>
                    <a:pt x="9782" y="14482"/>
                  </a:cubicBezTo>
                  <a:cubicBezTo>
                    <a:pt x="9782" y="14482"/>
                    <a:pt x="9782" y="14482"/>
                    <a:pt x="9782" y="14482"/>
                  </a:cubicBezTo>
                  <a:cubicBezTo>
                    <a:pt x="9790" y="14476"/>
                    <a:pt x="9798" y="14468"/>
                    <a:pt x="9807" y="14459"/>
                  </a:cubicBezTo>
                  <a:cubicBezTo>
                    <a:pt x="9807" y="14459"/>
                    <a:pt x="9807" y="14459"/>
                    <a:pt x="9807" y="14457"/>
                  </a:cubicBezTo>
                  <a:cubicBezTo>
                    <a:pt x="9815" y="14448"/>
                    <a:pt x="9823" y="14442"/>
                    <a:pt x="9827" y="14434"/>
                  </a:cubicBezTo>
                  <a:cubicBezTo>
                    <a:pt x="10065" y="14136"/>
                    <a:pt x="10306" y="13841"/>
                    <a:pt x="10548" y="13544"/>
                  </a:cubicBezTo>
                  <a:cubicBezTo>
                    <a:pt x="10642" y="13424"/>
                    <a:pt x="10741" y="13308"/>
                    <a:pt x="10835" y="13189"/>
                  </a:cubicBezTo>
                  <a:lnTo>
                    <a:pt x="11142" y="12812"/>
                  </a:lnTo>
                  <a:lnTo>
                    <a:pt x="11998" y="12812"/>
                  </a:lnTo>
                  <a:lnTo>
                    <a:pt x="12445" y="12812"/>
                  </a:lnTo>
                  <a:cubicBezTo>
                    <a:pt x="12461" y="12806"/>
                    <a:pt x="12482" y="12801"/>
                    <a:pt x="12498" y="12792"/>
                  </a:cubicBezTo>
                  <a:cubicBezTo>
                    <a:pt x="12498" y="12792"/>
                    <a:pt x="12498" y="12792"/>
                    <a:pt x="12502" y="12792"/>
                  </a:cubicBezTo>
                  <a:cubicBezTo>
                    <a:pt x="12514" y="12786"/>
                    <a:pt x="12527" y="12781"/>
                    <a:pt x="12539" y="12775"/>
                  </a:cubicBezTo>
                  <a:cubicBezTo>
                    <a:pt x="12547" y="12772"/>
                    <a:pt x="12555" y="12767"/>
                    <a:pt x="12563" y="12764"/>
                  </a:cubicBezTo>
                  <a:cubicBezTo>
                    <a:pt x="12563" y="12764"/>
                    <a:pt x="12563" y="12764"/>
                    <a:pt x="12568" y="12764"/>
                  </a:cubicBezTo>
                  <a:cubicBezTo>
                    <a:pt x="12588" y="12752"/>
                    <a:pt x="12604" y="12741"/>
                    <a:pt x="12621" y="12730"/>
                  </a:cubicBezTo>
                  <a:cubicBezTo>
                    <a:pt x="12621" y="12730"/>
                    <a:pt x="12621" y="12730"/>
                    <a:pt x="12625" y="12727"/>
                  </a:cubicBezTo>
                  <a:cubicBezTo>
                    <a:pt x="12629" y="12724"/>
                    <a:pt x="12633" y="12721"/>
                    <a:pt x="12637" y="12716"/>
                  </a:cubicBezTo>
                  <a:cubicBezTo>
                    <a:pt x="12649" y="12707"/>
                    <a:pt x="12662" y="12696"/>
                    <a:pt x="12674" y="12684"/>
                  </a:cubicBezTo>
                  <a:cubicBezTo>
                    <a:pt x="12674" y="12684"/>
                    <a:pt x="12674" y="12682"/>
                    <a:pt x="12678" y="12682"/>
                  </a:cubicBezTo>
                  <a:cubicBezTo>
                    <a:pt x="12686" y="12673"/>
                    <a:pt x="12695" y="12662"/>
                    <a:pt x="12707" y="12653"/>
                  </a:cubicBezTo>
                  <a:cubicBezTo>
                    <a:pt x="12711" y="12648"/>
                    <a:pt x="12719" y="12642"/>
                    <a:pt x="12723" y="12633"/>
                  </a:cubicBezTo>
                  <a:lnTo>
                    <a:pt x="12723" y="12633"/>
                  </a:lnTo>
                  <a:lnTo>
                    <a:pt x="12822" y="12514"/>
                  </a:lnTo>
                  <a:lnTo>
                    <a:pt x="14063" y="10986"/>
                  </a:lnTo>
                  <a:lnTo>
                    <a:pt x="14063" y="10986"/>
                  </a:lnTo>
                  <a:cubicBezTo>
                    <a:pt x="14063" y="10986"/>
                    <a:pt x="14063" y="10986"/>
                    <a:pt x="14063" y="10986"/>
                  </a:cubicBezTo>
                  <a:cubicBezTo>
                    <a:pt x="14136" y="11011"/>
                    <a:pt x="14198" y="11031"/>
                    <a:pt x="14255" y="11054"/>
                  </a:cubicBezTo>
                  <a:cubicBezTo>
                    <a:pt x="14444" y="11128"/>
                    <a:pt x="14640" y="11187"/>
                    <a:pt x="14833" y="11238"/>
                  </a:cubicBezTo>
                  <a:lnTo>
                    <a:pt x="14546" y="11386"/>
                  </a:lnTo>
                  <a:lnTo>
                    <a:pt x="15914" y="11383"/>
                  </a:lnTo>
                  <a:cubicBezTo>
                    <a:pt x="15951" y="11383"/>
                    <a:pt x="15984" y="11386"/>
                    <a:pt x="16021" y="11386"/>
                  </a:cubicBezTo>
                  <a:cubicBezTo>
                    <a:pt x="16021" y="11386"/>
                    <a:pt x="16021" y="11386"/>
                    <a:pt x="16021" y="11386"/>
                  </a:cubicBezTo>
                  <a:cubicBezTo>
                    <a:pt x="16070" y="11386"/>
                    <a:pt x="16115" y="11386"/>
                    <a:pt x="16164" y="11383"/>
                  </a:cubicBezTo>
                  <a:cubicBezTo>
                    <a:pt x="16164" y="11383"/>
                    <a:pt x="16168" y="11383"/>
                    <a:pt x="16168" y="11383"/>
                  </a:cubicBezTo>
                  <a:cubicBezTo>
                    <a:pt x="16181" y="11383"/>
                    <a:pt x="16197" y="11383"/>
                    <a:pt x="16209" y="11380"/>
                  </a:cubicBezTo>
                  <a:cubicBezTo>
                    <a:pt x="16242" y="11380"/>
                    <a:pt x="16275" y="11377"/>
                    <a:pt x="16308" y="11374"/>
                  </a:cubicBezTo>
                  <a:cubicBezTo>
                    <a:pt x="16316" y="11374"/>
                    <a:pt x="16328" y="11374"/>
                    <a:pt x="16336" y="11371"/>
                  </a:cubicBezTo>
                  <a:cubicBezTo>
                    <a:pt x="16344" y="11371"/>
                    <a:pt x="16353" y="11371"/>
                    <a:pt x="16357" y="11369"/>
                  </a:cubicBezTo>
                  <a:cubicBezTo>
                    <a:pt x="16389" y="11366"/>
                    <a:pt x="16426" y="11363"/>
                    <a:pt x="16459" y="11360"/>
                  </a:cubicBezTo>
                  <a:cubicBezTo>
                    <a:pt x="16463" y="11360"/>
                    <a:pt x="16463" y="11360"/>
                    <a:pt x="16467" y="11360"/>
                  </a:cubicBezTo>
                  <a:cubicBezTo>
                    <a:pt x="16484" y="11357"/>
                    <a:pt x="16500" y="11357"/>
                    <a:pt x="16516" y="11354"/>
                  </a:cubicBezTo>
                  <a:cubicBezTo>
                    <a:pt x="16549" y="11352"/>
                    <a:pt x="16586" y="11346"/>
                    <a:pt x="16619" y="11343"/>
                  </a:cubicBezTo>
                  <a:cubicBezTo>
                    <a:pt x="16623" y="11343"/>
                    <a:pt x="16627" y="11343"/>
                    <a:pt x="16635" y="11340"/>
                  </a:cubicBezTo>
                  <a:cubicBezTo>
                    <a:pt x="16648" y="11337"/>
                    <a:pt x="16660" y="11337"/>
                    <a:pt x="16672" y="11335"/>
                  </a:cubicBezTo>
                  <a:cubicBezTo>
                    <a:pt x="16693" y="11332"/>
                    <a:pt x="16709" y="11329"/>
                    <a:pt x="16729" y="11326"/>
                  </a:cubicBezTo>
                  <a:cubicBezTo>
                    <a:pt x="16754" y="11323"/>
                    <a:pt x="16779" y="11318"/>
                    <a:pt x="16799" y="11315"/>
                  </a:cubicBezTo>
                  <a:cubicBezTo>
                    <a:pt x="16820" y="11312"/>
                    <a:pt x="16836" y="11309"/>
                    <a:pt x="16856" y="11306"/>
                  </a:cubicBezTo>
                  <a:cubicBezTo>
                    <a:pt x="16861" y="11306"/>
                    <a:pt x="16865" y="11306"/>
                    <a:pt x="16865" y="11303"/>
                  </a:cubicBezTo>
                  <a:cubicBezTo>
                    <a:pt x="16885" y="11301"/>
                    <a:pt x="16906" y="11295"/>
                    <a:pt x="16926" y="11292"/>
                  </a:cubicBezTo>
                  <a:cubicBezTo>
                    <a:pt x="16938" y="11289"/>
                    <a:pt x="16955" y="11286"/>
                    <a:pt x="16967" y="11283"/>
                  </a:cubicBezTo>
                  <a:cubicBezTo>
                    <a:pt x="16967" y="11283"/>
                    <a:pt x="16971" y="11283"/>
                    <a:pt x="16971" y="11283"/>
                  </a:cubicBezTo>
                  <a:cubicBezTo>
                    <a:pt x="16975" y="11283"/>
                    <a:pt x="16979" y="11281"/>
                    <a:pt x="16983" y="11281"/>
                  </a:cubicBezTo>
                  <a:cubicBezTo>
                    <a:pt x="17004" y="11275"/>
                    <a:pt x="17024" y="11272"/>
                    <a:pt x="17045" y="11266"/>
                  </a:cubicBezTo>
                  <a:cubicBezTo>
                    <a:pt x="17057" y="11264"/>
                    <a:pt x="17074" y="11261"/>
                    <a:pt x="17086" y="11258"/>
                  </a:cubicBezTo>
                  <a:cubicBezTo>
                    <a:pt x="17098" y="11255"/>
                    <a:pt x="17115" y="11252"/>
                    <a:pt x="17127" y="11247"/>
                  </a:cubicBezTo>
                  <a:cubicBezTo>
                    <a:pt x="17127" y="11247"/>
                    <a:pt x="17127" y="11247"/>
                    <a:pt x="17127" y="11247"/>
                  </a:cubicBezTo>
                  <a:cubicBezTo>
                    <a:pt x="17172" y="11235"/>
                    <a:pt x="17217" y="11224"/>
                    <a:pt x="17262" y="11210"/>
                  </a:cubicBezTo>
                  <a:cubicBezTo>
                    <a:pt x="17274" y="11207"/>
                    <a:pt x="17287" y="11204"/>
                    <a:pt x="17299" y="11198"/>
                  </a:cubicBezTo>
                  <a:cubicBezTo>
                    <a:pt x="17348" y="11184"/>
                    <a:pt x="17401" y="11170"/>
                    <a:pt x="17450" y="11153"/>
                  </a:cubicBezTo>
                  <a:cubicBezTo>
                    <a:pt x="17454" y="11153"/>
                    <a:pt x="17459" y="11150"/>
                    <a:pt x="17463" y="11150"/>
                  </a:cubicBezTo>
                  <a:cubicBezTo>
                    <a:pt x="17467" y="11147"/>
                    <a:pt x="17471" y="11147"/>
                    <a:pt x="17479" y="11144"/>
                  </a:cubicBezTo>
                  <a:cubicBezTo>
                    <a:pt x="17520" y="11130"/>
                    <a:pt x="17557" y="11119"/>
                    <a:pt x="17598" y="11105"/>
                  </a:cubicBezTo>
                  <a:cubicBezTo>
                    <a:pt x="17606" y="11102"/>
                    <a:pt x="17610" y="11099"/>
                    <a:pt x="17618" y="11096"/>
                  </a:cubicBezTo>
                  <a:cubicBezTo>
                    <a:pt x="17618" y="11096"/>
                    <a:pt x="17622" y="11096"/>
                    <a:pt x="17622" y="11093"/>
                  </a:cubicBezTo>
                  <a:cubicBezTo>
                    <a:pt x="17631" y="11091"/>
                    <a:pt x="17639" y="11088"/>
                    <a:pt x="17643" y="11085"/>
                  </a:cubicBezTo>
                  <a:cubicBezTo>
                    <a:pt x="17672" y="11074"/>
                    <a:pt x="17704" y="11062"/>
                    <a:pt x="17733" y="11051"/>
                  </a:cubicBezTo>
                  <a:cubicBezTo>
                    <a:pt x="17741" y="11048"/>
                    <a:pt x="17749" y="11045"/>
                    <a:pt x="17754" y="11042"/>
                  </a:cubicBezTo>
                  <a:cubicBezTo>
                    <a:pt x="17762" y="11040"/>
                    <a:pt x="17770" y="11034"/>
                    <a:pt x="17782" y="11031"/>
                  </a:cubicBezTo>
                  <a:cubicBezTo>
                    <a:pt x="17811" y="11020"/>
                    <a:pt x="17840" y="11006"/>
                    <a:pt x="17868" y="10994"/>
                  </a:cubicBezTo>
                  <a:cubicBezTo>
                    <a:pt x="17881" y="10988"/>
                    <a:pt x="17893" y="10983"/>
                    <a:pt x="17901" y="10980"/>
                  </a:cubicBezTo>
                  <a:cubicBezTo>
                    <a:pt x="17905" y="10977"/>
                    <a:pt x="17909" y="10977"/>
                    <a:pt x="17909" y="10974"/>
                  </a:cubicBezTo>
                  <a:cubicBezTo>
                    <a:pt x="17942" y="10960"/>
                    <a:pt x="17975" y="10943"/>
                    <a:pt x="18003" y="10929"/>
                  </a:cubicBezTo>
                  <a:cubicBezTo>
                    <a:pt x="18008" y="10929"/>
                    <a:pt x="18008" y="10926"/>
                    <a:pt x="18012" y="10926"/>
                  </a:cubicBezTo>
                  <a:cubicBezTo>
                    <a:pt x="18020" y="10923"/>
                    <a:pt x="18028" y="10918"/>
                    <a:pt x="18036" y="10915"/>
                  </a:cubicBezTo>
                  <a:cubicBezTo>
                    <a:pt x="18077" y="10895"/>
                    <a:pt x="18118" y="10872"/>
                    <a:pt x="18159" y="10852"/>
                  </a:cubicBezTo>
                  <a:cubicBezTo>
                    <a:pt x="18167" y="10847"/>
                    <a:pt x="18180" y="10841"/>
                    <a:pt x="18188" y="10835"/>
                  </a:cubicBezTo>
                  <a:cubicBezTo>
                    <a:pt x="18192" y="10832"/>
                    <a:pt x="18196" y="10830"/>
                    <a:pt x="18200" y="10830"/>
                  </a:cubicBezTo>
                  <a:cubicBezTo>
                    <a:pt x="18204" y="10827"/>
                    <a:pt x="18212" y="10824"/>
                    <a:pt x="18216" y="10818"/>
                  </a:cubicBezTo>
                  <a:cubicBezTo>
                    <a:pt x="18237" y="10807"/>
                    <a:pt x="18257" y="10796"/>
                    <a:pt x="18278" y="10784"/>
                  </a:cubicBezTo>
                  <a:cubicBezTo>
                    <a:pt x="18290" y="10776"/>
                    <a:pt x="18307" y="10767"/>
                    <a:pt x="18319" y="10759"/>
                  </a:cubicBezTo>
                  <a:cubicBezTo>
                    <a:pt x="18343" y="10745"/>
                    <a:pt x="18368" y="10728"/>
                    <a:pt x="18393" y="10713"/>
                  </a:cubicBezTo>
                  <a:cubicBezTo>
                    <a:pt x="18397" y="10711"/>
                    <a:pt x="18405" y="10705"/>
                    <a:pt x="18409" y="10702"/>
                  </a:cubicBezTo>
                  <a:cubicBezTo>
                    <a:pt x="18417" y="10696"/>
                    <a:pt x="18429" y="10691"/>
                    <a:pt x="18438" y="10685"/>
                  </a:cubicBezTo>
                  <a:cubicBezTo>
                    <a:pt x="18462" y="10671"/>
                    <a:pt x="18483" y="10654"/>
                    <a:pt x="18507" y="10640"/>
                  </a:cubicBezTo>
                  <a:cubicBezTo>
                    <a:pt x="18515" y="10634"/>
                    <a:pt x="18524" y="10628"/>
                    <a:pt x="18532" y="10623"/>
                  </a:cubicBezTo>
                  <a:cubicBezTo>
                    <a:pt x="18540" y="10617"/>
                    <a:pt x="18544" y="10614"/>
                    <a:pt x="18552" y="10608"/>
                  </a:cubicBezTo>
                  <a:cubicBezTo>
                    <a:pt x="18577" y="10591"/>
                    <a:pt x="18597" y="10577"/>
                    <a:pt x="18618" y="10560"/>
                  </a:cubicBezTo>
                  <a:cubicBezTo>
                    <a:pt x="18618" y="10560"/>
                    <a:pt x="18618" y="10560"/>
                    <a:pt x="18618" y="10560"/>
                  </a:cubicBezTo>
                  <a:cubicBezTo>
                    <a:pt x="18634" y="10549"/>
                    <a:pt x="18647" y="10537"/>
                    <a:pt x="18663" y="10529"/>
                  </a:cubicBezTo>
                  <a:cubicBezTo>
                    <a:pt x="18688" y="10512"/>
                    <a:pt x="18708" y="10492"/>
                    <a:pt x="18733" y="10475"/>
                  </a:cubicBezTo>
                  <a:cubicBezTo>
                    <a:pt x="18737" y="10472"/>
                    <a:pt x="18741" y="10467"/>
                    <a:pt x="18749" y="10464"/>
                  </a:cubicBezTo>
                  <a:cubicBezTo>
                    <a:pt x="18757" y="10458"/>
                    <a:pt x="18765" y="10452"/>
                    <a:pt x="18774" y="10444"/>
                  </a:cubicBezTo>
                  <a:cubicBezTo>
                    <a:pt x="18802" y="10421"/>
                    <a:pt x="18831" y="10396"/>
                    <a:pt x="18860" y="10370"/>
                  </a:cubicBezTo>
                  <a:cubicBezTo>
                    <a:pt x="18864" y="10367"/>
                    <a:pt x="18868" y="10365"/>
                    <a:pt x="18868" y="10362"/>
                  </a:cubicBezTo>
                  <a:cubicBezTo>
                    <a:pt x="18872" y="10359"/>
                    <a:pt x="18876" y="10356"/>
                    <a:pt x="18880" y="10353"/>
                  </a:cubicBezTo>
                  <a:cubicBezTo>
                    <a:pt x="18917" y="10322"/>
                    <a:pt x="18950" y="10288"/>
                    <a:pt x="18987" y="10254"/>
                  </a:cubicBezTo>
                  <a:cubicBezTo>
                    <a:pt x="18995" y="10245"/>
                    <a:pt x="19003" y="10237"/>
                    <a:pt x="19015" y="10226"/>
                  </a:cubicBezTo>
                  <a:cubicBezTo>
                    <a:pt x="19040" y="10200"/>
                    <a:pt x="19068" y="10172"/>
                    <a:pt x="19093" y="10146"/>
                  </a:cubicBezTo>
                  <a:cubicBezTo>
                    <a:pt x="19093" y="10143"/>
                    <a:pt x="19097" y="10143"/>
                    <a:pt x="19097" y="10140"/>
                  </a:cubicBezTo>
                  <a:cubicBezTo>
                    <a:pt x="19097" y="10140"/>
                    <a:pt x="19097" y="10140"/>
                    <a:pt x="19097" y="10140"/>
                  </a:cubicBezTo>
                  <a:cubicBezTo>
                    <a:pt x="19105" y="10132"/>
                    <a:pt x="19114" y="10121"/>
                    <a:pt x="19122" y="10112"/>
                  </a:cubicBezTo>
                  <a:cubicBezTo>
                    <a:pt x="19130" y="10104"/>
                    <a:pt x="19138" y="10095"/>
                    <a:pt x="19146" y="10084"/>
                  </a:cubicBezTo>
                  <a:cubicBezTo>
                    <a:pt x="19163" y="10067"/>
                    <a:pt x="19179" y="10047"/>
                    <a:pt x="19195" y="10030"/>
                  </a:cubicBezTo>
                  <a:cubicBezTo>
                    <a:pt x="19200" y="10024"/>
                    <a:pt x="19204" y="10019"/>
                    <a:pt x="19208" y="10016"/>
                  </a:cubicBezTo>
                  <a:cubicBezTo>
                    <a:pt x="19216" y="10007"/>
                    <a:pt x="19220" y="10002"/>
                    <a:pt x="19228" y="9993"/>
                  </a:cubicBezTo>
                  <a:cubicBezTo>
                    <a:pt x="19232" y="9987"/>
                    <a:pt x="19236" y="9979"/>
                    <a:pt x="19245" y="9973"/>
                  </a:cubicBezTo>
                  <a:cubicBezTo>
                    <a:pt x="19273" y="9936"/>
                    <a:pt x="19302" y="9899"/>
                    <a:pt x="19331" y="9863"/>
                  </a:cubicBezTo>
                  <a:cubicBezTo>
                    <a:pt x="19339" y="9851"/>
                    <a:pt x="19347" y="9843"/>
                    <a:pt x="19351" y="9831"/>
                  </a:cubicBezTo>
                  <a:cubicBezTo>
                    <a:pt x="19384" y="9786"/>
                    <a:pt x="19417" y="9741"/>
                    <a:pt x="19449" y="9693"/>
                  </a:cubicBezTo>
                  <a:cubicBezTo>
                    <a:pt x="19454" y="9690"/>
                    <a:pt x="19454" y="9684"/>
                    <a:pt x="19458" y="9681"/>
                  </a:cubicBezTo>
                  <a:cubicBezTo>
                    <a:pt x="19458" y="9681"/>
                    <a:pt x="19458" y="9678"/>
                    <a:pt x="19462" y="9678"/>
                  </a:cubicBezTo>
                  <a:cubicBezTo>
                    <a:pt x="19486" y="9641"/>
                    <a:pt x="19507" y="9605"/>
                    <a:pt x="19531" y="9568"/>
                  </a:cubicBezTo>
                  <a:cubicBezTo>
                    <a:pt x="19687" y="9310"/>
                    <a:pt x="19839" y="9049"/>
                    <a:pt x="19994" y="8791"/>
                  </a:cubicBezTo>
                  <a:lnTo>
                    <a:pt x="20215" y="8414"/>
                  </a:lnTo>
                  <a:cubicBezTo>
                    <a:pt x="20502" y="7926"/>
                    <a:pt x="20789" y="7435"/>
                    <a:pt x="21092" y="6953"/>
                  </a:cubicBezTo>
                  <a:cubicBezTo>
                    <a:pt x="21104" y="6931"/>
                    <a:pt x="21117" y="6908"/>
                    <a:pt x="21129" y="6888"/>
                  </a:cubicBezTo>
                  <a:cubicBezTo>
                    <a:pt x="21149" y="6857"/>
                    <a:pt x="21166" y="6826"/>
                    <a:pt x="21182" y="6795"/>
                  </a:cubicBezTo>
                  <a:cubicBezTo>
                    <a:pt x="21190" y="6780"/>
                    <a:pt x="21199" y="6766"/>
                    <a:pt x="21207" y="6752"/>
                  </a:cubicBezTo>
                  <a:cubicBezTo>
                    <a:pt x="21223" y="6718"/>
                    <a:pt x="21240" y="6684"/>
                    <a:pt x="21260" y="6650"/>
                  </a:cubicBezTo>
                  <a:cubicBezTo>
                    <a:pt x="21264" y="6644"/>
                    <a:pt x="21264" y="6639"/>
                    <a:pt x="21268" y="6633"/>
                  </a:cubicBezTo>
                  <a:cubicBezTo>
                    <a:pt x="21276" y="6616"/>
                    <a:pt x="21285" y="6599"/>
                    <a:pt x="21293" y="6582"/>
                  </a:cubicBezTo>
                  <a:cubicBezTo>
                    <a:pt x="21301" y="6562"/>
                    <a:pt x="21309" y="6542"/>
                    <a:pt x="21317" y="6522"/>
                  </a:cubicBezTo>
                  <a:cubicBezTo>
                    <a:pt x="21321" y="6511"/>
                    <a:pt x="21326" y="6500"/>
                    <a:pt x="21334" y="6488"/>
                  </a:cubicBezTo>
                  <a:cubicBezTo>
                    <a:pt x="21342" y="6471"/>
                    <a:pt x="21350" y="6451"/>
                    <a:pt x="21358" y="6434"/>
                  </a:cubicBezTo>
                  <a:cubicBezTo>
                    <a:pt x="21362" y="6429"/>
                    <a:pt x="21362" y="6423"/>
                    <a:pt x="21367" y="6417"/>
                  </a:cubicBezTo>
                  <a:cubicBezTo>
                    <a:pt x="21375" y="6400"/>
                    <a:pt x="21379" y="6383"/>
                    <a:pt x="21387" y="6366"/>
                  </a:cubicBezTo>
                  <a:cubicBezTo>
                    <a:pt x="21403" y="6327"/>
                    <a:pt x="21416" y="6290"/>
                    <a:pt x="21428" y="6250"/>
                  </a:cubicBezTo>
                  <a:cubicBezTo>
                    <a:pt x="21428" y="6250"/>
                    <a:pt x="21428" y="6247"/>
                    <a:pt x="21428" y="6247"/>
                  </a:cubicBezTo>
                  <a:cubicBezTo>
                    <a:pt x="21440" y="6210"/>
                    <a:pt x="21453" y="6173"/>
                    <a:pt x="21461" y="6134"/>
                  </a:cubicBezTo>
                  <a:cubicBezTo>
                    <a:pt x="21465" y="6117"/>
                    <a:pt x="21469" y="6103"/>
                    <a:pt x="21477" y="6086"/>
                  </a:cubicBezTo>
                  <a:cubicBezTo>
                    <a:pt x="21481" y="6074"/>
                    <a:pt x="21485" y="6063"/>
                    <a:pt x="21485" y="6051"/>
                  </a:cubicBezTo>
                  <a:cubicBezTo>
                    <a:pt x="21498" y="6009"/>
                    <a:pt x="21506" y="5964"/>
                    <a:pt x="21518" y="5921"/>
                  </a:cubicBezTo>
                  <a:cubicBezTo>
                    <a:pt x="21522" y="5910"/>
                    <a:pt x="21522" y="5901"/>
                    <a:pt x="21526" y="5890"/>
                  </a:cubicBezTo>
                  <a:cubicBezTo>
                    <a:pt x="21530" y="5879"/>
                    <a:pt x="21530" y="5870"/>
                    <a:pt x="21530" y="5859"/>
                  </a:cubicBezTo>
                  <a:cubicBezTo>
                    <a:pt x="21534" y="5833"/>
                    <a:pt x="21539" y="5805"/>
                    <a:pt x="21547" y="5776"/>
                  </a:cubicBezTo>
                  <a:cubicBezTo>
                    <a:pt x="21551" y="5757"/>
                    <a:pt x="21555" y="5734"/>
                    <a:pt x="21559" y="5714"/>
                  </a:cubicBezTo>
                  <a:cubicBezTo>
                    <a:pt x="21559" y="5703"/>
                    <a:pt x="21563" y="5694"/>
                    <a:pt x="21563" y="5683"/>
                  </a:cubicBezTo>
                  <a:cubicBezTo>
                    <a:pt x="21567" y="5646"/>
                    <a:pt x="21571" y="5609"/>
                    <a:pt x="21575" y="5572"/>
                  </a:cubicBezTo>
                  <a:cubicBezTo>
                    <a:pt x="21575" y="5555"/>
                    <a:pt x="21580" y="5538"/>
                    <a:pt x="21584" y="5521"/>
                  </a:cubicBezTo>
                  <a:cubicBezTo>
                    <a:pt x="21584" y="5510"/>
                    <a:pt x="21584" y="5499"/>
                    <a:pt x="21588" y="5484"/>
                  </a:cubicBezTo>
                  <a:cubicBezTo>
                    <a:pt x="21592" y="5448"/>
                    <a:pt x="21592" y="5408"/>
                    <a:pt x="21596" y="5371"/>
                  </a:cubicBezTo>
                  <a:cubicBezTo>
                    <a:pt x="21596" y="5360"/>
                    <a:pt x="21596" y="5348"/>
                    <a:pt x="21600" y="5337"/>
                  </a:cubicBezTo>
                  <a:cubicBezTo>
                    <a:pt x="21600" y="5328"/>
                    <a:pt x="21600" y="5323"/>
                    <a:pt x="21600" y="5314"/>
                  </a:cubicBezTo>
                  <a:cubicBezTo>
                    <a:pt x="21600" y="5260"/>
                    <a:pt x="21600" y="5204"/>
                    <a:pt x="21600" y="5150"/>
                  </a:cubicBezTo>
                  <a:cubicBezTo>
                    <a:pt x="21600" y="5138"/>
                    <a:pt x="21600" y="5130"/>
                    <a:pt x="21600" y="5119"/>
                  </a:cubicBezTo>
                  <a:cubicBezTo>
                    <a:pt x="21600" y="5065"/>
                    <a:pt x="21596" y="5011"/>
                    <a:pt x="21592" y="4954"/>
                  </a:cubicBezTo>
                  <a:cubicBezTo>
                    <a:pt x="21592" y="4946"/>
                    <a:pt x="21592" y="4940"/>
                    <a:pt x="21592" y="4931"/>
                  </a:cubicBezTo>
                  <a:cubicBezTo>
                    <a:pt x="21588" y="4889"/>
                    <a:pt x="21584" y="4846"/>
                    <a:pt x="21580" y="4804"/>
                  </a:cubicBezTo>
                  <a:cubicBezTo>
                    <a:pt x="21580" y="4793"/>
                    <a:pt x="21575" y="4781"/>
                    <a:pt x="21575" y="4770"/>
                  </a:cubicBezTo>
                  <a:cubicBezTo>
                    <a:pt x="21575" y="4764"/>
                    <a:pt x="21575" y="4761"/>
                    <a:pt x="21575" y="4756"/>
                  </a:cubicBezTo>
                  <a:cubicBezTo>
                    <a:pt x="21575" y="4744"/>
                    <a:pt x="21571" y="4730"/>
                    <a:pt x="21567" y="4719"/>
                  </a:cubicBezTo>
                  <a:cubicBezTo>
                    <a:pt x="21563" y="4688"/>
                    <a:pt x="21559" y="4656"/>
                    <a:pt x="21551" y="4622"/>
                  </a:cubicBezTo>
                  <a:cubicBezTo>
                    <a:pt x="21547" y="4608"/>
                    <a:pt x="21547" y="4597"/>
                    <a:pt x="21543" y="4583"/>
                  </a:cubicBezTo>
                  <a:cubicBezTo>
                    <a:pt x="21539" y="4566"/>
                    <a:pt x="21534" y="4552"/>
                    <a:pt x="21534" y="4534"/>
                  </a:cubicBezTo>
                  <a:cubicBezTo>
                    <a:pt x="21530" y="4517"/>
                    <a:pt x="21526" y="4498"/>
                    <a:pt x="21522" y="4481"/>
                  </a:cubicBezTo>
                  <a:cubicBezTo>
                    <a:pt x="21514" y="4452"/>
                    <a:pt x="21510" y="4424"/>
                    <a:pt x="21502" y="4396"/>
                  </a:cubicBezTo>
                  <a:lnTo>
                    <a:pt x="21502" y="4396"/>
                  </a:lnTo>
                  <a:lnTo>
                    <a:pt x="21387" y="4018"/>
                  </a:lnTo>
                  <a:lnTo>
                    <a:pt x="21387" y="4018"/>
                  </a:lnTo>
                  <a:cubicBezTo>
                    <a:pt x="21387" y="4016"/>
                    <a:pt x="21383" y="4010"/>
                    <a:pt x="21383" y="4007"/>
                  </a:cubicBezTo>
                  <a:cubicBezTo>
                    <a:pt x="21375" y="3990"/>
                    <a:pt x="21367" y="3970"/>
                    <a:pt x="21362" y="3953"/>
                  </a:cubicBezTo>
                  <a:cubicBezTo>
                    <a:pt x="21350" y="3919"/>
                    <a:pt x="21338" y="3885"/>
                    <a:pt x="21321" y="3851"/>
                  </a:cubicBezTo>
                  <a:cubicBezTo>
                    <a:pt x="21321" y="3848"/>
                    <a:pt x="21317" y="3845"/>
                    <a:pt x="21317" y="3843"/>
                  </a:cubicBezTo>
                  <a:cubicBezTo>
                    <a:pt x="21305" y="3811"/>
                    <a:pt x="21289" y="3780"/>
                    <a:pt x="21272" y="3749"/>
                  </a:cubicBezTo>
                  <a:cubicBezTo>
                    <a:pt x="21268" y="3738"/>
                    <a:pt x="21264" y="3726"/>
                    <a:pt x="21256" y="3715"/>
                  </a:cubicBezTo>
                  <a:cubicBezTo>
                    <a:pt x="21240" y="3681"/>
                    <a:pt x="21223" y="3650"/>
                    <a:pt x="21207" y="3616"/>
                  </a:cubicBezTo>
                  <a:cubicBezTo>
                    <a:pt x="21194" y="3593"/>
                    <a:pt x="21182" y="3570"/>
                    <a:pt x="21170" y="3548"/>
                  </a:cubicBezTo>
                  <a:cubicBezTo>
                    <a:pt x="21166" y="3545"/>
                    <a:pt x="21166" y="3539"/>
                    <a:pt x="21162" y="3536"/>
                  </a:cubicBezTo>
                  <a:cubicBezTo>
                    <a:pt x="21145" y="3505"/>
                    <a:pt x="21129" y="3477"/>
                    <a:pt x="21113" y="3446"/>
                  </a:cubicBezTo>
                  <a:cubicBezTo>
                    <a:pt x="21104" y="3431"/>
                    <a:pt x="21096" y="3420"/>
                    <a:pt x="21088" y="3406"/>
                  </a:cubicBezTo>
                  <a:cubicBezTo>
                    <a:pt x="21080" y="3392"/>
                    <a:pt x="21072" y="3378"/>
                    <a:pt x="21063" y="3363"/>
                  </a:cubicBezTo>
                  <a:cubicBezTo>
                    <a:pt x="21047" y="3335"/>
                    <a:pt x="21031" y="3310"/>
                    <a:pt x="21014" y="3284"/>
                  </a:cubicBezTo>
                  <a:cubicBezTo>
                    <a:pt x="20994" y="3256"/>
                    <a:pt x="20977" y="3227"/>
                    <a:pt x="20957" y="3199"/>
                  </a:cubicBezTo>
                  <a:cubicBezTo>
                    <a:pt x="20941" y="3176"/>
                    <a:pt x="20924" y="3151"/>
                    <a:pt x="20908" y="3128"/>
                  </a:cubicBezTo>
                  <a:cubicBezTo>
                    <a:pt x="20895" y="3111"/>
                    <a:pt x="20883" y="3094"/>
                    <a:pt x="20871" y="3077"/>
                  </a:cubicBezTo>
                  <a:cubicBezTo>
                    <a:pt x="20863" y="3066"/>
                    <a:pt x="20854" y="3051"/>
                    <a:pt x="20842" y="3040"/>
                  </a:cubicBezTo>
                  <a:cubicBezTo>
                    <a:pt x="20826" y="3017"/>
                    <a:pt x="20809" y="2995"/>
                    <a:pt x="20789" y="2972"/>
                  </a:cubicBezTo>
                  <a:cubicBezTo>
                    <a:pt x="20785" y="2966"/>
                    <a:pt x="20777" y="2958"/>
                    <a:pt x="20773" y="2952"/>
                  </a:cubicBezTo>
                  <a:cubicBezTo>
                    <a:pt x="20760" y="2938"/>
                    <a:pt x="20748" y="2921"/>
                    <a:pt x="20736" y="2907"/>
                  </a:cubicBezTo>
                  <a:cubicBezTo>
                    <a:pt x="20732" y="2898"/>
                    <a:pt x="20723" y="2893"/>
                    <a:pt x="20719" y="2884"/>
                  </a:cubicBezTo>
                  <a:cubicBezTo>
                    <a:pt x="20703" y="2864"/>
                    <a:pt x="20687" y="2844"/>
                    <a:pt x="20666" y="2825"/>
                  </a:cubicBezTo>
                  <a:cubicBezTo>
                    <a:pt x="20662" y="2819"/>
                    <a:pt x="20658" y="2816"/>
                    <a:pt x="20654" y="2810"/>
                  </a:cubicBezTo>
                  <a:cubicBezTo>
                    <a:pt x="20633" y="2785"/>
                    <a:pt x="20609" y="2759"/>
                    <a:pt x="20584" y="2734"/>
                  </a:cubicBezTo>
                  <a:cubicBezTo>
                    <a:pt x="20568" y="2714"/>
                    <a:pt x="20551" y="2697"/>
                    <a:pt x="20531" y="2677"/>
                  </a:cubicBezTo>
                  <a:cubicBezTo>
                    <a:pt x="20519" y="2666"/>
                    <a:pt x="20510" y="2654"/>
                    <a:pt x="20498" y="2646"/>
                  </a:cubicBezTo>
                  <a:cubicBezTo>
                    <a:pt x="20494" y="2643"/>
                    <a:pt x="20490" y="2637"/>
                    <a:pt x="20486" y="2635"/>
                  </a:cubicBezTo>
                  <a:cubicBezTo>
                    <a:pt x="20469" y="2618"/>
                    <a:pt x="20453" y="2601"/>
                    <a:pt x="20437" y="2584"/>
                  </a:cubicBezTo>
                  <a:cubicBezTo>
                    <a:pt x="20424" y="2569"/>
                    <a:pt x="20408" y="2555"/>
                    <a:pt x="20396" y="2541"/>
                  </a:cubicBezTo>
                  <a:cubicBezTo>
                    <a:pt x="20375" y="2521"/>
                    <a:pt x="20355" y="2504"/>
                    <a:pt x="20338" y="2487"/>
                  </a:cubicBezTo>
                  <a:cubicBezTo>
                    <a:pt x="20334" y="2481"/>
                    <a:pt x="20330" y="2479"/>
                    <a:pt x="20322" y="2473"/>
                  </a:cubicBezTo>
                  <a:cubicBezTo>
                    <a:pt x="20297" y="2450"/>
                    <a:pt x="20277" y="2428"/>
                    <a:pt x="20252" y="2408"/>
                  </a:cubicBezTo>
                  <a:cubicBezTo>
                    <a:pt x="20248" y="2402"/>
                    <a:pt x="20240" y="2396"/>
                    <a:pt x="20236" y="2394"/>
                  </a:cubicBezTo>
                  <a:cubicBezTo>
                    <a:pt x="20211" y="2374"/>
                    <a:pt x="20187" y="2351"/>
                    <a:pt x="20162" y="2331"/>
                  </a:cubicBezTo>
                  <a:cubicBezTo>
                    <a:pt x="20158" y="2328"/>
                    <a:pt x="20154" y="2326"/>
                    <a:pt x="20150" y="2323"/>
                  </a:cubicBezTo>
                  <a:cubicBezTo>
                    <a:pt x="20134" y="2308"/>
                    <a:pt x="20117" y="2294"/>
                    <a:pt x="20101" y="2280"/>
                  </a:cubicBezTo>
                  <a:cubicBezTo>
                    <a:pt x="20080" y="2263"/>
                    <a:pt x="20060" y="2246"/>
                    <a:pt x="20039" y="2232"/>
                  </a:cubicBezTo>
                  <a:cubicBezTo>
                    <a:pt x="20015" y="2215"/>
                    <a:pt x="19990" y="2195"/>
                    <a:pt x="19970" y="2178"/>
                  </a:cubicBezTo>
                  <a:cubicBezTo>
                    <a:pt x="19961" y="2170"/>
                    <a:pt x="19949" y="2164"/>
                    <a:pt x="19941" y="2155"/>
                  </a:cubicBezTo>
                  <a:cubicBezTo>
                    <a:pt x="19916" y="2136"/>
                    <a:pt x="19888" y="2119"/>
                    <a:pt x="19863" y="2099"/>
                  </a:cubicBezTo>
                  <a:cubicBezTo>
                    <a:pt x="19847" y="2084"/>
                    <a:pt x="19826" y="2073"/>
                    <a:pt x="19806" y="2059"/>
                  </a:cubicBezTo>
                  <a:cubicBezTo>
                    <a:pt x="19798" y="2053"/>
                    <a:pt x="19794" y="2050"/>
                    <a:pt x="19785" y="2045"/>
                  </a:cubicBezTo>
                  <a:cubicBezTo>
                    <a:pt x="19777" y="2039"/>
                    <a:pt x="19773" y="2036"/>
                    <a:pt x="19765" y="2031"/>
                  </a:cubicBezTo>
                  <a:cubicBezTo>
                    <a:pt x="19728" y="2005"/>
                    <a:pt x="19687" y="1980"/>
                    <a:pt x="19646" y="1954"/>
                  </a:cubicBezTo>
                  <a:cubicBezTo>
                    <a:pt x="19642" y="1951"/>
                    <a:pt x="19638" y="1948"/>
                    <a:pt x="19634" y="1946"/>
                  </a:cubicBezTo>
                  <a:cubicBezTo>
                    <a:pt x="19609" y="1931"/>
                    <a:pt x="19585" y="1914"/>
                    <a:pt x="19560" y="1900"/>
                  </a:cubicBezTo>
                  <a:cubicBezTo>
                    <a:pt x="19548" y="1894"/>
                    <a:pt x="19535" y="1886"/>
                    <a:pt x="19527" y="1880"/>
                  </a:cubicBezTo>
                  <a:cubicBezTo>
                    <a:pt x="19503" y="1866"/>
                    <a:pt x="19474" y="1849"/>
                    <a:pt x="19445" y="1835"/>
                  </a:cubicBezTo>
                  <a:cubicBezTo>
                    <a:pt x="19417" y="1821"/>
                    <a:pt x="19392" y="1804"/>
                    <a:pt x="19363" y="1790"/>
                  </a:cubicBezTo>
                  <a:cubicBezTo>
                    <a:pt x="19359" y="1787"/>
                    <a:pt x="19351" y="1784"/>
                    <a:pt x="19347" y="1781"/>
                  </a:cubicBezTo>
                  <a:cubicBezTo>
                    <a:pt x="19314" y="1764"/>
                    <a:pt x="19281" y="1747"/>
                    <a:pt x="19245" y="1730"/>
                  </a:cubicBezTo>
                  <a:cubicBezTo>
                    <a:pt x="19212" y="1713"/>
                    <a:pt x="19179" y="1696"/>
                    <a:pt x="19146" y="1679"/>
                  </a:cubicBezTo>
                  <a:cubicBezTo>
                    <a:pt x="18978" y="1597"/>
                    <a:pt x="18806" y="1514"/>
                    <a:pt x="18638" y="1432"/>
                  </a:cubicBezTo>
                  <a:cubicBezTo>
                    <a:pt x="18302" y="1268"/>
                    <a:pt x="17967" y="1100"/>
                    <a:pt x="17635" y="927"/>
                  </a:cubicBezTo>
                  <a:cubicBezTo>
                    <a:pt x="17467" y="842"/>
                    <a:pt x="17303" y="757"/>
                    <a:pt x="17139" y="669"/>
                  </a:cubicBezTo>
                  <a:cubicBezTo>
                    <a:pt x="17090" y="644"/>
                    <a:pt x="17037" y="618"/>
                    <a:pt x="16988" y="593"/>
                  </a:cubicBezTo>
                  <a:cubicBezTo>
                    <a:pt x="16975" y="587"/>
                    <a:pt x="16963" y="581"/>
                    <a:pt x="16951" y="576"/>
                  </a:cubicBezTo>
                  <a:cubicBezTo>
                    <a:pt x="16947" y="573"/>
                    <a:pt x="16942" y="573"/>
                    <a:pt x="16938" y="570"/>
                  </a:cubicBezTo>
                  <a:cubicBezTo>
                    <a:pt x="16902" y="553"/>
                    <a:pt x="16869" y="536"/>
                    <a:pt x="16832" y="522"/>
                  </a:cubicBezTo>
                  <a:cubicBezTo>
                    <a:pt x="16820" y="516"/>
                    <a:pt x="16811" y="513"/>
                    <a:pt x="16799" y="508"/>
                  </a:cubicBezTo>
                  <a:cubicBezTo>
                    <a:pt x="16799" y="508"/>
                    <a:pt x="16799" y="508"/>
                    <a:pt x="16799" y="508"/>
                  </a:cubicBezTo>
                  <a:cubicBezTo>
                    <a:pt x="16791" y="505"/>
                    <a:pt x="16783" y="502"/>
                    <a:pt x="16775" y="496"/>
                  </a:cubicBezTo>
                  <a:cubicBezTo>
                    <a:pt x="16738" y="479"/>
                    <a:pt x="16697" y="462"/>
                    <a:pt x="16660" y="445"/>
                  </a:cubicBezTo>
                  <a:cubicBezTo>
                    <a:pt x="16652" y="442"/>
                    <a:pt x="16643" y="440"/>
                    <a:pt x="16639" y="437"/>
                  </a:cubicBezTo>
                  <a:cubicBezTo>
                    <a:pt x="16631" y="434"/>
                    <a:pt x="16619" y="428"/>
                    <a:pt x="16611" y="425"/>
                  </a:cubicBezTo>
                  <a:cubicBezTo>
                    <a:pt x="16557" y="406"/>
                    <a:pt x="16504" y="383"/>
                    <a:pt x="16451" y="363"/>
                  </a:cubicBezTo>
                  <a:cubicBezTo>
                    <a:pt x="16447" y="363"/>
                    <a:pt x="16447" y="360"/>
                    <a:pt x="16443" y="360"/>
                  </a:cubicBezTo>
                  <a:cubicBezTo>
                    <a:pt x="16385" y="340"/>
                    <a:pt x="16332" y="321"/>
                    <a:pt x="16275" y="301"/>
                  </a:cubicBezTo>
                  <a:cubicBezTo>
                    <a:pt x="16275" y="301"/>
                    <a:pt x="16271" y="301"/>
                    <a:pt x="16271" y="301"/>
                  </a:cubicBezTo>
                  <a:cubicBezTo>
                    <a:pt x="16254" y="295"/>
                    <a:pt x="16238" y="289"/>
                    <a:pt x="16222" y="284"/>
                  </a:cubicBezTo>
                  <a:cubicBezTo>
                    <a:pt x="16181" y="269"/>
                    <a:pt x="16140" y="258"/>
                    <a:pt x="16099" y="247"/>
                  </a:cubicBezTo>
                  <a:cubicBezTo>
                    <a:pt x="16078" y="241"/>
                    <a:pt x="16062" y="235"/>
                    <a:pt x="16041" y="230"/>
                  </a:cubicBezTo>
                  <a:cubicBezTo>
                    <a:pt x="15996" y="218"/>
                    <a:pt x="15955" y="204"/>
                    <a:pt x="15910" y="193"/>
                  </a:cubicBezTo>
                  <a:cubicBezTo>
                    <a:pt x="15894" y="190"/>
                    <a:pt x="15882" y="184"/>
                    <a:pt x="15865" y="182"/>
                  </a:cubicBezTo>
                  <a:cubicBezTo>
                    <a:pt x="15808" y="167"/>
                    <a:pt x="15750" y="153"/>
                    <a:pt x="15689" y="139"/>
                  </a:cubicBezTo>
                  <a:cubicBezTo>
                    <a:pt x="15681" y="136"/>
                    <a:pt x="15673" y="136"/>
                    <a:pt x="15669" y="133"/>
                  </a:cubicBezTo>
                  <a:cubicBezTo>
                    <a:pt x="15664" y="133"/>
                    <a:pt x="15656" y="130"/>
                    <a:pt x="15652" y="130"/>
                  </a:cubicBezTo>
                  <a:cubicBezTo>
                    <a:pt x="15607" y="122"/>
                    <a:pt x="15558" y="111"/>
                    <a:pt x="15513" y="102"/>
                  </a:cubicBezTo>
                  <a:cubicBezTo>
                    <a:pt x="15509" y="102"/>
                    <a:pt x="15501" y="99"/>
                    <a:pt x="15492" y="99"/>
                  </a:cubicBezTo>
                  <a:cubicBezTo>
                    <a:pt x="15480" y="96"/>
                    <a:pt x="15464" y="94"/>
                    <a:pt x="15451" y="91"/>
                  </a:cubicBezTo>
                  <a:cubicBezTo>
                    <a:pt x="15410" y="82"/>
                    <a:pt x="15365" y="77"/>
                    <a:pt x="15324" y="71"/>
                  </a:cubicBezTo>
                  <a:cubicBezTo>
                    <a:pt x="15304" y="68"/>
                    <a:pt x="15288" y="65"/>
                    <a:pt x="15267" y="62"/>
                  </a:cubicBezTo>
                  <a:cubicBezTo>
                    <a:pt x="15222" y="57"/>
                    <a:pt x="15177" y="51"/>
                    <a:pt x="15128" y="45"/>
                  </a:cubicBezTo>
                  <a:cubicBezTo>
                    <a:pt x="15116" y="43"/>
                    <a:pt x="15103" y="43"/>
                    <a:pt x="15087" y="40"/>
                  </a:cubicBezTo>
                  <a:cubicBezTo>
                    <a:pt x="15029" y="34"/>
                    <a:pt x="14968" y="28"/>
                    <a:pt x="14911" y="23"/>
                  </a:cubicBezTo>
                  <a:cubicBezTo>
                    <a:pt x="14862" y="20"/>
                    <a:pt x="14812" y="14"/>
                    <a:pt x="14759" y="11"/>
                  </a:cubicBezTo>
                  <a:cubicBezTo>
                    <a:pt x="14698" y="9"/>
                    <a:pt x="14636" y="6"/>
                    <a:pt x="14571" y="3"/>
                  </a:cubicBezTo>
                  <a:cubicBezTo>
                    <a:pt x="14558" y="3"/>
                    <a:pt x="14550" y="3"/>
                    <a:pt x="14538" y="3"/>
                  </a:cubicBezTo>
                  <a:cubicBezTo>
                    <a:pt x="14522" y="3"/>
                    <a:pt x="14509" y="3"/>
                    <a:pt x="14493" y="3"/>
                  </a:cubicBezTo>
                  <a:cubicBezTo>
                    <a:pt x="14468" y="3"/>
                    <a:pt x="14448" y="3"/>
                    <a:pt x="14423" y="3"/>
                  </a:cubicBezTo>
                  <a:cubicBezTo>
                    <a:pt x="14370" y="3"/>
                    <a:pt x="14321" y="0"/>
                    <a:pt x="14268" y="0"/>
                  </a:cubicBezTo>
                  <a:cubicBezTo>
                    <a:pt x="12772" y="0"/>
                    <a:pt x="11462" y="403"/>
                    <a:pt x="10392" y="1287"/>
                  </a:cubicBezTo>
                  <a:cubicBezTo>
                    <a:pt x="9970" y="1636"/>
                    <a:pt x="9590" y="2019"/>
                    <a:pt x="9196" y="2393"/>
                  </a:cubicBezTo>
                  <a:cubicBezTo>
                    <a:pt x="8647" y="2912"/>
                    <a:pt x="8074" y="3414"/>
                    <a:pt x="7562" y="3956"/>
                  </a:cubicBezTo>
                  <a:cubicBezTo>
                    <a:pt x="7541" y="3976"/>
                    <a:pt x="7525" y="3998"/>
                    <a:pt x="7504" y="4018"/>
                  </a:cubicBezTo>
                  <a:lnTo>
                    <a:pt x="7218" y="4395"/>
                  </a:lnTo>
                  <a:cubicBezTo>
                    <a:pt x="6521" y="5493"/>
                    <a:pt x="6763" y="6834"/>
                    <a:pt x="7865" y="7753"/>
                  </a:cubicBezTo>
                  <a:cubicBezTo>
                    <a:pt x="8049" y="7909"/>
                    <a:pt x="8258" y="8045"/>
                    <a:pt x="8471" y="8198"/>
                  </a:cubicBezTo>
                  <a:lnTo>
                    <a:pt x="8295" y="8413"/>
                  </a:lnTo>
                  <a:lnTo>
                    <a:pt x="7988" y="8790"/>
                  </a:lnTo>
                  <a:lnTo>
                    <a:pt x="7132" y="9842"/>
                  </a:lnTo>
                  <a:cubicBezTo>
                    <a:pt x="6956" y="10058"/>
                    <a:pt x="7038" y="10344"/>
                    <a:pt x="7316" y="10483"/>
                  </a:cubicBezTo>
                  <a:cubicBezTo>
                    <a:pt x="7480" y="10566"/>
                    <a:pt x="7644" y="10648"/>
                    <a:pt x="7828" y="10738"/>
                  </a:cubicBezTo>
                  <a:cubicBezTo>
                    <a:pt x="7771" y="10809"/>
                    <a:pt x="7730" y="10860"/>
                    <a:pt x="7689" y="10911"/>
                  </a:cubicBezTo>
                  <a:cubicBezTo>
                    <a:pt x="7177" y="11544"/>
                    <a:pt x="6661" y="12176"/>
                    <a:pt x="6149" y="12806"/>
                  </a:cubicBezTo>
                  <a:lnTo>
                    <a:pt x="5841" y="13183"/>
                  </a:lnTo>
                  <a:cubicBezTo>
                    <a:pt x="4752" y="14521"/>
                    <a:pt x="3666" y="15862"/>
                    <a:pt x="2577" y="17201"/>
                  </a:cubicBezTo>
                  <a:lnTo>
                    <a:pt x="2269" y="17578"/>
                  </a:lnTo>
                  <a:cubicBezTo>
                    <a:pt x="1835" y="18114"/>
                    <a:pt x="1397" y="18650"/>
                    <a:pt x="963" y="19189"/>
                  </a:cubicBezTo>
                  <a:cubicBezTo>
                    <a:pt x="893" y="19274"/>
                    <a:pt x="868" y="19379"/>
                    <a:pt x="901" y="19478"/>
                  </a:cubicBezTo>
                  <a:cubicBezTo>
                    <a:pt x="979" y="19737"/>
                    <a:pt x="1053" y="19995"/>
                    <a:pt x="1126" y="20253"/>
                  </a:cubicBezTo>
                  <a:close/>
                  <a:moveTo>
                    <a:pt x="14116" y="3687"/>
                  </a:moveTo>
                  <a:cubicBezTo>
                    <a:pt x="14116" y="3679"/>
                    <a:pt x="14116" y="3670"/>
                    <a:pt x="14120" y="3662"/>
                  </a:cubicBezTo>
                  <a:cubicBezTo>
                    <a:pt x="14128" y="3591"/>
                    <a:pt x="14141" y="3523"/>
                    <a:pt x="14157" y="3455"/>
                  </a:cubicBezTo>
                  <a:cubicBezTo>
                    <a:pt x="14161" y="3443"/>
                    <a:pt x="14161" y="3435"/>
                    <a:pt x="14165" y="3424"/>
                  </a:cubicBezTo>
                  <a:cubicBezTo>
                    <a:pt x="14169" y="3409"/>
                    <a:pt x="14173" y="3395"/>
                    <a:pt x="14177" y="3384"/>
                  </a:cubicBezTo>
                  <a:cubicBezTo>
                    <a:pt x="14177" y="3381"/>
                    <a:pt x="14182" y="3375"/>
                    <a:pt x="14182" y="3373"/>
                  </a:cubicBezTo>
                  <a:cubicBezTo>
                    <a:pt x="14190" y="3353"/>
                    <a:pt x="14198" y="3333"/>
                    <a:pt x="14206" y="3313"/>
                  </a:cubicBezTo>
                  <a:cubicBezTo>
                    <a:pt x="14210" y="3305"/>
                    <a:pt x="14214" y="3296"/>
                    <a:pt x="14218" y="3285"/>
                  </a:cubicBezTo>
                  <a:cubicBezTo>
                    <a:pt x="14218" y="3285"/>
                    <a:pt x="14218" y="3285"/>
                    <a:pt x="14218" y="3285"/>
                  </a:cubicBezTo>
                  <a:cubicBezTo>
                    <a:pt x="14218" y="3285"/>
                    <a:pt x="14218" y="3285"/>
                    <a:pt x="14218" y="3285"/>
                  </a:cubicBezTo>
                  <a:cubicBezTo>
                    <a:pt x="14231" y="3256"/>
                    <a:pt x="14247" y="3225"/>
                    <a:pt x="14263" y="3197"/>
                  </a:cubicBezTo>
                  <a:cubicBezTo>
                    <a:pt x="14268" y="3188"/>
                    <a:pt x="14272" y="3183"/>
                    <a:pt x="14276" y="3177"/>
                  </a:cubicBezTo>
                  <a:cubicBezTo>
                    <a:pt x="14288" y="3160"/>
                    <a:pt x="14296" y="3140"/>
                    <a:pt x="14309" y="3123"/>
                  </a:cubicBezTo>
                  <a:cubicBezTo>
                    <a:pt x="14313" y="3115"/>
                    <a:pt x="14321" y="3106"/>
                    <a:pt x="14325" y="3098"/>
                  </a:cubicBezTo>
                  <a:cubicBezTo>
                    <a:pt x="14333" y="3083"/>
                    <a:pt x="14341" y="3072"/>
                    <a:pt x="14354" y="3058"/>
                  </a:cubicBezTo>
                  <a:cubicBezTo>
                    <a:pt x="14362" y="3049"/>
                    <a:pt x="14366" y="3041"/>
                    <a:pt x="14374" y="3032"/>
                  </a:cubicBezTo>
                  <a:cubicBezTo>
                    <a:pt x="14374" y="3032"/>
                    <a:pt x="14374" y="3032"/>
                    <a:pt x="14374" y="3032"/>
                  </a:cubicBezTo>
                  <a:cubicBezTo>
                    <a:pt x="14382" y="3021"/>
                    <a:pt x="14390" y="3010"/>
                    <a:pt x="14403" y="2998"/>
                  </a:cubicBezTo>
                  <a:cubicBezTo>
                    <a:pt x="14411" y="2990"/>
                    <a:pt x="14415" y="2981"/>
                    <a:pt x="14423" y="2973"/>
                  </a:cubicBezTo>
                  <a:cubicBezTo>
                    <a:pt x="14431" y="2964"/>
                    <a:pt x="14440" y="2953"/>
                    <a:pt x="14448" y="2944"/>
                  </a:cubicBezTo>
                  <a:cubicBezTo>
                    <a:pt x="14456" y="2936"/>
                    <a:pt x="14464" y="2925"/>
                    <a:pt x="14472" y="2916"/>
                  </a:cubicBezTo>
                  <a:cubicBezTo>
                    <a:pt x="14481" y="2908"/>
                    <a:pt x="14489" y="2902"/>
                    <a:pt x="14493" y="2893"/>
                  </a:cubicBezTo>
                  <a:cubicBezTo>
                    <a:pt x="14501" y="2882"/>
                    <a:pt x="14513" y="2874"/>
                    <a:pt x="14522" y="2862"/>
                  </a:cubicBezTo>
                  <a:cubicBezTo>
                    <a:pt x="14530" y="2854"/>
                    <a:pt x="14538" y="2848"/>
                    <a:pt x="14546" y="2840"/>
                  </a:cubicBezTo>
                  <a:cubicBezTo>
                    <a:pt x="14558" y="2831"/>
                    <a:pt x="14567" y="2820"/>
                    <a:pt x="14579" y="2811"/>
                  </a:cubicBezTo>
                  <a:cubicBezTo>
                    <a:pt x="14587" y="2806"/>
                    <a:pt x="14595" y="2797"/>
                    <a:pt x="14603" y="2791"/>
                  </a:cubicBezTo>
                  <a:cubicBezTo>
                    <a:pt x="14616" y="2783"/>
                    <a:pt x="14628" y="2772"/>
                    <a:pt x="14636" y="2763"/>
                  </a:cubicBezTo>
                  <a:cubicBezTo>
                    <a:pt x="14644" y="2757"/>
                    <a:pt x="14653" y="2752"/>
                    <a:pt x="14661" y="2743"/>
                  </a:cubicBezTo>
                  <a:cubicBezTo>
                    <a:pt x="14673" y="2735"/>
                    <a:pt x="14685" y="2723"/>
                    <a:pt x="14698" y="2715"/>
                  </a:cubicBezTo>
                  <a:cubicBezTo>
                    <a:pt x="14706" y="2709"/>
                    <a:pt x="14714" y="2704"/>
                    <a:pt x="14718" y="2698"/>
                  </a:cubicBezTo>
                  <a:cubicBezTo>
                    <a:pt x="14735" y="2687"/>
                    <a:pt x="14751" y="2675"/>
                    <a:pt x="14767" y="2667"/>
                  </a:cubicBezTo>
                  <a:cubicBezTo>
                    <a:pt x="14771" y="2664"/>
                    <a:pt x="14776" y="2661"/>
                    <a:pt x="14780" y="2658"/>
                  </a:cubicBezTo>
                  <a:cubicBezTo>
                    <a:pt x="14800" y="2644"/>
                    <a:pt x="14821" y="2633"/>
                    <a:pt x="14845" y="2618"/>
                  </a:cubicBezTo>
                  <a:cubicBezTo>
                    <a:pt x="14849" y="2616"/>
                    <a:pt x="14857" y="2613"/>
                    <a:pt x="14862" y="2607"/>
                  </a:cubicBezTo>
                  <a:cubicBezTo>
                    <a:pt x="14878" y="2599"/>
                    <a:pt x="14894" y="2587"/>
                    <a:pt x="14911" y="2579"/>
                  </a:cubicBezTo>
                  <a:cubicBezTo>
                    <a:pt x="14919" y="2573"/>
                    <a:pt x="14927" y="2570"/>
                    <a:pt x="14935" y="2565"/>
                  </a:cubicBezTo>
                  <a:cubicBezTo>
                    <a:pt x="14952" y="2556"/>
                    <a:pt x="14964" y="2550"/>
                    <a:pt x="14980" y="2542"/>
                  </a:cubicBezTo>
                  <a:cubicBezTo>
                    <a:pt x="14989" y="2536"/>
                    <a:pt x="15001" y="2533"/>
                    <a:pt x="15009" y="2528"/>
                  </a:cubicBezTo>
                  <a:cubicBezTo>
                    <a:pt x="15025" y="2522"/>
                    <a:pt x="15038" y="2514"/>
                    <a:pt x="15054" y="2508"/>
                  </a:cubicBezTo>
                  <a:cubicBezTo>
                    <a:pt x="15062" y="2505"/>
                    <a:pt x="15075" y="2499"/>
                    <a:pt x="15083" y="2497"/>
                  </a:cubicBezTo>
                  <a:cubicBezTo>
                    <a:pt x="15099" y="2491"/>
                    <a:pt x="15111" y="2485"/>
                    <a:pt x="15128" y="2479"/>
                  </a:cubicBezTo>
                  <a:cubicBezTo>
                    <a:pt x="15140" y="2477"/>
                    <a:pt x="15148" y="2471"/>
                    <a:pt x="15161" y="2468"/>
                  </a:cubicBezTo>
                  <a:cubicBezTo>
                    <a:pt x="15177" y="2462"/>
                    <a:pt x="15193" y="2457"/>
                    <a:pt x="15206" y="2451"/>
                  </a:cubicBezTo>
                  <a:cubicBezTo>
                    <a:pt x="15218" y="2448"/>
                    <a:pt x="15226" y="2443"/>
                    <a:pt x="15238" y="2440"/>
                  </a:cubicBezTo>
                  <a:cubicBezTo>
                    <a:pt x="15251" y="2434"/>
                    <a:pt x="15267" y="2431"/>
                    <a:pt x="15279" y="2426"/>
                  </a:cubicBezTo>
                  <a:cubicBezTo>
                    <a:pt x="15292" y="2423"/>
                    <a:pt x="15308" y="2417"/>
                    <a:pt x="15320" y="2414"/>
                  </a:cubicBezTo>
                  <a:cubicBezTo>
                    <a:pt x="15333" y="2411"/>
                    <a:pt x="15345" y="2409"/>
                    <a:pt x="15357" y="2406"/>
                  </a:cubicBezTo>
                  <a:cubicBezTo>
                    <a:pt x="15357" y="2406"/>
                    <a:pt x="15357" y="2406"/>
                    <a:pt x="15357" y="2406"/>
                  </a:cubicBezTo>
                  <a:cubicBezTo>
                    <a:pt x="15357" y="2406"/>
                    <a:pt x="15357" y="2406"/>
                    <a:pt x="15357" y="2406"/>
                  </a:cubicBezTo>
                  <a:cubicBezTo>
                    <a:pt x="15374" y="2400"/>
                    <a:pt x="15394" y="2397"/>
                    <a:pt x="15410" y="2391"/>
                  </a:cubicBezTo>
                  <a:lnTo>
                    <a:pt x="15410" y="2391"/>
                  </a:lnTo>
                  <a:cubicBezTo>
                    <a:pt x="15410" y="2391"/>
                    <a:pt x="15410" y="2391"/>
                    <a:pt x="15410" y="2391"/>
                  </a:cubicBezTo>
                  <a:cubicBezTo>
                    <a:pt x="15423" y="2389"/>
                    <a:pt x="15435" y="2386"/>
                    <a:pt x="15443" y="2383"/>
                  </a:cubicBezTo>
                  <a:cubicBezTo>
                    <a:pt x="15464" y="2377"/>
                    <a:pt x="15484" y="2374"/>
                    <a:pt x="15505" y="2369"/>
                  </a:cubicBezTo>
                  <a:cubicBezTo>
                    <a:pt x="15517" y="2366"/>
                    <a:pt x="15525" y="2366"/>
                    <a:pt x="15537" y="2363"/>
                  </a:cubicBezTo>
                  <a:cubicBezTo>
                    <a:pt x="15562" y="2357"/>
                    <a:pt x="15591" y="2355"/>
                    <a:pt x="15619" y="2349"/>
                  </a:cubicBezTo>
                  <a:cubicBezTo>
                    <a:pt x="15632" y="2346"/>
                    <a:pt x="15644" y="2346"/>
                    <a:pt x="15656" y="2343"/>
                  </a:cubicBezTo>
                  <a:cubicBezTo>
                    <a:pt x="15656" y="2343"/>
                    <a:pt x="15656" y="2343"/>
                    <a:pt x="15656" y="2343"/>
                  </a:cubicBezTo>
                  <a:lnTo>
                    <a:pt x="15656" y="2343"/>
                  </a:lnTo>
                  <a:cubicBezTo>
                    <a:pt x="15697" y="2338"/>
                    <a:pt x="15734" y="2335"/>
                    <a:pt x="15775" y="2332"/>
                  </a:cubicBezTo>
                  <a:cubicBezTo>
                    <a:pt x="15796" y="2329"/>
                    <a:pt x="15812" y="2329"/>
                    <a:pt x="15832" y="2329"/>
                  </a:cubicBezTo>
                  <a:cubicBezTo>
                    <a:pt x="15841" y="2329"/>
                    <a:pt x="15849" y="2329"/>
                    <a:pt x="15861" y="2329"/>
                  </a:cubicBezTo>
                  <a:cubicBezTo>
                    <a:pt x="15861" y="2329"/>
                    <a:pt x="15861" y="2329"/>
                    <a:pt x="15861" y="2329"/>
                  </a:cubicBezTo>
                  <a:cubicBezTo>
                    <a:pt x="15890" y="2329"/>
                    <a:pt x="15918" y="2326"/>
                    <a:pt x="15947" y="2326"/>
                  </a:cubicBezTo>
                  <a:cubicBezTo>
                    <a:pt x="16213" y="2326"/>
                    <a:pt x="16467" y="2372"/>
                    <a:pt x="16697" y="2451"/>
                  </a:cubicBezTo>
                  <a:cubicBezTo>
                    <a:pt x="17336" y="2675"/>
                    <a:pt x="17778" y="3177"/>
                    <a:pt x="17778" y="3761"/>
                  </a:cubicBezTo>
                  <a:cubicBezTo>
                    <a:pt x="17778" y="3849"/>
                    <a:pt x="17766" y="3934"/>
                    <a:pt x="17749" y="4019"/>
                  </a:cubicBezTo>
                  <a:lnTo>
                    <a:pt x="17594" y="4396"/>
                  </a:lnTo>
                  <a:cubicBezTo>
                    <a:pt x="17405" y="4697"/>
                    <a:pt x="17090" y="4935"/>
                    <a:pt x="16701" y="5074"/>
                  </a:cubicBezTo>
                  <a:cubicBezTo>
                    <a:pt x="16471" y="5153"/>
                    <a:pt x="16217" y="5199"/>
                    <a:pt x="15951" y="5199"/>
                  </a:cubicBezTo>
                  <a:cubicBezTo>
                    <a:pt x="15931" y="5199"/>
                    <a:pt x="15906" y="5199"/>
                    <a:pt x="15886" y="5199"/>
                  </a:cubicBezTo>
                  <a:cubicBezTo>
                    <a:pt x="15886" y="5199"/>
                    <a:pt x="15886" y="5199"/>
                    <a:pt x="15886" y="5199"/>
                  </a:cubicBezTo>
                  <a:cubicBezTo>
                    <a:pt x="15886" y="5199"/>
                    <a:pt x="15886" y="5199"/>
                    <a:pt x="15886" y="5199"/>
                  </a:cubicBezTo>
                  <a:cubicBezTo>
                    <a:pt x="15845" y="5199"/>
                    <a:pt x="15804" y="5196"/>
                    <a:pt x="15763" y="5193"/>
                  </a:cubicBezTo>
                  <a:cubicBezTo>
                    <a:pt x="15738" y="5190"/>
                    <a:pt x="15714" y="5187"/>
                    <a:pt x="15693" y="5187"/>
                  </a:cubicBezTo>
                  <a:cubicBezTo>
                    <a:pt x="15681" y="5184"/>
                    <a:pt x="15664" y="5184"/>
                    <a:pt x="15652" y="5182"/>
                  </a:cubicBezTo>
                  <a:cubicBezTo>
                    <a:pt x="15632" y="5179"/>
                    <a:pt x="15615" y="5176"/>
                    <a:pt x="15595" y="5173"/>
                  </a:cubicBezTo>
                  <a:cubicBezTo>
                    <a:pt x="15587" y="5170"/>
                    <a:pt x="15574" y="5170"/>
                    <a:pt x="15566" y="5167"/>
                  </a:cubicBezTo>
                  <a:cubicBezTo>
                    <a:pt x="15554" y="5165"/>
                    <a:pt x="15542" y="5165"/>
                    <a:pt x="15529" y="5162"/>
                  </a:cubicBezTo>
                  <a:cubicBezTo>
                    <a:pt x="15496" y="5156"/>
                    <a:pt x="15468" y="5150"/>
                    <a:pt x="15439" y="5142"/>
                  </a:cubicBezTo>
                  <a:cubicBezTo>
                    <a:pt x="15435" y="5142"/>
                    <a:pt x="15431" y="5139"/>
                    <a:pt x="15427" y="5139"/>
                  </a:cubicBezTo>
                  <a:cubicBezTo>
                    <a:pt x="15427" y="5139"/>
                    <a:pt x="15427" y="5139"/>
                    <a:pt x="15427" y="5139"/>
                  </a:cubicBezTo>
                  <a:cubicBezTo>
                    <a:pt x="15402" y="5133"/>
                    <a:pt x="15382" y="5128"/>
                    <a:pt x="15357" y="5122"/>
                  </a:cubicBezTo>
                  <a:cubicBezTo>
                    <a:pt x="15345" y="5119"/>
                    <a:pt x="15337" y="5116"/>
                    <a:pt x="15324" y="5114"/>
                  </a:cubicBezTo>
                  <a:cubicBezTo>
                    <a:pt x="15324" y="5114"/>
                    <a:pt x="15320" y="5114"/>
                    <a:pt x="15320" y="5114"/>
                  </a:cubicBezTo>
                  <a:cubicBezTo>
                    <a:pt x="15312" y="5111"/>
                    <a:pt x="15304" y="5108"/>
                    <a:pt x="15296" y="5105"/>
                  </a:cubicBezTo>
                  <a:cubicBezTo>
                    <a:pt x="15267" y="5097"/>
                    <a:pt x="15238" y="5088"/>
                    <a:pt x="15210" y="5077"/>
                  </a:cubicBezTo>
                  <a:cubicBezTo>
                    <a:pt x="15193" y="5071"/>
                    <a:pt x="15181" y="5065"/>
                    <a:pt x="15165" y="5062"/>
                  </a:cubicBezTo>
                  <a:cubicBezTo>
                    <a:pt x="15156" y="5060"/>
                    <a:pt x="15148" y="5057"/>
                    <a:pt x="15140" y="5051"/>
                  </a:cubicBezTo>
                  <a:cubicBezTo>
                    <a:pt x="15124" y="5045"/>
                    <a:pt x="15107" y="5040"/>
                    <a:pt x="15091" y="5031"/>
                  </a:cubicBezTo>
                  <a:cubicBezTo>
                    <a:pt x="15083" y="5028"/>
                    <a:pt x="15075" y="5023"/>
                    <a:pt x="15066" y="5020"/>
                  </a:cubicBezTo>
                  <a:cubicBezTo>
                    <a:pt x="15058" y="5017"/>
                    <a:pt x="15050" y="5011"/>
                    <a:pt x="15042" y="5009"/>
                  </a:cubicBezTo>
                  <a:cubicBezTo>
                    <a:pt x="15001" y="4992"/>
                    <a:pt x="14964" y="4972"/>
                    <a:pt x="14927" y="4952"/>
                  </a:cubicBezTo>
                  <a:cubicBezTo>
                    <a:pt x="14923" y="4949"/>
                    <a:pt x="14923" y="4949"/>
                    <a:pt x="14919" y="4946"/>
                  </a:cubicBezTo>
                  <a:cubicBezTo>
                    <a:pt x="14894" y="4932"/>
                    <a:pt x="14866" y="4918"/>
                    <a:pt x="14841" y="4904"/>
                  </a:cubicBezTo>
                  <a:cubicBezTo>
                    <a:pt x="14833" y="4898"/>
                    <a:pt x="14821" y="4892"/>
                    <a:pt x="14812" y="4887"/>
                  </a:cubicBezTo>
                  <a:cubicBezTo>
                    <a:pt x="14796" y="4878"/>
                    <a:pt x="14784" y="4867"/>
                    <a:pt x="14767" y="4858"/>
                  </a:cubicBezTo>
                  <a:cubicBezTo>
                    <a:pt x="14755" y="4850"/>
                    <a:pt x="14747" y="4844"/>
                    <a:pt x="14735" y="4836"/>
                  </a:cubicBezTo>
                  <a:cubicBezTo>
                    <a:pt x="14726" y="4827"/>
                    <a:pt x="14714" y="4821"/>
                    <a:pt x="14706" y="4813"/>
                  </a:cubicBezTo>
                  <a:cubicBezTo>
                    <a:pt x="14706" y="4813"/>
                    <a:pt x="14706" y="4813"/>
                    <a:pt x="14706" y="4813"/>
                  </a:cubicBezTo>
                  <a:cubicBezTo>
                    <a:pt x="14706" y="4813"/>
                    <a:pt x="14706" y="4813"/>
                    <a:pt x="14706" y="4813"/>
                  </a:cubicBezTo>
                  <a:cubicBezTo>
                    <a:pt x="14694" y="4804"/>
                    <a:pt x="14681" y="4796"/>
                    <a:pt x="14673" y="4787"/>
                  </a:cubicBezTo>
                  <a:cubicBezTo>
                    <a:pt x="14665" y="4782"/>
                    <a:pt x="14657" y="4773"/>
                    <a:pt x="14649" y="4768"/>
                  </a:cubicBezTo>
                  <a:cubicBezTo>
                    <a:pt x="14636" y="4759"/>
                    <a:pt x="14624" y="4748"/>
                    <a:pt x="14612" y="4739"/>
                  </a:cubicBezTo>
                  <a:cubicBezTo>
                    <a:pt x="14603" y="4734"/>
                    <a:pt x="14599" y="4728"/>
                    <a:pt x="14591" y="4722"/>
                  </a:cubicBezTo>
                  <a:cubicBezTo>
                    <a:pt x="14591" y="4722"/>
                    <a:pt x="14591" y="4722"/>
                    <a:pt x="14591" y="4722"/>
                  </a:cubicBezTo>
                  <a:cubicBezTo>
                    <a:pt x="14591" y="4722"/>
                    <a:pt x="14591" y="4722"/>
                    <a:pt x="14591" y="4722"/>
                  </a:cubicBezTo>
                  <a:cubicBezTo>
                    <a:pt x="14579" y="4711"/>
                    <a:pt x="14563" y="4700"/>
                    <a:pt x="14550" y="4685"/>
                  </a:cubicBezTo>
                  <a:cubicBezTo>
                    <a:pt x="14546" y="4683"/>
                    <a:pt x="14542" y="4677"/>
                    <a:pt x="14538" y="4674"/>
                  </a:cubicBezTo>
                  <a:cubicBezTo>
                    <a:pt x="14522" y="4657"/>
                    <a:pt x="14505" y="4640"/>
                    <a:pt x="14489" y="4623"/>
                  </a:cubicBezTo>
                  <a:cubicBezTo>
                    <a:pt x="14485" y="4620"/>
                    <a:pt x="14481" y="4614"/>
                    <a:pt x="14476" y="4612"/>
                  </a:cubicBezTo>
                  <a:cubicBezTo>
                    <a:pt x="14464" y="4597"/>
                    <a:pt x="14452" y="4586"/>
                    <a:pt x="14440" y="4572"/>
                  </a:cubicBezTo>
                  <a:cubicBezTo>
                    <a:pt x="14436" y="4566"/>
                    <a:pt x="14427" y="4561"/>
                    <a:pt x="14423" y="4552"/>
                  </a:cubicBezTo>
                  <a:cubicBezTo>
                    <a:pt x="14415" y="4541"/>
                    <a:pt x="14403" y="4529"/>
                    <a:pt x="14395" y="4518"/>
                  </a:cubicBezTo>
                  <a:cubicBezTo>
                    <a:pt x="14390" y="4510"/>
                    <a:pt x="14382" y="4504"/>
                    <a:pt x="14378" y="4495"/>
                  </a:cubicBezTo>
                  <a:cubicBezTo>
                    <a:pt x="14378" y="4495"/>
                    <a:pt x="14378" y="4495"/>
                    <a:pt x="14378" y="4495"/>
                  </a:cubicBezTo>
                  <a:cubicBezTo>
                    <a:pt x="14378" y="4495"/>
                    <a:pt x="14378" y="4495"/>
                    <a:pt x="14378" y="4495"/>
                  </a:cubicBezTo>
                  <a:cubicBezTo>
                    <a:pt x="14370" y="4484"/>
                    <a:pt x="14362" y="4473"/>
                    <a:pt x="14354" y="4461"/>
                  </a:cubicBezTo>
                  <a:cubicBezTo>
                    <a:pt x="14350" y="4453"/>
                    <a:pt x="14341" y="4447"/>
                    <a:pt x="14337" y="4439"/>
                  </a:cubicBezTo>
                  <a:cubicBezTo>
                    <a:pt x="14329" y="4427"/>
                    <a:pt x="14321" y="4416"/>
                    <a:pt x="14313" y="4402"/>
                  </a:cubicBezTo>
                  <a:cubicBezTo>
                    <a:pt x="14313" y="4402"/>
                    <a:pt x="14313" y="4402"/>
                    <a:pt x="14313" y="4402"/>
                  </a:cubicBezTo>
                  <a:cubicBezTo>
                    <a:pt x="14313" y="4402"/>
                    <a:pt x="14313" y="4402"/>
                    <a:pt x="14313" y="4402"/>
                  </a:cubicBezTo>
                  <a:cubicBezTo>
                    <a:pt x="14313" y="4399"/>
                    <a:pt x="14309" y="4399"/>
                    <a:pt x="14309" y="4396"/>
                  </a:cubicBezTo>
                  <a:lnTo>
                    <a:pt x="14153" y="4022"/>
                  </a:lnTo>
                  <a:cubicBezTo>
                    <a:pt x="14153" y="4028"/>
                    <a:pt x="14157" y="4030"/>
                    <a:pt x="14157" y="4036"/>
                  </a:cubicBezTo>
                  <a:cubicBezTo>
                    <a:pt x="14157" y="4036"/>
                    <a:pt x="14157" y="4036"/>
                    <a:pt x="14157" y="4036"/>
                  </a:cubicBezTo>
                  <a:cubicBezTo>
                    <a:pt x="14157" y="4033"/>
                    <a:pt x="14153" y="4028"/>
                    <a:pt x="14153" y="4025"/>
                  </a:cubicBezTo>
                  <a:cubicBezTo>
                    <a:pt x="14153" y="4022"/>
                    <a:pt x="14153" y="4022"/>
                    <a:pt x="14153" y="4019"/>
                  </a:cubicBezTo>
                  <a:lnTo>
                    <a:pt x="14153" y="4022"/>
                  </a:lnTo>
                  <a:cubicBezTo>
                    <a:pt x="14153" y="4022"/>
                    <a:pt x="14153" y="4022"/>
                    <a:pt x="14153" y="4019"/>
                  </a:cubicBezTo>
                  <a:cubicBezTo>
                    <a:pt x="14153" y="4016"/>
                    <a:pt x="14153" y="4013"/>
                    <a:pt x="14153" y="4010"/>
                  </a:cubicBezTo>
                  <a:cubicBezTo>
                    <a:pt x="14149" y="3985"/>
                    <a:pt x="14141" y="3959"/>
                    <a:pt x="14136" y="3934"/>
                  </a:cubicBezTo>
                  <a:cubicBezTo>
                    <a:pt x="14136" y="3928"/>
                    <a:pt x="14132" y="3923"/>
                    <a:pt x="14132" y="3917"/>
                  </a:cubicBezTo>
                  <a:cubicBezTo>
                    <a:pt x="14132" y="3906"/>
                    <a:pt x="14128" y="3891"/>
                    <a:pt x="14128" y="3880"/>
                  </a:cubicBezTo>
                  <a:cubicBezTo>
                    <a:pt x="14128" y="3880"/>
                    <a:pt x="14128" y="3880"/>
                    <a:pt x="14128" y="3880"/>
                  </a:cubicBezTo>
                  <a:cubicBezTo>
                    <a:pt x="14128" y="3869"/>
                    <a:pt x="14124" y="3857"/>
                    <a:pt x="14124" y="3846"/>
                  </a:cubicBezTo>
                  <a:cubicBezTo>
                    <a:pt x="14124" y="3846"/>
                    <a:pt x="14124" y="3846"/>
                    <a:pt x="14124" y="3846"/>
                  </a:cubicBezTo>
                  <a:cubicBezTo>
                    <a:pt x="14124" y="3832"/>
                    <a:pt x="14124" y="3820"/>
                    <a:pt x="14124" y="3806"/>
                  </a:cubicBezTo>
                  <a:cubicBezTo>
                    <a:pt x="14124" y="3806"/>
                    <a:pt x="14124" y="3806"/>
                    <a:pt x="14124" y="3806"/>
                  </a:cubicBezTo>
                  <a:cubicBezTo>
                    <a:pt x="14124" y="3806"/>
                    <a:pt x="14124" y="3806"/>
                    <a:pt x="14124" y="3806"/>
                  </a:cubicBezTo>
                  <a:cubicBezTo>
                    <a:pt x="14124" y="3792"/>
                    <a:pt x="14124" y="3781"/>
                    <a:pt x="14124" y="3767"/>
                  </a:cubicBezTo>
                  <a:cubicBezTo>
                    <a:pt x="14124" y="3767"/>
                    <a:pt x="14124" y="3767"/>
                    <a:pt x="14124" y="3767"/>
                  </a:cubicBezTo>
                  <a:cubicBezTo>
                    <a:pt x="14112" y="3741"/>
                    <a:pt x="14116" y="3713"/>
                    <a:pt x="14116" y="3687"/>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7398DB5E-CE3C-46C7-9D1F-089CAA935327}"/>
                </a:ext>
              </a:extLst>
            </p:cNvPr>
            <p:cNvSpPr/>
            <p:nvPr/>
          </p:nvSpPr>
          <p:spPr>
            <a:xfrm>
              <a:off x="1828800" y="14897099"/>
              <a:ext cx="642299" cy="967409"/>
            </a:xfrm>
            <a:custGeom>
              <a:avLst/>
              <a:gdLst/>
              <a:ahLst/>
              <a:cxnLst>
                <a:cxn ang="0">
                  <a:pos x="wd2" y="hd2"/>
                </a:cxn>
                <a:cxn ang="5400000">
                  <a:pos x="wd2" y="hd2"/>
                </a:cxn>
                <a:cxn ang="10800000">
                  <a:pos x="wd2" y="hd2"/>
                </a:cxn>
                <a:cxn ang="16200000">
                  <a:pos x="wd2" y="hd2"/>
                </a:cxn>
              </a:cxnLst>
              <a:rect l="0" t="0" r="r" b="b"/>
              <a:pathLst>
                <a:path w="21581" h="21600" extrusionOk="0">
                  <a:moveTo>
                    <a:pt x="15" y="19479"/>
                  </a:moveTo>
                  <a:cubicBezTo>
                    <a:pt x="177" y="19995"/>
                    <a:pt x="327" y="20511"/>
                    <a:pt x="476" y="21027"/>
                  </a:cubicBezTo>
                  <a:cubicBezTo>
                    <a:pt x="531" y="21212"/>
                    <a:pt x="570" y="21399"/>
                    <a:pt x="617" y="21600"/>
                  </a:cubicBezTo>
                  <a:cubicBezTo>
                    <a:pt x="869" y="21557"/>
                    <a:pt x="1112" y="21518"/>
                    <a:pt x="1351" y="21478"/>
                  </a:cubicBezTo>
                  <a:cubicBezTo>
                    <a:pt x="1389" y="21472"/>
                    <a:pt x="1428" y="21464"/>
                    <a:pt x="1470" y="21458"/>
                  </a:cubicBezTo>
                  <a:cubicBezTo>
                    <a:pt x="1509" y="21453"/>
                    <a:pt x="1551" y="21444"/>
                    <a:pt x="1590" y="21438"/>
                  </a:cubicBezTo>
                  <a:cubicBezTo>
                    <a:pt x="1658" y="21427"/>
                    <a:pt x="1722" y="21416"/>
                    <a:pt x="1790" y="21404"/>
                  </a:cubicBezTo>
                  <a:cubicBezTo>
                    <a:pt x="1803" y="21402"/>
                    <a:pt x="1812" y="21402"/>
                    <a:pt x="1824" y="21399"/>
                  </a:cubicBezTo>
                  <a:cubicBezTo>
                    <a:pt x="1888" y="21387"/>
                    <a:pt x="1948" y="21379"/>
                    <a:pt x="2012" y="21367"/>
                  </a:cubicBezTo>
                  <a:cubicBezTo>
                    <a:pt x="2029" y="21365"/>
                    <a:pt x="2042" y="21362"/>
                    <a:pt x="2059" y="21359"/>
                  </a:cubicBezTo>
                  <a:cubicBezTo>
                    <a:pt x="2106" y="21350"/>
                    <a:pt x="2153" y="21342"/>
                    <a:pt x="2200" y="21333"/>
                  </a:cubicBezTo>
                  <a:cubicBezTo>
                    <a:pt x="2230" y="21328"/>
                    <a:pt x="2260" y="21322"/>
                    <a:pt x="2294" y="21316"/>
                  </a:cubicBezTo>
                  <a:cubicBezTo>
                    <a:pt x="2336" y="21308"/>
                    <a:pt x="2379" y="21302"/>
                    <a:pt x="2426" y="21294"/>
                  </a:cubicBezTo>
                  <a:cubicBezTo>
                    <a:pt x="2460" y="21288"/>
                    <a:pt x="2499" y="21282"/>
                    <a:pt x="2533" y="21274"/>
                  </a:cubicBezTo>
                  <a:cubicBezTo>
                    <a:pt x="2537" y="21274"/>
                    <a:pt x="2546" y="21271"/>
                    <a:pt x="2550" y="21268"/>
                  </a:cubicBezTo>
                  <a:cubicBezTo>
                    <a:pt x="2550" y="21268"/>
                    <a:pt x="2550" y="21268"/>
                    <a:pt x="2550" y="21268"/>
                  </a:cubicBezTo>
                  <a:cubicBezTo>
                    <a:pt x="2554" y="21265"/>
                    <a:pt x="2563" y="21263"/>
                    <a:pt x="2567" y="21260"/>
                  </a:cubicBezTo>
                  <a:cubicBezTo>
                    <a:pt x="2567" y="21260"/>
                    <a:pt x="2567" y="21260"/>
                    <a:pt x="2567" y="21260"/>
                  </a:cubicBezTo>
                  <a:cubicBezTo>
                    <a:pt x="2571" y="21257"/>
                    <a:pt x="2580" y="21254"/>
                    <a:pt x="2584" y="21251"/>
                  </a:cubicBezTo>
                  <a:cubicBezTo>
                    <a:pt x="2584" y="21251"/>
                    <a:pt x="2584" y="21251"/>
                    <a:pt x="2584" y="21251"/>
                  </a:cubicBezTo>
                  <a:cubicBezTo>
                    <a:pt x="2588" y="21248"/>
                    <a:pt x="2592" y="21246"/>
                    <a:pt x="2601" y="21240"/>
                  </a:cubicBezTo>
                  <a:cubicBezTo>
                    <a:pt x="2601" y="21240"/>
                    <a:pt x="2601" y="21240"/>
                    <a:pt x="2605" y="21237"/>
                  </a:cubicBezTo>
                  <a:cubicBezTo>
                    <a:pt x="2614" y="21229"/>
                    <a:pt x="2627" y="21220"/>
                    <a:pt x="2635" y="21212"/>
                  </a:cubicBezTo>
                  <a:cubicBezTo>
                    <a:pt x="2635" y="21209"/>
                    <a:pt x="2639" y="21209"/>
                    <a:pt x="2639" y="21206"/>
                  </a:cubicBezTo>
                  <a:cubicBezTo>
                    <a:pt x="2644" y="21203"/>
                    <a:pt x="2644" y="21200"/>
                    <a:pt x="2648" y="21197"/>
                  </a:cubicBezTo>
                  <a:cubicBezTo>
                    <a:pt x="2652" y="21194"/>
                    <a:pt x="2656" y="21192"/>
                    <a:pt x="2656" y="21186"/>
                  </a:cubicBezTo>
                  <a:cubicBezTo>
                    <a:pt x="2656" y="21183"/>
                    <a:pt x="2661" y="21183"/>
                    <a:pt x="2661" y="21180"/>
                  </a:cubicBezTo>
                  <a:cubicBezTo>
                    <a:pt x="2895" y="20908"/>
                    <a:pt x="3130" y="20633"/>
                    <a:pt x="3356" y="20358"/>
                  </a:cubicBezTo>
                  <a:cubicBezTo>
                    <a:pt x="3361" y="20352"/>
                    <a:pt x="3365" y="20347"/>
                    <a:pt x="3369" y="20341"/>
                  </a:cubicBezTo>
                  <a:cubicBezTo>
                    <a:pt x="3369" y="20341"/>
                    <a:pt x="3369" y="20341"/>
                    <a:pt x="3369" y="20338"/>
                  </a:cubicBezTo>
                  <a:cubicBezTo>
                    <a:pt x="3373" y="20332"/>
                    <a:pt x="3378" y="20327"/>
                    <a:pt x="3378" y="20321"/>
                  </a:cubicBezTo>
                  <a:cubicBezTo>
                    <a:pt x="3382" y="20313"/>
                    <a:pt x="3386" y="20304"/>
                    <a:pt x="3386" y="20296"/>
                  </a:cubicBezTo>
                  <a:cubicBezTo>
                    <a:pt x="3386" y="20293"/>
                    <a:pt x="3386" y="20293"/>
                    <a:pt x="3386" y="20290"/>
                  </a:cubicBezTo>
                  <a:cubicBezTo>
                    <a:pt x="3390" y="20281"/>
                    <a:pt x="3390" y="20270"/>
                    <a:pt x="3395" y="20262"/>
                  </a:cubicBezTo>
                  <a:cubicBezTo>
                    <a:pt x="3395" y="20259"/>
                    <a:pt x="3395" y="20259"/>
                    <a:pt x="3395" y="20256"/>
                  </a:cubicBezTo>
                  <a:cubicBezTo>
                    <a:pt x="3395" y="20244"/>
                    <a:pt x="3399" y="20236"/>
                    <a:pt x="3399" y="20225"/>
                  </a:cubicBezTo>
                  <a:cubicBezTo>
                    <a:pt x="3399" y="20222"/>
                    <a:pt x="3399" y="20219"/>
                    <a:pt x="3399" y="20216"/>
                  </a:cubicBezTo>
                  <a:cubicBezTo>
                    <a:pt x="3399" y="20213"/>
                    <a:pt x="3399" y="20208"/>
                    <a:pt x="3399" y="20205"/>
                  </a:cubicBezTo>
                  <a:cubicBezTo>
                    <a:pt x="3399" y="20199"/>
                    <a:pt x="3399" y="20193"/>
                    <a:pt x="3395" y="20191"/>
                  </a:cubicBezTo>
                  <a:cubicBezTo>
                    <a:pt x="3395" y="20191"/>
                    <a:pt x="3395" y="20191"/>
                    <a:pt x="3395" y="20191"/>
                  </a:cubicBezTo>
                  <a:cubicBezTo>
                    <a:pt x="3395" y="20191"/>
                    <a:pt x="3395" y="20191"/>
                    <a:pt x="3395" y="20191"/>
                  </a:cubicBezTo>
                  <a:cubicBezTo>
                    <a:pt x="3386" y="20165"/>
                    <a:pt x="3382" y="20137"/>
                    <a:pt x="3373" y="20111"/>
                  </a:cubicBezTo>
                  <a:cubicBezTo>
                    <a:pt x="3369" y="20094"/>
                    <a:pt x="3365" y="20077"/>
                    <a:pt x="3361" y="20060"/>
                  </a:cubicBezTo>
                  <a:cubicBezTo>
                    <a:pt x="3352" y="20032"/>
                    <a:pt x="3343" y="20006"/>
                    <a:pt x="3335" y="19978"/>
                  </a:cubicBezTo>
                  <a:cubicBezTo>
                    <a:pt x="3331" y="19964"/>
                    <a:pt x="3326" y="19947"/>
                    <a:pt x="3322" y="19933"/>
                  </a:cubicBezTo>
                  <a:cubicBezTo>
                    <a:pt x="3309" y="19896"/>
                    <a:pt x="3297" y="19856"/>
                    <a:pt x="3284" y="19819"/>
                  </a:cubicBezTo>
                  <a:cubicBezTo>
                    <a:pt x="3271" y="19779"/>
                    <a:pt x="3258" y="19737"/>
                    <a:pt x="3245" y="19694"/>
                  </a:cubicBezTo>
                  <a:cubicBezTo>
                    <a:pt x="3241" y="19686"/>
                    <a:pt x="3241" y="19677"/>
                    <a:pt x="3237" y="19666"/>
                  </a:cubicBezTo>
                  <a:lnTo>
                    <a:pt x="3237" y="19666"/>
                  </a:lnTo>
                  <a:cubicBezTo>
                    <a:pt x="3885" y="19558"/>
                    <a:pt x="4513" y="19456"/>
                    <a:pt x="5161" y="19348"/>
                  </a:cubicBezTo>
                  <a:cubicBezTo>
                    <a:pt x="5020" y="18861"/>
                    <a:pt x="4884" y="18393"/>
                    <a:pt x="4739" y="17899"/>
                  </a:cubicBezTo>
                  <a:cubicBezTo>
                    <a:pt x="4743" y="17899"/>
                    <a:pt x="4747" y="17899"/>
                    <a:pt x="4747" y="17899"/>
                  </a:cubicBezTo>
                  <a:cubicBezTo>
                    <a:pt x="4807" y="17891"/>
                    <a:pt x="4863" y="17882"/>
                    <a:pt x="4922" y="17874"/>
                  </a:cubicBezTo>
                  <a:cubicBezTo>
                    <a:pt x="4965" y="17868"/>
                    <a:pt x="5008" y="17863"/>
                    <a:pt x="5050" y="17857"/>
                  </a:cubicBezTo>
                  <a:cubicBezTo>
                    <a:pt x="5072" y="17854"/>
                    <a:pt x="5093" y="17851"/>
                    <a:pt x="5110" y="17848"/>
                  </a:cubicBezTo>
                  <a:cubicBezTo>
                    <a:pt x="5144" y="17843"/>
                    <a:pt x="5178" y="17837"/>
                    <a:pt x="5212" y="17834"/>
                  </a:cubicBezTo>
                  <a:cubicBezTo>
                    <a:pt x="5234" y="17831"/>
                    <a:pt x="5255" y="17826"/>
                    <a:pt x="5276" y="17823"/>
                  </a:cubicBezTo>
                  <a:cubicBezTo>
                    <a:pt x="5319" y="17814"/>
                    <a:pt x="5362" y="17809"/>
                    <a:pt x="5404" y="17800"/>
                  </a:cubicBezTo>
                  <a:cubicBezTo>
                    <a:pt x="5404" y="17800"/>
                    <a:pt x="5404" y="17800"/>
                    <a:pt x="5404" y="17800"/>
                  </a:cubicBezTo>
                  <a:cubicBezTo>
                    <a:pt x="5404" y="17800"/>
                    <a:pt x="5404" y="17800"/>
                    <a:pt x="5404" y="17800"/>
                  </a:cubicBezTo>
                  <a:cubicBezTo>
                    <a:pt x="5413" y="17797"/>
                    <a:pt x="5422" y="17797"/>
                    <a:pt x="5434" y="17794"/>
                  </a:cubicBezTo>
                  <a:cubicBezTo>
                    <a:pt x="5434" y="17794"/>
                    <a:pt x="5434" y="17794"/>
                    <a:pt x="5439" y="17794"/>
                  </a:cubicBezTo>
                  <a:cubicBezTo>
                    <a:pt x="5447" y="17792"/>
                    <a:pt x="5456" y="17789"/>
                    <a:pt x="5464" y="17786"/>
                  </a:cubicBezTo>
                  <a:cubicBezTo>
                    <a:pt x="5464" y="17786"/>
                    <a:pt x="5464" y="17786"/>
                    <a:pt x="5468" y="17786"/>
                  </a:cubicBezTo>
                  <a:cubicBezTo>
                    <a:pt x="5477" y="17783"/>
                    <a:pt x="5486" y="17780"/>
                    <a:pt x="5494" y="17775"/>
                  </a:cubicBezTo>
                  <a:cubicBezTo>
                    <a:pt x="5494" y="17775"/>
                    <a:pt x="5494" y="17775"/>
                    <a:pt x="5494" y="17775"/>
                  </a:cubicBezTo>
                  <a:cubicBezTo>
                    <a:pt x="5503" y="17772"/>
                    <a:pt x="5511" y="17766"/>
                    <a:pt x="5520" y="17760"/>
                  </a:cubicBezTo>
                  <a:cubicBezTo>
                    <a:pt x="5520" y="17760"/>
                    <a:pt x="5520" y="17760"/>
                    <a:pt x="5520" y="17760"/>
                  </a:cubicBezTo>
                  <a:cubicBezTo>
                    <a:pt x="5528" y="17755"/>
                    <a:pt x="5537" y="17752"/>
                    <a:pt x="5545" y="17746"/>
                  </a:cubicBezTo>
                  <a:cubicBezTo>
                    <a:pt x="5545" y="17746"/>
                    <a:pt x="5545" y="17746"/>
                    <a:pt x="5545" y="17746"/>
                  </a:cubicBezTo>
                  <a:cubicBezTo>
                    <a:pt x="5554" y="17741"/>
                    <a:pt x="5562" y="17735"/>
                    <a:pt x="5567" y="17729"/>
                  </a:cubicBezTo>
                  <a:cubicBezTo>
                    <a:pt x="5567" y="17729"/>
                    <a:pt x="5567" y="17729"/>
                    <a:pt x="5567" y="17726"/>
                  </a:cubicBezTo>
                  <a:cubicBezTo>
                    <a:pt x="5575" y="17721"/>
                    <a:pt x="5579" y="17715"/>
                    <a:pt x="5588" y="17709"/>
                  </a:cubicBezTo>
                  <a:cubicBezTo>
                    <a:pt x="5588" y="17709"/>
                    <a:pt x="5588" y="17709"/>
                    <a:pt x="5588" y="17706"/>
                  </a:cubicBezTo>
                  <a:cubicBezTo>
                    <a:pt x="5596" y="17701"/>
                    <a:pt x="5601" y="17695"/>
                    <a:pt x="5605" y="17689"/>
                  </a:cubicBezTo>
                  <a:cubicBezTo>
                    <a:pt x="5605" y="17689"/>
                    <a:pt x="5605" y="17689"/>
                    <a:pt x="5605" y="17689"/>
                  </a:cubicBezTo>
                  <a:cubicBezTo>
                    <a:pt x="5635" y="17653"/>
                    <a:pt x="5669" y="17616"/>
                    <a:pt x="5699" y="17579"/>
                  </a:cubicBezTo>
                  <a:lnTo>
                    <a:pt x="6019" y="17202"/>
                  </a:lnTo>
                  <a:cubicBezTo>
                    <a:pt x="6403" y="16754"/>
                    <a:pt x="6783" y="16303"/>
                    <a:pt x="7167" y="15855"/>
                  </a:cubicBezTo>
                  <a:cubicBezTo>
                    <a:pt x="7248" y="15761"/>
                    <a:pt x="7325" y="15668"/>
                    <a:pt x="7406" y="15574"/>
                  </a:cubicBezTo>
                  <a:cubicBezTo>
                    <a:pt x="7414" y="15566"/>
                    <a:pt x="7419" y="15557"/>
                    <a:pt x="7427" y="15549"/>
                  </a:cubicBezTo>
                  <a:cubicBezTo>
                    <a:pt x="7427" y="15546"/>
                    <a:pt x="7431" y="15546"/>
                    <a:pt x="7431" y="15543"/>
                  </a:cubicBezTo>
                  <a:cubicBezTo>
                    <a:pt x="7436" y="15534"/>
                    <a:pt x="7444" y="15526"/>
                    <a:pt x="7448" y="15517"/>
                  </a:cubicBezTo>
                  <a:cubicBezTo>
                    <a:pt x="7448" y="15515"/>
                    <a:pt x="7453" y="15512"/>
                    <a:pt x="7453" y="15512"/>
                  </a:cubicBezTo>
                  <a:cubicBezTo>
                    <a:pt x="7457" y="15506"/>
                    <a:pt x="7457" y="15500"/>
                    <a:pt x="7461" y="15495"/>
                  </a:cubicBezTo>
                  <a:cubicBezTo>
                    <a:pt x="7461" y="15492"/>
                    <a:pt x="7465" y="15486"/>
                    <a:pt x="7465" y="15483"/>
                  </a:cubicBezTo>
                  <a:cubicBezTo>
                    <a:pt x="7465" y="15478"/>
                    <a:pt x="7470" y="15475"/>
                    <a:pt x="7470" y="15469"/>
                  </a:cubicBezTo>
                  <a:cubicBezTo>
                    <a:pt x="7470" y="15463"/>
                    <a:pt x="7474" y="15461"/>
                    <a:pt x="7474" y="15455"/>
                  </a:cubicBezTo>
                  <a:cubicBezTo>
                    <a:pt x="7474" y="15449"/>
                    <a:pt x="7474" y="15446"/>
                    <a:pt x="7474" y="15441"/>
                  </a:cubicBezTo>
                  <a:cubicBezTo>
                    <a:pt x="7474" y="15435"/>
                    <a:pt x="7474" y="15432"/>
                    <a:pt x="7474" y="15427"/>
                  </a:cubicBezTo>
                  <a:cubicBezTo>
                    <a:pt x="7474" y="15421"/>
                    <a:pt x="7474" y="15415"/>
                    <a:pt x="7474" y="15412"/>
                  </a:cubicBezTo>
                  <a:cubicBezTo>
                    <a:pt x="7474" y="15407"/>
                    <a:pt x="7474" y="15404"/>
                    <a:pt x="7474" y="15398"/>
                  </a:cubicBezTo>
                  <a:cubicBezTo>
                    <a:pt x="7474" y="15392"/>
                    <a:pt x="7474" y="15384"/>
                    <a:pt x="7470" y="15378"/>
                  </a:cubicBezTo>
                  <a:cubicBezTo>
                    <a:pt x="7470" y="15375"/>
                    <a:pt x="7470" y="15375"/>
                    <a:pt x="7470" y="15373"/>
                  </a:cubicBezTo>
                  <a:cubicBezTo>
                    <a:pt x="7465" y="15364"/>
                    <a:pt x="7465" y="15353"/>
                    <a:pt x="7461" y="15341"/>
                  </a:cubicBezTo>
                  <a:cubicBezTo>
                    <a:pt x="7461" y="15341"/>
                    <a:pt x="7461" y="15341"/>
                    <a:pt x="7461" y="15341"/>
                  </a:cubicBezTo>
                  <a:cubicBezTo>
                    <a:pt x="7453" y="15313"/>
                    <a:pt x="7444" y="15285"/>
                    <a:pt x="7431" y="15256"/>
                  </a:cubicBezTo>
                  <a:cubicBezTo>
                    <a:pt x="7410" y="15194"/>
                    <a:pt x="7393" y="15134"/>
                    <a:pt x="7376" y="15072"/>
                  </a:cubicBezTo>
                  <a:cubicBezTo>
                    <a:pt x="7355" y="14998"/>
                    <a:pt x="7333" y="14925"/>
                    <a:pt x="7312" y="14848"/>
                  </a:cubicBezTo>
                  <a:lnTo>
                    <a:pt x="7312" y="14848"/>
                  </a:lnTo>
                  <a:cubicBezTo>
                    <a:pt x="7461" y="14823"/>
                    <a:pt x="7606" y="14800"/>
                    <a:pt x="7756" y="14774"/>
                  </a:cubicBezTo>
                  <a:cubicBezTo>
                    <a:pt x="7901" y="14749"/>
                    <a:pt x="8046" y="14726"/>
                    <a:pt x="8191" y="14703"/>
                  </a:cubicBezTo>
                  <a:cubicBezTo>
                    <a:pt x="8481" y="14655"/>
                    <a:pt x="8767" y="14610"/>
                    <a:pt x="9053" y="14564"/>
                  </a:cubicBezTo>
                  <a:cubicBezTo>
                    <a:pt x="9066" y="14562"/>
                    <a:pt x="9078" y="14559"/>
                    <a:pt x="9091" y="14556"/>
                  </a:cubicBezTo>
                  <a:cubicBezTo>
                    <a:pt x="9091" y="14556"/>
                    <a:pt x="9095" y="14556"/>
                    <a:pt x="9095" y="14556"/>
                  </a:cubicBezTo>
                  <a:cubicBezTo>
                    <a:pt x="9108" y="14553"/>
                    <a:pt x="9117" y="14550"/>
                    <a:pt x="9130" y="14547"/>
                  </a:cubicBezTo>
                  <a:cubicBezTo>
                    <a:pt x="9130" y="14547"/>
                    <a:pt x="9134" y="14547"/>
                    <a:pt x="9134" y="14547"/>
                  </a:cubicBezTo>
                  <a:cubicBezTo>
                    <a:pt x="9147" y="14545"/>
                    <a:pt x="9155" y="14539"/>
                    <a:pt x="9168" y="14536"/>
                  </a:cubicBezTo>
                  <a:cubicBezTo>
                    <a:pt x="9168" y="14536"/>
                    <a:pt x="9172" y="14536"/>
                    <a:pt x="9172" y="14536"/>
                  </a:cubicBezTo>
                  <a:cubicBezTo>
                    <a:pt x="9185" y="14530"/>
                    <a:pt x="9194" y="14528"/>
                    <a:pt x="9206" y="14522"/>
                  </a:cubicBezTo>
                  <a:cubicBezTo>
                    <a:pt x="9206" y="14522"/>
                    <a:pt x="9206" y="14522"/>
                    <a:pt x="9206" y="14522"/>
                  </a:cubicBezTo>
                  <a:cubicBezTo>
                    <a:pt x="9215" y="14516"/>
                    <a:pt x="9228" y="14511"/>
                    <a:pt x="9236" y="14505"/>
                  </a:cubicBezTo>
                  <a:cubicBezTo>
                    <a:pt x="9236" y="14505"/>
                    <a:pt x="9236" y="14505"/>
                    <a:pt x="9241" y="14502"/>
                  </a:cubicBezTo>
                  <a:cubicBezTo>
                    <a:pt x="9249" y="14496"/>
                    <a:pt x="9258" y="14491"/>
                    <a:pt x="9266" y="14482"/>
                  </a:cubicBezTo>
                  <a:cubicBezTo>
                    <a:pt x="9266" y="14482"/>
                    <a:pt x="9266" y="14482"/>
                    <a:pt x="9266" y="14482"/>
                  </a:cubicBezTo>
                  <a:cubicBezTo>
                    <a:pt x="9275" y="14477"/>
                    <a:pt x="9283" y="14468"/>
                    <a:pt x="9292" y="14460"/>
                  </a:cubicBezTo>
                  <a:cubicBezTo>
                    <a:pt x="9292" y="14460"/>
                    <a:pt x="9292" y="14460"/>
                    <a:pt x="9292" y="14457"/>
                  </a:cubicBezTo>
                  <a:cubicBezTo>
                    <a:pt x="9300" y="14448"/>
                    <a:pt x="9309" y="14442"/>
                    <a:pt x="9313" y="14434"/>
                  </a:cubicBezTo>
                  <a:cubicBezTo>
                    <a:pt x="9561" y="14136"/>
                    <a:pt x="9812" y="13841"/>
                    <a:pt x="10064" y="13544"/>
                  </a:cubicBezTo>
                  <a:cubicBezTo>
                    <a:pt x="10162" y="13425"/>
                    <a:pt x="10265" y="13308"/>
                    <a:pt x="10363" y="13189"/>
                  </a:cubicBezTo>
                  <a:lnTo>
                    <a:pt x="10683" y="12812"/>
                  </a:lnTo>
                  <a:cubicBezTo>
                    <a:pt x="10726" y="12758"/>
                    <a:pt x="10772" y="12707"/>
                    <a:pt x="10815" y="12653"/>
                  </a:cubicBezTo>
                  <a:cubicBezTo>
                    <a:pt x="10828" y="12636"/>
                    <a:pt x="10841" y="12619"/>
                    <a:pt x="10858" y="12602"/>
                  </a:cubicBezTo>
                  <a:cubicBezTo>
                    <a:pt x="10879" y="12577"/>
                    <a:pt x="10905" y="12548"/>
                    <a:pt x="10935" y="12514"/>
                  </a:cubicBezTo>
                  <a:lnTo>
                    <a:pt x="10935" y="12514"/>
                  </a:lnTo>
                  <a:lnTo>
                    <a:pt x="10935" y="12514"/>
                  </a:lnTo>
                  <a:lnTo>
                    <a:pt x="11477" y="12775"/>
                  </a:lnTo>
                  <a:cubicBezTo>
                    <a:pt x="11506" y="12789"/>
                    <a:pt x="11541" y="12803"/>
                    <a:pt x="11575" y="12812"/>
                  </a:cubicBezTo>
                  <a:lnTo>
                    <a:pt x="12040" y="12812"/>
                  </a:lnTo>
                  <a:cubicBezTo>
                    <a:pt x="12057" y="12806"/>
                    <a:pt x="12078" y="12801"/>
                    <a:pt x="12095" y="12792"/>
                  </a:cubicBezTo>
                  <a:cubicBezTo>
                    <a:pt x="12095" y="12792"/>
                    <a:pt x="12095" y="12792"/>
                    <a:pt x="12100" y="12792"/>
                  </a:cubicBezTo>
                  <a:cubicBezTo>
                    <a:pt x="12112" y="12786"/>
                    <a:pt x="12125" y="12781"/>
                    <a:pt x="12138" y="12775"/>
                  </a:cubicBezTo>
                  <a:cubicBezTo>
                    <a:pt x="12146" y="12772"/>
                    <a:pt x="12155" y="12767"/>
                    <a:pt x="12164" y="12764"/>
                  </a:cubicBezTo>
                  <a:cubicBezTo>
                    <a:pt x="12164" y="12764"/>
                    <a:pt x="12164" y="12764"/>
                    <a:pt x="12168" y="12764"/>
                  </a:cubicBezTo>
                  <a:cubicBezTo>
                    <a:pt x="12189" y="12752"/>
                    <a:pt x="12206" y="12741"/>
                    <a:pt x="12223" y="12730"/>
                  </a:cubicBezTo>
                  <a:cubicBezTo>
                    <a:pt x="12223" y="12730"/>
                    <a:pt x="12223" y="12730"/>
                    <a:pt x="12228" y="12727"/>
                  </a:cubicBezTo>
                  <a:cubicBezTo>
                    <a:pt x="12232" y="12724"/>
                    <a:pt x="12236" y="12721"/>
                    <a:pt x="12240" y="12716"/>
                  </a:cubicBezTo>
                  <a:cubicBezTo>
                    <a:pt x="12253" y="12707"/>
                    <a:pt x="12266" y="12696"/>
                    <a:pt x="12279" y="12684"/>
                  </a:cubicBezTo>
                  <a:cubicBezTo>
                    <a:pt x="12279" y="12684"/>
                    <a:pt x="12279" y="12682"/>
                    <a:pt x="12283" y="12682"/>
                  </a:cubicBezTo>
                  <a:cubicBezTo>
                    <a:pt x="12292" y="12673"/>
                    <a:pt x="12300" y="12662"/>
                    <a:pt x="12313" y="12653"/>
                  </a:cubicBezTo>
                  <a:cubicBezTo>
                    <a:pt x="12317" y="12648"/>
                    <a:pt x="12326" y="12642"/>
                    <a:pt x="12330" y="12633"/>
                  </a:cubicBezTo>
                  <a:lnTo>
                    <a:pt x="12330" y="12633"/>
                  </a:lnTo>
                  <a:lnTo>
                    <a:pt x="12432" y="12514"/>
                  </a:lnTo>
                  <a:lnTo>
                    <a:pt x="13725" y="10986"/>
                  </a:lnTo>
                  <a:lnTo>
                    <a:pt x="13725" y="10986"/>
                  </a:lnTo>
                  <a:cubicBezTo>
                    <a:pt x="13725" y="10986"/>
                    <a:pt x="13725" y="10986"/>
                    <a:pt x="13725" y="10986"/>
                  </a:cubicBezTo>
                  <a:cubicBezTo>
                    <a:pt x="13802" y="11011"/>
                    <a:pt x="13866" y="11031"/>
                    <a:pt x="13926" y="11054"/>
                  </a:cubicBezTo>
                  <a:cubicBezTo>
                    <a:pt x="14276" y="11184"/>
                    <a:pt x="14638" y="11275"/>
                    <a:pt x="15001" y="11329"/>
                  </a:cubicBezTo>
                  <a:cubicBezTo>
                    <a:pt x="15257" y="11366"/>
                    <a:pt x="15513" y="11386"/>
                    <a:pt x="15769" y="11386"/>
                  </a:cubicBezTo>
                  <a:cubicBezTo>
                    <a:pt x="15769" y="11386"/>
                    <a:pt x="15769" y="11386"/>
                    <a:pt x="15769" y="11386"/>
                  </a:cubicBezTo>
                  <a:cubicBezTo>
                    <a:pt x="15820" y="11386"/>
                    <a:pt x="15867" y="11386"/>
                    <a:pt x="15919" y="11383"/>
                  </a:cubicBezTo>
                  <a:cubicBezTo>
                    <a:pt x="15919" y="11383"/>
                    <a:pt x="15923" y="11383"/>
                    <a:pt x="15923" y="11383"/>
                  </a:cubicBezTo>
                  <a:cubicBezTo>
                    <a:pt x="15936" y="11383"/>
                    <a:pt x="15953" y="11383"/>
                    <a:pt x="15966" y="11380"/>
                  </a:cubicBezTo>
                  <a:cubicBezTo>
                    <a:pt x="16000" y="11380"/>
                    <a:pt x="16034" y="11377"/>
                    <a:pt x="16068" y="11374"/>
                  </a:cubicBezTo>
                  <a:cubicBezTo>
                    <a:pt x="16076" y="11374"/>
                    <a:pt x="16089" y="11374"/>
                    <a:pt x="16098" y="11371"/>
                  </a:cubicBezTo>
                  <a:cubicBezTo>
                    <a:pt x="16106" y="11371"/>
                    <a:pt x="16115" y="11371"/>
                    <a:pt x="16119" y="11369"/>
                  </a:cubicBezTo>
                  <a:cubicBezTo>
                    <a:pt x="16153" y="11366"/>
                    <a:pt x="16192" y="11363"/>
                    <a:pt x="16226" y="11360"/>
                  </a:cubicBezTo>
                  <a:cubicBezTo>
                    <a:pt x="16230" y="11360"/>
                    <a:pt x="16230" y="11360"/>
                    <a:pt x="16234" y="11360"/>
                  </a:cubicBezTo>
                  <a:cubicBezTo>
                    <a:pt x="16251" y="11357"/>
                    <a:pt x="16268" y="11357"/>
                    <a:pt x="16286" y="11354"/>
                  </a:cubicBezTo>
                  <a:cubicBezTo>
                    <a:pt x="16320" y="11352"/>
                    <a:pt x="16358" y="11346"/>
                    <a:pt x="16392" y="11343"/>
                  </a:cubicBezTo>
                  <a:cubicBezTo>
                    <a:pt x="16396" y="11343"/>
                    <a:pt x="16401" y="11343"/>
                    <a:pt x="16409" y="11340"/>
                  </a:cubicBezTo>
                  <a:cubicBezTo>
                    <a:pt x="16422" y="11337"/>
                    <a:pt x="16435" y="11337"/>
                    <a:pt x="16448" y="11335"/>
                  </a:cubicBezTo>
                  <a:cubicBezTo>
                    <a:pt x="16469" y="11332"/>
                    <a:pt x="16486" y="11329"/>
                    <a:pt x="16507" y="11326"/>
                  </a:cubicBezTo>
                  <a:cubicBezTo>
                    <a:pt x="16533" y="11323"/>
                    <a:pt x="16559" y="11318"/>
                    <a:pt x="16580" y="11315"/>
                  </a:cubicBezTo>
                  <a:cubicBezTo>
                    <a:pt x="16601" y="11312"/>
                    <a:pt x="16618" y="11309"/>
                    <a:pt x="16640" y="11306"/>
                  </a:cubicBezTo>
                  <a:cubicBezTo>
                    <a:pt x="16644" y="11306"/>
                    <a:pt x="16648" y="11306"/>
                    <a:pt x="16648" y="11303"/>
                  </a:cubicBezTo>
                  <a:cubicBezTo>
                    <a:pt x="16670" y="11300"/>
                    <a:pt x="16691" y="11295"/>
                    <a:pt x="16712" y="11292"/>
                  </a:cubicBezTo>
                  <a:cubicBezTo>
                    <a:pt x="16725" y="11289"/>
                    <a:pt x="16742" y="11286"/>
                    <a:pt x="16755" y="11283"/>
                  </a:cubicBezTo>
                  <a:cubicBezTo>
                    <a:pt x="16755" y="11283"/>
                    <a:pt x="16759" y="11283"/>
                    <a:pt x="16759" y="11283"/>
                  </a:cubicBezTo>
                  <a:cubicBezTo>
                    <a:pt x="16763" y="11283"/>
                    <a:pt x="16768" y="11281"/>
                    <a:pt x="16772" y="11281"/>
                  </a:cubicBezTo>
                  <a:cubicBezTo>
                    <a:pt x="16793" y="11275"/>
                    <a:pt x="16815" y="11272"/>
                    <a:pt x="16836" y="11266"/>
                  </a:cubicBezTo>
                  <a:cubicBezTo>
                    <a:pt x="16849" y="11264"/>
                    <a:pt x="16866" y="11261"/>
                    <a:pt x="16879" y="11258"/>
                  </a:cubicBezTo>
                  <a:cubicBezTo>
                    <a:pt x="16891" y="11255"/>
                    <a:pt x="16909" y="11252"/>
                    <a:pt x="16921" y="11247"/>
                  </a:cubicBezTo>
                  <a:cubicBezTo>
                    <a:pt x="16921" y="11247"/>
                    <a:pt x="16921" y="11247"/>
                    <a:pt x="16921" y="11247"/>
                  </a:cubicBezTo>
                  <a:cubicBezTo>
                    <a:pt x="16968" y="11235"/>
                    <a:pt x="17015" y="11224"/>
                    <a:pt x="17062" y="11210"/>
                  </a:cubicBezTo>
                  <a:cubicBezTo>
                    <a:pt x="17075" y="11207"/>
                    <a:pt x="17088" y="11204"/>
                    <a:pt x="17101" y="11198"/>
                  </a:cubicBezTo>
                  <a:cubicBezTo>
                    <a:pt x="17152" y="11184"/>
                    <a:pt x="17207" y="11170"/>
                    <a:pt x="17258" y="11153"/>
                  </a:cubicBezTo>
                  <a:cubicBezTo>
                    <a:pt x="17263" y="11153"/>
                    <a:pt x="17267" y="11150"/>
                    <a:pt x="17271" y="11150"/>
                  </a:cubicBezTo>
                  <a:cubicBezTo>
                    <a:pt x="17276" y="11147"/>
                    <a:pt x="17280" y="11147"/>
                    <a:pt x="17288" y="11144"/>
                  </a:cubicBezTo>
                  <a:cubicBezTo>
                    <a:pt x="17331" y="11130"/>
                    <a:pt x="17369" y="11119"/>
                    <a:pt x="17412" y="11105"/>
                  </a:cubicBezTo>
                  <a:cubicBezTo>
                    <a:pt x="17421" y="11102"/>
                    <a:pt x="17425" y="11099"/>
                    <a:pt x="17433" y="11096"/>
                  </a:cubicBezTo>
                  <a:cubicBezTo>
                    <a:pt x="17433" y="11096"/>
                    <a:pt x="17438" y="11096"/>
                    <a:pt x="17438" y="11093"/>
                  </a:cubicBezTo>
                  <a:cubicBezTo>
                    <a:pt x="17446" y="11091"/>
                    <a:pt x="17455" y="11088"/>
                    <a:pt x="17459" y="11085"/>
                  </a:cubicBezTo>
                  <a:cubicBezTo>
                    <a:pt x="17489" y="11074"/>
                    <a:pt x="17523" y="11062"/>
                    <a:pt x="17553" y="11051"/>
                  </a:cubicBezTo>
                  <a:cubicBezTo>
                    <a:pt x="17561" y="11048"/>
                    <a:pt x="17570" y="11045"/>
                    <a:pt x="17574" y="11042"/>
                  </a:cubicBezTo>
                  <a:cubicBezTo>
                    <a:pt x="17583" y="11039"/>
                    <a:pt x="17591" y="11034"/>
                    <a:pt x="17604" y="11031"/>
                  </a:cubicBezTo>
                  <a:cubicBezTo>
                    <a:pt x="17634" y="11020"/>
                    <a:pt x="17664" y="11005"/>
                    <a:pt x="17694" y="10994"/>
                  </a:cubicBezTo>
                  <a:cubicBezTo>
                    <a:pt x="17706" y="10988"/>
                    <a:pt x="17719" y="10983"/>
                    <a:pt x="17728" y="10980"/>
                  </a:cubicBezTo>
                  <a:cubicBezTo>
                    <a:pt x="17732" y="10977"/>
                    <a:pt x="17736" y="10977"/>
                    <a:pt x="17736" y="10974"/>
                  </a:cubicBezTo>
                  <a:cubicBezTo>
                    <a:pt x="17770" y="10960"/>
                    <a:pt x="17805" y="10943"/>
                    <a:pt x="17834" y="10929"/>
                  </a:cubicBezTo>
                  <a:cubicBezTo>
                    <a:pt x="17839" y="10929"/>
                    <a:pt x="17839" y="10926"/>
                    <a:pt x="17843" y="10926"/>
                  </a:cubicBezTo>
                  <a:cubicBezTo>
                    <a:pt x="17852" y="10923"/>
                    <a:pt x="17860" y="10918"/>
                    <a:pt x="17869" y="10915"/>
                  </a:cubicBezTo>
                  <a:cubicBezTo>
                    <a:pt x="17911" y="10895"/>
                    <a:pt x="17954" y="10872"/>
                    <a:pt x="17997" y="10852"/>
                  </a:cubicBezTo>
                  <a:cubicBezTo>
                    <a:pt x="18005" y="10847"/>
                    <a:pt x="18018" y="10841"/>
                    <a:pt x="18027" y="10835"/>
                  </a:cubicBezTo>
                  <a:cubicBezTo>
                    <a:pt x="18031" y="10832"/>
                    <a:pt x="18035" y="10830"/>
                    <a:pt x="18039" y="10830"/>
                  </a:cubicBezTo>
                  <a:cubicBezTo>
                    <a:pt x="18044" y="10827"/>
                    <a:pt x="18052" y="10824"/>
                    <a:pt x="18056" y="10818"/>
                  </a:cubicBezTo>
                  <a:cubicBezTo>
                    <a:pt x="18078" y="10807"/>
                    <a:pt x="18099" y="10796"/>
                    <a:pt x="18120" y="10784"/>
                  </a:cubicBezTo>
                  <a:cubicBezTo>
                    <a:pt x="18133" y="10776"/>
                    <a:pt x="18150" y="10767"/>
                    <a:pt x="18163" y="10759"/>
                  </a:cubicBezTo>
                  <a:cubicBezTo>
                    <a:pt x="18189" y="10745"/>
                    <a:pt x="18214" y="10728"/>
                    <a:pt x="18240" y="10713"/>
                  </a:cubicBezTo>
                  <a:cubicBezTo>
                    <a:pt x="18244" y="10710"/>
                    <a:pt x="18253" y="10705"/>
                    <a:pt x="18257" y="10702"/>
                  </a:cubicBezTo>
                  <a:cubicBezTo>
                    <a:pt x="18265" y="10696"/>
                    <a:pt x="18278" y="10691"/>
                    <a:pt x="18287" y="10685"/>
                  </a:cubicBezTo>
                  <a:cubicBezTo>
                    <a:pt x="18312" y="10671"/>
                    <a:pt x="18334" y="10654"/>
                    <a:pt x="18359" y="10640"/>
                  </a:cubicBezTo>
                  <a:cubicBezTo>
                    <a:pt x="18368" y="10634"/>
                    <a:pt x="18376" y="10628"/>
                    <a:pt x="18385" y="10623"/>
                  </a:cubicBezTo>
                  <a:cubicBezTo>
                    <a:pt x="18393" y="10617"/>
                    <a:pt x="18398" y="10614"/>
                    <a:pt x="18406" y="10608"/>
                  </a:cubicBezTo>
                  <a:cubicBezTo>
                    <a:pt x="18432" y="10591"/>
                    <a:pt x="18453" y="10577"/>
                    <a:pt x="18475" y="10560"/>
                  </a:cubicBezTo>
                  <a:cubicBezTo>
                    <a:pt x="18475" y="10560"/>
                    <a:pt x="18475" y="10560"/>
                    <a:pt x="18475" y="10560"/>
                  </a:cubicBezTo>
                  <a:cubicBezTo>
                    <a:pt x="18492" y="10549"/>
                    <a:pt x="18504" y="10537"/>
                    <a:pt x="18521" y="10529"/>
                  </a:cubicBezTo>
                  <a:cubicBezTo>
                    <a:pt x="18547" y="10512"/>
                    <a:pt x="18568" y="10492"/>
                    <a:pt x="18594" y="10475"/>
                  </a:cubicBezTo>
                  <a:cubicBezTo>
                    <a:pt x="18598" y="10472"/>
                    <a:pt x="18603" y="10467"/>
                    <a:pt x="18611" y="10464"/>
                  </a:cubicBezTo>
                  <a:cubicBezTo>
                    <a:pt x="18620" y="10458"/>
                    <a:pt x="18628" y="10452"/>
                    <a:pt x="18637" y="10444"/>
                  </a:cubicBezTo>
                  <a:cubicBezTo>
                    <a:pt x="18667" y="10421"/>
                    <a:pt x="18696" y="10396"/>
                    <a:pt x="18726" y="10370"/>
                  </a:cubicBezTo>
                  <a:cubicBezTo>
                    <a:pt x="18731" y="10367"/>
                    <a:pt x="18735" y="10364"/>
                    <a:pt x="18735" y="10362"/>
                  </a:cubicBezTo>
                  <a:cubicBezTo>
                    <a:pt x="18739" y="10359"/>
                    <a:pt x="18743" y="10356"/>
                    <a:pt x="18748" y="10353"/>
                  </a:cubicBezTo>
                  <a:cubicBezTo>
                    <a:pt x="18786" y="10322"/>
                    <a:pt x="18820" y="10288"/>
                    <a:pt x="18859" y="10254"/>
                  </a:cubicBezTo>
                  <a:cubicBezTo>
                    <a:pt x="18867" y="10245"/>
                    <a:pt x="18876" y="10237"/>
                    <a:pt x="18888" y="10226"/>
                  </a:cubicBezTo>
                  <a:cubicBezTo>
                    <a:pt x="18914" y="10200"/>
                    <a:pt x="18944" y="10172"/>
                    <a:pt x="18970" y="10146"/>
                  </a:cubicBezTo>
                  <a:cubicBezTo>
                    <a:pt x="18970" y="10143"/>
                    <a:pt x="18974" y="10143"/>
                    <a:pt x="18974" y="10140"/>
                  </a:cubicBezTo>
                  <a:cubicBezTo>
                    <a:pt x="18974" y="10140"/>
                    <a:pt x="18974" y="10140"/>
                    <a:pt x="18974" y="10140"/>
                  </a:cubicBezTo>
                  <a:cubicBezTo>
                    <a:pt x="18982" y="10132"/>
                    <a:pt x="18991" y="10121"/>
                    <a:pt x="18999" y="10112"/>
                  </a:cubicBezTo>
                  <a:cubicBezTo>
                    <a:pt x="19008" y="10104"/>
                    <a:pt x="19016" y="10095"/>
                    <a:pt x="19025" y="10084"/>
                  </a:cubicBezTo>
                  <a:cubicBezTo>
                    <a:pt x="19042" y="10067"/>
                    <a:pt x="19059" y="10047"/>
                    <a:pt x="19076" y="10030"/>
                  </a:cubicBezTo>
                  <a:cubicBezTo>
                    <a:pt x="19080" y="10024"/>
                    <a:pt x="19085" y="10019"/>
                    <a:pt x="19089" y="10016"/>
                  </a:cubicBezTo>
                  <a:cubicBezTo>
                    <a:pt x="19098" y="10007"/>
                    <a:pt x="19102" y="10002"/>
                    <a:pt x="19110" y="9993"/>
                  </a:cubicBezTo>
                  <a:cubicBezTo>
                    <a:pt x="19115" y="9987"/>
                    <a:pt x="19119" y="9979"/>
                    <a:pt x="19127" y="9973"/>
                  </a:cubicBezTo>
                  <a:cubicBezTo>
                    <a:pt x="19157" y="9936"/>
                    <a:pt x="19187" y="9899"/>
                    <a:pt x="19217" y="9863"/>
                  </a:cubicBezTo>
                  <a:cubicBezTo>
                    <a:pt x="19226" y="9851"/>
                    <a:pt x="19234" y="9843"/>
                    <a:pt x="19238" y="9831"/>
                  </a:cubicBezTo>
                  <a:cubicBezTo>
                    <a:pt x="19273" y="9786"/>
                    <a:pt x="19307" y="9741"/>
                    <a:pt x="19341" y="9692"/>
                  </a:cubicBezTo>
                  <a:cubicBezTo>
                    <a:pt x="19345" y="9690"/>
                    <a:pt x="19345" y="9684"/>
                    <a:pt x="19349" y="9681"/>
                  </a:cubicBezTo>
                  <a:cubicBezTo>
                    <a:pt x="19349" y="9681"/>
                    <a:pt x="19349" y="9678"/>
                    <a:pt x="19354" y="9678"/>
                  </a:cubicBezTo>
                  <a:cubicBezTo>
                    <a:pt x="19379" y="9641"/>
                    <a:pt x="19401" y="9605"/>
                    <a:pt x="19426" y="9568"/>
                  </a:cubicBezTo>
                  <a:cubicBezTo>
                    <a:pt x="19588" y="9310"/>
                    <a:pt x="19746" y="9049"/>
                    <a:pt x="19908" y="8791"/>
                  </a:cubicBezTo>
                  <a:lnTo>
                    <a:pt x="20139" y="8414"/>
                  </a:lnTo>
                  <a:cubicBezTo>
                    <a:pt x="20437" y="7926"/>
                    <a:pt x="20736" y="7435"/>
                    <a:pt x="21052" y="6953"/>
                  </a:cubicBezTo>
                  <a:cubicBezTo>
                    <a:pt x="21065" y="6931"/>
                    <a:pt x="21077" y="6908"/>
                    <a:pt x="21090" y="6888"/>
                  </a:cubicBezTo>
                  <a:cubicBezTo>
                    <a:pt x="21112" y="6857"/>
                    <a:pt x="21129" y="6826"/>
                    <a:pt x="21146" y="6794"/>
                  </a:cubicBezTo>
                  <a:cubicBezTo>
                    <a:pt x="21154" y="6780"/>
                    <a:pt x="21163" y="6766"/>
                    <a:pt x="21171" y="6752"/>
                  </a:cubicBezTo>
                  <a:cubicBezTo>
                    <a:pt x="21188" y="6718"/>
                    <a:pt x="21205" y="6684"/>
                    <a:pt x="21227" y="6650"/>
                  </a:cubicBezTo>
                  <a:cubicBezTo>
                    <a:pt x="21231" y="6644"/>
                    <a:pt x="21231" y="6639"/>
                    <a:pt x="21235" y="6633"/>
                  </a:cubicBezTo>
                  <a:cubicBezTo>
                    <a:pt x="21244" y="6616"/>
                    <a:pt x="21252" y="6599"/>
                    <a:pt x="21261" y="6582"/>
                  </a:cubicBezTo>
                  <a:cubicBezTo>
                    <a:pt x="21270" y="6562"/>
                    <a:pt x="21278" y="6542"/>
                    <a:pt x="21287" y="6522"/>
                  </a:cubicBezTo>
                  <a:cubicBezTo>
                    <a:pt x="21291" y="6511"/>
                    <a:pt x="21295" y="6500"/>
                    <a:pt x="21304" y="6488"/>
                  </a:cubicBezTo>
                  <a:cubicBezTo>
                    <a:pt x="21312" y="6471"/>
                    <a:pt x="21321" y="6451"/>
                    <a:pt x="21329" y="6434"/>
                  </a:cubicBezTo>
                  <a:cubicBezTo>
                    <a:pt x="21334" y="6429"/>
                    <a:pt x="21334" y="6423"/>
                    <a:pt x="21338" y="6417"/>
                  </a:cubicBezTo>
                  <a:cubicBezTo>
                    <a:pt x="21346" y="6400"/>
                    <a:pt x="21351" y="6383"/>
                    <a:pt x="21359" y="6366"/>
                  </a:cubicBezTo>
                  <a:cubicBezTo>
                    <a:pt x="21376" y="6327"/>
                    <a:pt x="21389" y="6290"/>
                    <a:pt x="21402" y="6250"/>
                  </a:cubicBezTo>
                  <a:cubicBezTo>
                    <a:pt x="21402" y="6250"/>
                    <a:pt x="21402" y="6247"/>
                    <a:pt x="21402" y="6247"/>
                  </a:cubicBezTo>
                  <a:cubicBezTo>
                    <a:pt x="21415" y="6210"/>
                    <a:pt x="21427" y="6173"/>
                    <a:pt x="21436" y="6134"/>
                  </a:cubicBezTo>
                  <a:cubicBezTo>
                    <a:pt x="21440" y="6117"/>
                    <a:pt x="21444" y="6103"/>
                    <a:pt x="21453" y="6086"/>
                  </a:cubicBezTo>
                  <a:cubicBezTo>
                    <a:pt x="21457" y="6074"/>
                    <a:pt x="21462" y="6063"/>
                    <a:pt x="21462" y="6051"/>
                  </a:cubicBezTo>
                  <a:cubicBezTo>
                    <a:pt x="21474" y="6009"/>
                    <a:pt x="21483" y="5964"/>
                    <a:pt x="21496" y="5921"/>
                  </a:cubicBezTo>
                  <a:cubicBezTo>
                    <a:pt x="21500" y="5910"/>
                    <a:pt x="21500" y="5901"/>
                    <a:pt x="21504" y="5890"/>
                  </a:cubicBezTo>
                  <a:cubicBezTo>
                    <a:pt x="21508" y="5879"/>
                    <a:pt x="21508" y="5870"/>
                    <a:pt x="21508" y="5859"/>
                  </a:cubicBezTo>
                  <a:cubicBezTo>
                    <a:pt x="21513" y="5833"/>
                    <a:pt x="21517" y="5805"/>
                    <a:pt x="21526" y="5776"/>
                  </a:cubicBezTo>
                  <a:cubicBezTo>
                    <a:pt x="21530" y="5757"/>
                    <a:pt x="21534" y="5734"/>
                    <a:pt x="21538" y="5714"/>
                  </a:cubicBezTo>
                  <a:cubicBezTo>
                    <a:pt x="21538" y="5703"/>
                    <a:pt x="21543" y="5694"/>
                    <a:pt x="21543" y="5683"/>
                  </a:cubicBezTo>
                  <a:cubicBezTo>
                    <a:pt x="21547" y="5646"/>
                    <a:pt x="21551" y="5609"/>
                    <a:pt x="21555" y="5572"/>
                  </a:cubicBezTo>
                  <a:cubicBezTo>
                    <a:pt x="21555" y="5555"/>
                    <a:pt x="21560" y="5538"/>
                    <a:pt x="21564" y="5521"/>
                  </a:cubicBezTo>
                  <a:cubicBezTo>
                    <a:pt x="21564" y="5510"/>
                    <a:pt x="21564" y="5499"/>
                    <a:pt x="21568" y="5484"/>
                  </a:cubicBezTo>
                  <a:cubicBezTo>
                    <a:pt x="21572" y="5447"/>
                    <a:pt x="21572" y="5408"/>
                    <a:pt x="21577" y="5371"/>
                  </a:cubicBezTo>
                  <a:cubicBezTo>
                    <a:pt x="21577" y="5360"/>
                    <a:pt x="21577" y="5348"/>
                    <a:pt x="21581" y="5337"/>
                  </a:cubicBezTo>
                  <a:cubicBezTo>
                    <a:pt x="21581" y="5328"/>
                    <a:pt x="21581" y="5323"/>
                    <a:pt x="21581" y="5314"/>
                  </a:cubicBezTo>
                  <a:cubicBezTo>
                    <a:pt x="21581" y="5260"/>
                    <a:pt x="21581" y="5204"/>
                    <a:pt x="21581" y="5150"/>
                  </a:cubicBezTo>
                  <a:cubicBezTo>
                    <a:pt x="21581" y="5138"/>
                    <a:pt x="21581" y="5130"/>
                    <a:pt x="21581" y="5119"/>
                  </a:cubicBezTo>
                  <a:cubicBezTo>
                    <a:pt x="21581" y="5065"/>
                    <a:pt x="21577" y="5011"/>
                    <a:pt x="21572" y="4954"/>
                  </a:cubicBezTo>
                  <a:cubicBezTo>
                    <a:pt x="21572" y="4946"/>
                    <a:pt x="21572" y="4940"/>
                    <a:pt x="21572" y="4931"/>
                  </a:cubicBezTo>
                  <a:cubicBezTo>
                    <a:pt x="21568" y="4889"/>
                    <a:pt x="21564" y="4846"/>
                    <a:pt x="21560" y="4804"/>
                  </a:cubicBezTo>
                  <a:cubicBezTo>
                    <a:pt x="21560" y="4793"/>
                    <a:pt x="21555" y="4781"/>
                    <a:pt x="21555" y="4770"/>
                  </a:cubicBezTo>
                  <a:cubicBezTo>
                    <a:pt x="21555" y="4764"/>
                    <a:pt x="21555" y="4761"/>
                    <a:pt x="21555" y="4756"/>
                  </a:cubicBezTo>
                  <a:cubicBezTo>
                    <a:pt x="21555" y="4744"/>
                    <a:pt x="21551" y="4730"/>
                    <a:pt x="21547" y="4719"/>
                  </a:cubicBezTo>
                  <a:cubicBezTo>
                    <a:pt x="21543" y="4688"/>
                    <a:pt x="21538" y="4656"/>
                    <a:pt x="21530" y="4622"/>
                  </a:cubicBezTo>
                  <a:cubicBezTo>
                    <a:pt x="21526" y="4608"/>
                    <a:pt x="21526" y="4597"/>
                    <a:pt x="21521" y="4583"/>
                  </a:cubicBezTo>
                  <a:cubicBezTo>
                    <a:pt x="21517" y="4566"/>
                    <a:pt x="21513" y="4551"/>
                    <a:pt x="21513" y="4534"/>
                  </a:cubicBezTo>
                  <a:cubicBezTo>
                    <a:pt x="21508" y="4517"/>
                    <a:pt x="21504" y="4498"/>
                    <a:pt x="21500" y="4481"/>
                  </a:cubicBezTo>
                  <a:cubicBezTo>
                    <a:pt x="21491" y="4452"/>
                    <a:pt x="21487" y="4424"/>
                    <a:pt x="21479" y="4396"/>
                  </a:cubicBezTo>
                  <a:lnTo>
                    <a:pt x="21479" y="4396"/>
                  </a:lnTo>
                  <a:lnTo>
                    <a:pt x="21359" y="4018"/>
                  </a:lnTo>
                  <a:lnTo>
                    <a:pt x="21359" y="4018"/>
                  </a:lnTo>
                  <a:cubicBezTo>
                    <a:pt x="21359" y="4016"/>
                    <a:pt x="21355" y="4010"/>
                    <a:pt x="21355" y="4007"/>
                  </a:cubicBezTo>
                  <a:cubicBezTo>
                    <a:pt x="21346" y="3990"/>
                    <a:pt x="21338" y="3970"/>
                    <a:pt x="21334" y="3953"/>
                  </a:cubicBezTo>
                  <a:cubicBezTo>
                    <a:pt x="21321" y="3919"/>
                    <a:pt x="21308" y="3885"/>
                    <a:pt x="21291" y="3851"/>
                  </a:cubicBezTo>
                  <a:cubicBezTo>
                    <a:pt x="21291" y="3848"/>
                    <a:pt x="21287" y="3845"/>
                    <a:pt x="21287" y="3843"/>
                  </a:cubicBezTo>
                  <a:cubicBezTo>
                    <a:pt x="21274" y="3811"/>
                    <a:pt x="21257" y="3780"/>
                    <a:pt x="21240" y="3749"/>
                  </a:cubicBezTo>
                  <a:cubicBezTo>
                    <a:pt x="21235" y="3738"/>
                    <a:pt x="21231" y="3726"/>
                    <a:pt x="21223" y="3715"/>
                  </a:cubicBezTo>
                  <a:cubicBezTo>
                    <a:pt x="21205" y="3681"/>
                    <a:pt x="21188" y="3650"/>
                    <a:pt x="21171" y="3616"/>
                  </a:cubicBezTo>
                  <a:cubicBezTo>
                    <a:pt x="21159" y="3593"/>
                    <a:pt x="21146" y="3570"/>
                    <a:pt x="21133" y="3548"/>
                  </a:cubicBezTo>
                  <a:cubicBezTo>
                    <a:pt x="21129" y="3545"/>
                    <a:pt x="21129" y="3539"/>
                    <a:pt x="21124" y="3536"/>
                  </a:cubicBezTo>
                  <a:cubicBezTo>
                    <a:pt x="21107" y="3505"/>
                    <a:pt x="21090" y="3477"/>
                    <a:pt x="21073" y="3446"/>
                  </a:cubicBezTo>
                  <a:cubicBezTo>
                    <a:pt x="21065" y="3431"/>
                    <a:pt x="21056" y="3420"/>
                    <a:pt x="21048" y="3406"/>
                  </a:cubicBezTo>
                  <a:cubicBezTo>
                    <a:pt x="21039" y="3392"/>
                    <a:pt x="21031" y="3378"/>
                    <a:pt x="21022" y="3363"/>
                  </a:cubicBezTo>
                  <a:cubicBezTo>
                    <a:pt x="21005" y="3335"/>
                    <a:pt x="20988" y="3310"/>
                    <a:pt x="20971" y="3284"/>
                  </a:cubicBezTo>
                  <a:cubicBezTo>
                    <a:pt x="20949" y="3256"/>
                    <a:pt x="20932" y="3227"/>
                    <a:pt x="20911" y="3199"/>
                  </a:cubicBezTo>
                  <a:cubicBezTo>
                    <a:pt x="20894" y="3176"/>
                    <a:pt x="20877" y="3151"/>
                    <a:pt x="20860" y="3128"/>
                  </a:cubicBezTo>
                  <a:cubicBezTo>
                    <a:pt x="20847" y="3111"/>
                    <a:pt x="20834" y="3094"/>
                    <a:pt x="20821" y="3077"/>
                  </a:cubicBezTo>
                  <a:cubicBezTo>
                    <a:pt x="20813" y="3066"/>
                    <a:pt x="20804" y="3051"/>
                    <a:pt x="20792" y="3040"/>
                  </a:cubicBezTo>
                  <a:cubicBezTo>
                    <a:pt x="20775" y="3017"/>
                    <a:pt x="20757" y="2995"/>
                    <a:pt x="20736" y="2972"/>
                  </a:cubicBezTo>
                  <a:cubicBezTo>
                    <a:pt x="20732" y="2966"/>
                    <a:pt x="20723" y="2958"/>
                    <a:pt x="20719" y="2952"/>
                  </a:cubicBezTo>
                  <a:cubicBezTo>
                    <a:pt x="20706" y="2938"/>
                    <a:pt x="20693" y="2921"/>
                    <a:pt x="20681" y="2907"/>
                  </a:cubicBezTo>
                  <a:cubicBezTo>
                    <a:pt x="20676" y="2898"/>
                    <a:pt x="20668" y="2893"/>
                    <a:pt x="20664" y="2884"/>
                  </a:cubicBezTo>
                  <a:cubicBezTo>
                    <a:pt x="20647" y="2864"/>
                    <a:pt x="20629" y="2844"/>
                    <a:pt x="20608" y="2825"/>
                  </a:cubicBezTo>
                  <a:cubicBezTo>
                    <a:pt x="20604" y="2819"/>
                    <a:pt x="20600" y="2816"/>
                    <a:pt x="20595" y="2810"/>
                  </a:cubicBezTo>
                  <a:cubicBezTo>
                    <a:pt x="20574" y="2785"/>
                    <a:pt x="20548" y="2759"/>
                    <a:pt x="20523" y="2734"/>
                  </a:cubicBezTo>
                  <a:cubicBezTo>
                    <a:pt x="20506" y="2714"/>
                    <a:pt x="20489" y="2697"/>
                    <a:pt x="20467" y="2677"/>
                  </a:cubicBezTo>
                  <a:cubicBezTo>
                    <a:pt x="20454" y="2666"/>
                    <a:pt x="20446" y="2654"/>
                    <a:pt x="20433" y="2646"/>
                  </a:cubicBezTo>
                  <a:cubicBezTo>
                    <a:pt x="20429" y="2643"/>
                    <a:pt x="20425" y="2637"/>
                    <a:pt x="20420" y="2635"/>
                  </a:cubicBezTo>
                  <a:cubicBezTo>
                    <a:pt x="20403" y="2618"/>
                    <a:pt x="20386" y="2601"/>
                    <a:pt x="20369" y="2584"/>
                  </a:cubicBezTo>
                  <a:cubicBezTo>
                    <a:pt x="20356" y="2569"/>
                    <a:pt x="20339" y="2555"/>
                    <a:pt x="20326" y="2541"/>
                  </a:cubicBezTo>
                  <a:cubicBezTo>
                    <a:pt x="20305" y="2521"/>
                    <a:pt x="20284" y="2504"/>
                    <a:pt x="20267" y="2487"/>
                  </a:cubicBezTo>
                  <a:cubicBezTo>
                    <a:pt x="20262" y="2481"/>
                    <a:pt x="20258" y="2479"/>
                    <a:pt x="20250" y="2473"/>
                  </a:cubicBezTo>
                  <a:cubicBezTo>
                    <a:pt x="20224" y="2450"/>
                    <a:pt x="20203" y="2428"/>
                    <a:pt x="20177" y="2408"/>
                  </a:cubicBezTo>
                  <a:cubicBezTo>
                    <a:pt x="20173" y="2402"/>
                    <a:pt x="20164" y="2396"/>
                    <a:pt x="20160" y="2394"/>
                  </a:cubicBezTo>
                  <a:cubicBezTo>
                    <a:pt x="20134" y="2374"/>
                    <a:pt x="20109" y="2351"/>
                    <a:pt x="20083" y="2331"/>
                  </a:cubicBezTo>
                  <a:cubicBezTo>
                    <a:pt x="20079" y="2328"/>
                    <a:pt x="20075" y="2326"/>
                    <a:pt x="20070" y="2323"/>
                  </a:cubicBezTo>
                  <a:cubicBezTo>
                    <a:pt x="20053" y="2308"/>
                    <a:pt x="20036" y="2294"/>
                    <a:pt x="20019" y="2280"/>
                  </a:cubicBezTo>
                  <a:cubicBezTo>
                    <a:pt x="19998" y="2263"/>
                    <a:pt x="19977" y="2246"/>
                    <a:pt x="19955" y="2232"/>
                  </a:cubicBezTo>
                  <a:cubicBezTo>
                    <a:pt x="19930" y="2215"/>
                    <a:pt x="19904" y="2195"/>
                    <a:pt x="19883" y="2178"/>
                  </a:cubicBezTo>
                  <a:cubicBezTo>
                    <a:pt x="19874" y="2170"/>
                    <a:pt x="19861" y="2164"/>
                    <a:pt x="19853" y="2155"/>
                  </a:cubicBezTo>
                  <a:cubicBezTo>
                    <a:pt x="19827" y="2136"/>
                    <a:pt x="19797" y="2119"/>
                    <a:pt x="19772" y="2099"/>
                  </a:cubicBezTo>
                  <a:cubicBezTo>
                    <a:pt x="19755" y="2084"/>
                    <a:pt x="19733" y="2073"/>
                    <a:pt x="19712" y="2059"/>
                  </a:cubicBezTo>
                  <a:cubicBezTo>
                    <a:pt x="19703" y="2053"/>
                    <a:pt x="19699" y="2050"/>
                    <a:pt x="19691" y="2045"/>
                  </a:cubicBezTo>
                  <a:cubicBezTo>
                    <a:pt x="19682" y="2039"/>
                    <a:pt x="19678" y="2036"/>
                    <a:pt x="19669" y="2031"/>
                  </a:cubicBezTo>
                  <a:cubicBezTo>
                    <a:pt x="19631" y="2005"/>
                    <a:pt x="19588" y="1980"/>
                    <a:pt x="19546" y="1954"/>
                  </a:cubicBezTo>
                  <a:cubicBezTo>
                    <a:pt x="19541" y="1951"/>
                    <a:pt x="19537" y="1948"/>
                    <a:pt x="19533" y="1946"/>
                  </a:cubicBezTo>
                  <a:cubicBezTo>
                    <a:pt x="19507" y="1931"/>
                    <a:pt x="19482" y="1914"/>
                    <a:pt x="19456" y="1900"/>
                  </a:cubicBezTo>
                  <a:cubicBezTo>
                    <a:pt x="19443" y="1894"/>
                    <a:pt x="19430" y="1886"/>
                    <a:pt x="19422" y="1880"/>
                  </a:cubicBezTo>
                  <a:cubicBezTo>
                    <a:pt x="19396" y="1866"/>
                    <a:pt x="19366" y="1849"/>
                    <a:pt x="19337" y="1835"/>
                  </a:cubicBezTo>
                  <a:cubicBezTo>
                    <a:pt x="19307" y="1821"/>
                    <a:pt x="19281" y="1804"/>
                    <a:pt x="19251" y="1790"/>
                  </a:cubicBezTo>
                  <a:cubicBezTo>
                    <a:pt x="19247" y="1787"/>
                    <a:pt x="19238" y="1784"/>
                    <a:pt x="19234" y="1781"/>
                  </a:cubicBezTo>
                  <a:cubicBezTo>
                    <a:pt x="19200" y="1764"/>
                    <a:pt x="19166" y="1747"/>
                    <a:pt x="19127" y="1730"/>
                  </a:cubicBezTo>
                  <a:cubicBezTo>
                    <a:pt x="19093" y="1713"/>
                    <a:pt x="19059" y="1696"/>
                    <a:pt x="19025" y="1679"/>
                  </a:cubicBezTo>
                  <a:cubicBezTo>
                    <a:pt x="18850" y="1597"/>
                    <a:pt x="18671" y="1514"/>
                    <a:pt x="18496" y="1432"/>
                  </a:cubicBezTo>
                  <a:cubicBezTo>
                    <a:pt x="18146" y="1268"/>
                    <a:pt x="17796" y="1100"/>
                    <a:pt x="17450" y="927"/>
                  </a:cubicBezTo>
                  <a:cubicBezTo>
                    <a:pt x="17276" y="842"/>
                    <a:pt x="17105" y="757"/>
                    <a:pt x="16934" y="669"/>
                  </a:cubicBezTo>
                  <a:cubicBezTo>
                    <a:pt x="16883" y="644"/>
                    <a:pt x="16827" y="618"/>
                    <a:pt x="16776" y="593"/>
                  </a:cubicBezTo>
                  <a:cubicBezTo>
                    <a:pt x="16763" y="587"/>
                    <a:pt x="16751" y="581"/>
                    <a:pt x="16738" y="576"/>
                  </a:cubicBezTo>
                  <a:cubicBezTo>
                    <a:pt x="16734" y="573"/>
                    <a:pt x="16729" y="573"/>
                    <a:pt x="16725" y="570"/>
                  </a:cubicBezTo>
                  <a:cubicBezTo>
                    <a:pt x="16687" y="553"/>
                    <a:pt x="16653" y="536"/>
                    <a:pt x="16614" y="522"/>
                  </a:cubicBezTo>
                  <a:cubicBezTo>
                    <a:pt x="16601" y="516"/>
                    <a:pt x="16593" y="513"/>
                    <a:pt x="16580" y="508"/>
                  </a:cubicBezTo>
                  <a:cubicBezTo>
                    <a:pt x="16580" y="508"/>
                    <a:pt x="16580" y="508"/>
                    <a:pt x="16580" y="508"/>
                  </a:cubicBezTo>
                  <a:cubicBezTo>
                    <a:pt x="16571" y="505"/>
                    <a:pt x="16563" y="502"/>
                    <a:pt x="16554" y="496"/>
                  </a:cubicBezTo>
                  <a:cubicBezTo>
                    <a:pt x="16516" y="479"/>
                    <a:pt x="16473" y="462"/>
                    <a:pt x="16435" y="445"/>
                  </a:cubicBezTo>
                  <a:cubicBezTo>
                    <a:pt x="16426" y="442"/>
                    <a:pt x="16418" y="440"/>
                    <a:pt x="16414" y="437"/>
                  </a:cubicBezTo>
                  <a:cubicBezTo>
                    <a:pt x="16405" y="434"/>
                    <a:pt x="16392" y="428"/>
                    <a:pt x="16384" y="425"/>
                  </a:cubicBezTo>
                  <a:cubicBezTo>
                    <a:pt x="16328" y="406"/>
                    <a:pt x="16273" y="383"/>
                    <a:pt x="16217" y="363"/>
                  </a:cubicBezTo>
                  <a:cubicBezTo>
                    <a:pt x="16213" y="363"/>
                    <a:pt x="16213" y="360"/>
                    <a:pt x="16209" y="360"/>
                  </a:cubicBezTo>
                  <a:cubicBezTo>
                    <a:pt x="16149" y="340"/>
                    <a:pt x="16094" y="321"/>
                    <a:pt x="16034" y="301"/>
                  </a:cubicBezTo>
                  <a:cubicBezTo>
                    <a:pt x="16034" y="301"/>
                    <a:pt x="16030" y="301"/>
                    <a:pt x="16030" y="301"/>
                  </a:cubicBezTo>
                  <a:cubicBezTo>
                    <a:pt x="16012" y="295"/>
                    <a:pt x="15995" y="289"/>
                    <a:pt x="15978" y="284"/>
                  </a:cubicBezTo>
                  <a:cubicBezTo>
                    <a:pt x="15936" y="269"/>
                    <a:pt x="15893" y="258"/>
                    <a:pt x="15850" y="247"/>
                  </a:cubicBezTo>
                  <a:cubicBezTo>
                    <a:pt x="15829" y="241"/>
                    <a:pt x="15812" y="235"/>
                    <a:pt x="15791" y="230"/>
                  </a:cubicBezTo>
                  <a:cubicBezTo>
                    <a:pt x="15744" y="218"/>
                    <a:pt x="15701" y="204"/>
                    <a:pt x="15654" y="193"/>
                  </a:cubicBezTo>
                  <a:cubicBezTo>
                    <a:pt x="15637" y="190"/>
                    <a:pt x="15624" y="184"/>
                    <a:pt x="15607" y="182"/>
                  </a:cubicBezTo>
                  <a:cubicBezTo>
                    <a:pt x="15547" y="167"/>
                    <a:pt x="15488" y="153"/>
                    <a:pt x="15424" y="139"/>
                  </a:cubicBezTo>
                  <a:cubicBezTo>
                    <a:pt x="15415" y="136"/>
                    <a:pt x="15407" y="136"/>
                    <a:pt x="15402" y="133"/>
                  </a:cubicBezTo>
                  <a:cubicBezTo>
                    <a:pt x="15398" y="133"/>
                    <a:pt x="15389" y="130"/>
                    <a:pt x="15385" y="130"/>
                  </a:cubicBezTo>
                  <a:cubicBezTo>
                    <a:pt x="15338" y="122"/>
                    <a:pt x="15287" y="111"/>
                    <a:pt x="15240" y="102"/>
                  </a:cubicBezTo>
                  <a:cubicBezTo>
                    <a:pt x="15236" y="102"/>
                    <a:pt x="15227" y="99"/>
                    <a:pt x="15219" y="99"/>
                  </a:cubicBezTo>
                  <a:cubicBezTo>
                    <a:pt x="15206" y="96"/>
                    <a:pt x="15189" y="94"/>
                    <a:pt x="15176" y="91"/>
                  </a:cubicBezTo>
                  <a:cubicBezTo>
                    <a:pt x="15133" y="82"/>
                    <a:pt x="15087" y="77"/>
                    <a:pt x="15044" y="71"/>
                  </a:cubicBezTo>
                  <a:cubicBezTo>
                    <a:pt x="15023" y="68"/>
                    <a:pt x="15005" y="65"/>
                    <a:pt x="14984" y="62"/>
                  </a:cubicBezTo>
                  <a:cubicBezTo>
                    <a:pt x="14937" y="57"/>
                    <a:pt x="14890" y="51"/>
                    <a:pt x="14839" y="45"/>
                  </a:cubicBezTo>
                  <a:cubicBezTo>
                    <a:pt x="14826" y="43"/>
                    <a:pt x="14813" y="43"/>
                    <a:pt x="14796" y="40"/>
                  </a:cubicBezTo>
                  <a:cubicBezTo>
                    <a:pt x="14737" y="34"/>
                    <a:pt x="14673" y="28"/>
                    <a:pt x="14613" y="23"/>
                  </a:cubicBezTo>
                  <a:cubicBezTo>
                    <a:pt x="14562" y="20"/>
                    <a:pt x="14510" y="14"/>
                    <a:pt x="14455" y="11"/>
                  </a:cubicBezTo>
                  <a:cubicBezTo>
                    <a:pt x="14391" y="9"/>
                    <a:pt x="14327" y="6"/>
                    <a:pt x="14259" y="3"/>
                  </a:cubicBezTo>
                  <a:cubicBezTo>
                    <a:pt x="14246" y="3"/>
                    <a:pt x="14237" y="3"/>
                    <a:pt x="14225" y="3"/>
                  </a:cubicBezTo>
                  <a:cubicBezTo>
                    <a:pt x="14207" y="3"/>
                    <a:pt x="14195" y="3"/>
                    <a:pt x="14178" y="3"/>
                  </a:cubicBezTo>
                  <a:cubicBezTo>
                    <a:pt x="14152" y="3"/>
                    <a:pt x="14131" y="3"/>
                    <a:pt x="14105" y="3"/>
                  </a:cubicBezTo>
                  <a:cubicBezTo>
                    <a:pt x="14050" y="3"/>
                    <a:pt x="13998" y="0"/>
                    <a:pt x="13943" y="0"/>
                  </a:cubicBezTo>
                  <a:cubicBezTo>
                    <a:pt x="12385" y="0"/>
                    <a:pt x="11020" y="403"/>
                    <a:pt x="9906" y="1287"/>
                  </a:cubicBezTo>
                  <a:cubicBezTo>
                    <a:pt x="9467" y="1636"/>
                    <a:pt x="9070" y="2019"/>
                    <a:pt x="8660" y="2393"/>
                  </a:cubicBezTo>
                  <a:cubicBezTo>
                    <a:pt x="8088" y="2912"/>
                    <a:pt x="7491" y="3414"/>
                    <a:pt x="6958" y="3956"/>
                  </a:cubicBezTo>
                  <a:cubicBezTo>
                    <a:pt x="6936" y="3976"/>
                    <a:pt x="6919" y="3998"/>
                    <a:pt x="6898" y="4018"/>
                  </a:cubicBezTo>
                  <a:lnTo>
                    <a:pt x="6599" y="4395"/>
                  </a:lnTo>
                  <a:cubicBezTo>
                    <a:pt x="5874" y="5493"/>
                    <a:pt x="6126" y="6834"/>
                    <a:pt x="7273" y="7753"/>
                  </a:cubicBezTo>
                  <a:cubicBezTo>
                    <a:pt x="7465" y="7909"/>
                    <a:pt x="7683" y="8045"/>
                    <a:pt x="7905" y="8198"/>
                  </a:cubicBezTo>
                  <a:lnTo>
                    <a:pt x="7722" y="8413"/>
                  </a:lnTo>
                  <a:lnTo>
                    <a:pt x="7401" y="8790"/>
                  </a:lnTo>
                  <a:lnTo>
                    <a:pt x="6510" y="9842"/>
                  </a:lnTo>
                  <a:cubicBezTo>
                    <a:pt x="6326" y="10058"/>
                    <a:pt x="6412" y="10344"/>
                    <a:pt x="6702" y="10483"/>
                  </a:cubicBezTo>
                  <a:cubicBezTo>
                    <a:pt x="6872" y="10565"/>
                    <a:pt x="7043" y="10648"/>
                    <a:pt x="7235" y="10738"/>
                  </a:cubicBezTo>
                  <a:cubicBezTo>
                    <a:pt x="7175" y="10809"/>
                    <a:pt x="7133" y="10860"/>
                    <a:pt x="7090" y="10911"/>
                  </a:cubicBezTo>
                  <a:cubicBezTo>
                    <a:pt x="6557" y="11544"/>
                    <a:pt x="6019" y="12176"/>
                    <a:pt x="5486" y="12806"/>
                  </a:cubicBezTo>
                  <a:lnTo>
                    <a:pt x="5166" y="13183"/>
                  </a:lnTo>
                  <a:cubicBezTo>
                    <a:pt x="4030" y="14521"/>
                    <a:pt x="2900" y="15862"/>
                    <a:pt x="1765" y="17201"/>
                  </a:cubicBezTo>
                  <a:lnTo>
                    <a:pt x="1445" y="17578"/>
                  </a:lnTo>
                  <a:cubicBezTo>
                    <a:pt x="992" y="18114"/>
                    <a:pt x="536" y="18650"/>
                    <a:pt x="83" y="19189"/>
                  </a:cubicBezTo>
                  <a:cubicBezTo>
                    <a:pt x="7" y="19278"/>
                    <a:pt x="-19" y="19380"/>
                    <a:pt x="15" y="19479"/>
                  </a:cubicBezTo>
                  <a:close/>
                  <a:moveTo>
                    <a:pt x="13781" y="3687"/>
                  </a:moveTo>
                  <a:cubicBezTo>
                    <a:pt x="13781" y="3679"/>
                    <a:pt x="13781" y="3670"/>
                    <a:pt x="13785" y="3662"/>
                  </a:cubicBezTo>
                  <a:cubicBezTo>
                    <a:pt x="13794" y="3591"/>
                    <a:pt x="13806" y="3523"/>
                    <a:pt x="13823" y="3455"/>
                  </a:cubicBezTo>
                  <a:cubicBezTo>
                    <a:pt x="13828" y="3444"/>
                    <a:pt x="13828" y="3435"/>
                    <a:pt x="13832" y="3424"/>
                  </a:cubicBezTo>
                  <a:cubicBezTo>
                    <a:pt x="13836" y="3410"/>
                    <a:pt x="13841" y="3395"/>
                    <a:pt x="13845" y="3384"/>
                  </a:cubicBezTo>
                  <a:cubicBezTo>
                    <a:pt x="13845" y="3381"/>
                    <a:pt x="13849" y="3376"/>
                    <a:pt x="13849" y="3373"/>
                  </a:cubicBezTo>
                  <a:cubicBezTo>
                    <a:pt x="13858" y="3353"/>
                    <a:pt x="13866" y="3333"/>
                    <a:pt x="13875" y="3313"/>
                  </a:cubicBezTo>
                  <a:cubicBezTo>
                    <a:pt x="13879" y="3305"/>
                    <a:pt x="13883" y="3296"/>
                    <a:pt x="13887" y="3285"/>
                  </a:cubicBezTo>
                  <a:cubicBezTo>
                    <a:pt x="13887" y="3285"/>
                    <a:pt x="13887" y="3285"/>
                    <a:pt x="13887" y="3285"/>
                  </a:cubicBezTo>
                  <a:cubicBezTo>
                    <a:pt x="13887" y="3285"/>
                    <a:pt x="13887" y="3285"/>
                    <a:pt x="13887" y="3285"/>
                  </a:cubicBezTo>
                  <a:cubicBezTo>
                    <a:pt x="13900" y="3256"/>
                    <a:pt x="13917" y="3225"/>
                    <a:pt x="13934" y="3197"/>
                  </a:cubicBezTo>
                  <a:cubicBezTo>
                    <a:pt x="13939" y="3188"/>
                    <a:pt x="13943" y="3183"/>
                    <a:pt x="13947" y="3177"/>
                  </a:cubicBezTo>
                  <a:cubicBezTo>
                    <a:pt x="13960" y="3160"/>
                    <a:pt x="13969" y="3140"/>
                    <a:pt x="13981" y="3123"/>
                  </a:cubicBezTo>
                  <a:cubicBezTo>
                    <a:pt x="13986" y="3115"/>
                    <a:pt x="13994" y="3106"/>
                    <a:pt x="13998" y="3098"/>
                  </a:cubicBezTo>
                  <a:cubicBezTo>
                    <a:pt x="14007" y="3083"/>
                    <a:pt x="14015" y="3072"/>
                    <a:pt x="14028" y="3058"/>
                  </a:cubicBezTo>
                  <a:cubicBezTo>
                    <a:pt x="14037" y="3049"/>
                    <a:pt x="14041" y="3041"/>
                    <a:pt x="14050" y="3032"/>
                  </a:cubicBezTo>
                  <a:cubicBezTo>
                    <a:pt x="14050" y="3032"/>
                    <a:pt x="14050" y="3032"/>
                    <a:pt x="14050" y="3032"/>
                  </a:cubicBezTo>
                  <a:cubicBezTo>
                    <a:pt x="14058" y="3021"/>
                    <a:pt x="14067" y="3010"/>
                    <a:pt x="14079" y="2998"/>
                  </a:cubicBezTo>
                  <a:cubicBezTo>
                    <a:pt x="14088" y="2990"/>
                    <a:pt x="14092" y="2981"/>
                    <a:pt x="14101" y="2973"/>
                  </a:cubicBezTo>
                  <a:cubicBezTo>
                    <a:pt x="14109" y="2964"/>
                    <a:pt x="14118" y="2953"/>
                    <a:pt x="14126" y="2945"/>
                  </a:cubicBezTo>
                  <a:cubicBezTo>
                    <a:pt x="14135" y="2936"/>
                    <a:pt x="14143" y="2925"/>
                    <a:pt x="14152" y="2916"/>
                  </a:cubicBezTo>
                  <a:cubicBezTo>
                    <a:pt x="14161" y="2908"/>
                    <a:pt x="14169" y="2902"/>
                    <a:pt x="14173" y="2894"/>
                  </a:cubicBezTo>
                  <a:cubicBezTo>
                    <a:pt x="14182" y="2882"/>
                    <a:pt x="14195" y="2874"/>
                    <a:pt x="14203" y="2862"/>
                  </a:cubicBezTo>
                  <a:cubicBezTo>
                    <a:pt x="14212" y="2854"/>
                    <a:pt x="14220" y="2848"/>
                    <a:pt x="14229" y="2840"/>
                  </a:cubicBezTo>
                  <a:cubicBezTo>
                    <a:pt x="14242" y="2831"/>
                    <a:pt x="14250" y="2820"/>
                    <a:pt x="14263" y="2811"/>
                  </a:cubicBezTo>
                  <a:cubicBezTo>
                    <a:pt x="14272" y="2806"/>
                    <a:pt x="14280" y="2797"/>
                    <a:pt x="14289" y="2791"/>
                  </a:cubicBezTo>
                  <a:cubicBezTo>
                    <a:pt x="14301" y="2783"/>
                    <a:pt x="14314" y="2772"/>
                    <a:pt x="14323" y="2763"/>
                  </a:cubicBezTo>
                  <a:cubicBezTo>
                    <a:pt x="14331" y="2757"/>
                    <a:pt x="14340" y="2752"/>
                    <a:pt x="14348" y="2743"/>
                  </a:cubicBezTo>
                  <a:cubicBezTo>
                    <a:pt x="14361" y="2735"/>
                    <a:pt x="14374" y="2723"/>
                    <a:pt x="14387" y="2715"/>
                  </a:cubicBezTo>
                  <a:cubicBezTo>
                    <a:pt x="14395" y="2709"/>
                    <a:pt x="14404" y="2704"/>
                    <a:pt x="14408" y="2698"/>
                  </a:cubicBezTo>
                  <a:cubicBezTo>
                    <a:pt x="14425" y="2687"/>
                    <a:pt x="14442" y="2675"/>
                    <a:pt x="14459" y="2667"/>
                  </a:cubicBezTo>
                  <a:cubicBezTo>
                    <a:pt x="14464" y="2664"/>
                    <a:pt x="14468" y="2661"/>
                    <a:pt x="14472" y="2658"/>
                  </a:cubicBezTo>
                  <a:cubicBezTo>
                    <a:pt x="14493" y="2644"/>
                    <a:pt x="14515" y="2633"/>
                    <a:pt x="14540" y="2619"/>
                  </a:cubicBezTo>
                  <a:cubicBezTo>
                    <a:pt x="14545" y="2616"/>
                    <a:pt x="14553" y="2613"/>
                    <a:pt x="14557" y="2607"/>
                  </a:cubicBezTo>
                  <a:cubicBezTo>
                    <a:pt x="14574" y="2599"/>
                    <a:pt x="14592" y="2587"/>
                    <a:pt x="14609" y="2579"/>
                  </a:cubicBezTo>
                  <a:cubicBezTo>
                    <a:pt x="14617" y="2573"/>
                    <a:pt x="14626" y="2570"/>
                    <a:pt x="14634" y="2565"/>
                  </a:cubicBezTo>
                  <a:cubicBezTo>
                    <a:pt x="14651" y="2556"/>
                    <a:pt x="14664" y="2550"/>
                    <a:pt x="14681" y="2542"/>
                  </a:cubicBezTo>
                  <a:cubicBezTo>
                    <a:pt x="14690" y="2536"/>
                    <a:pt x="14702" y="2533"/>
                    <a:pt x="14711" y="2528"/>
                  </a:cubicBezTo>
                  <a:cubicBezTo>
                    <a:pt x="14728" y="2522"/>
                    <a:pt x="14741" y="2514"/>
                    <a:pt x="14758" y="2508"/>
                  </a:cubicBezTo>
                  <a:cubicBezTo>
                    <a:pt x="14766" y="2505"/>
                    <a:pt x="14779" y="2499"/>
                    <a:pt x="14788" y="2497"/>
                  </a:cubicBezTo>
                  <a:cubicBezTo>
                    <a:pt x="14805" y="2491"/>
                    <a:pt x="14818" y="2485"/>
                    <a:pt x="14835" y="2480"/>
                  </a:cubicBezTo>
                  <a:cubicBezTo>
                    <a:pt x="14848" y="2477"/>
                    <a:pt x="14856" y="2471"/>
                    <a:pt x="14869" y="2468"/>
                  </a:cubicBezTo>
                  <a:cubicBezTo>
                    <a:pt x="14886" y="2463"/>
                    <a:pt x="14903" y="2457"/>
                    <a:pt x="14916" y="2451"/>
                  </a:cubicBezTo>
                  <a:cubicBezTo>
                    <a:pt x="14929" y="2448"/>
                    <a:pt x="14937" y="2443"/>
                    <a:pt x="14950" y="2440"/>
                  </a:cubicBezTo>
                  <a:cubicBezTo>
                    <a:pt x="14963" y="2434"/>
                    <a:pt x="14980" y="2431"/>
                    <a:pt x="14993" y="2426"/>
                  </a:cubicBezTo>
                  <a:cubicBezTo>
                    <a:pt x="15005" y="2423"/>
                    <a:pt x="15023" y="2417"/>
                    <a:pt x="15035" y="2414"/>
                  </a:cubicBezTo>
                  <a:cubicBezTo>
                    <a:pt x="15048" y="2411"/>
                    <a:pt x="15061" y="2409"/>
                    <a:pt x="15074" y="2406"/>
                  </a:cubicBezTo>
                  <a:cubicBezTo>
                    <a:pt x="15074" y="2406"/>
                    <a:pt x="15074" y="2406"/>
                    <a:pt x="15074" y="2406"/>
                  </a:cubicBezTo>
                  <a:cubicBezTo>
                    <a:pt x="15074" y="2406"/>
                    <a:pt x="15074" y="2406"/>
                    <a:pt x="15074" y="2406"/>
                  </a:cubicBezTo>
                  <a:cubicBezTo>
                    <a:pt x="15091" y="2400"/>
                    <a:pt x="15112" y="2397"/>
                    <a:pt x="15129" y="2392"/>
                  </a:cubicBezTo>
                  <a:cubicBezTo>
                    <a:pt x="15129" y="2392"/>
                    <a:pt x="15129" y="2392"/>
                    <a:pt x="15129" y="2392"/>
                  </a:cubicBezTo>
                  <a:cubicBezTo>
                    <a:pt x="15129" y="2392"/>
                    <a:pt x="15129" y="2392"/>
                    <a:pt x="15129" y="2392"/>
                  </a:cubicBezTo>
                  <a:cubicBezTo>
                    <a:pt x="15142" y="2389"/>
                    <a:pt x="15155" y="2386"/>
                    <a:pt x="15163" y="2383"/>
                  </a:cubicBezTo>
                  <a:cubicBezTo>
                    <a:pt x="15185" y="2377"/>
                    <a:pt x="15206" y="2375"/>
                    <a:pt x="15227" y="2369"/>
                  </a:cubicBezTo>
                  <a:cubicBezTo>
                    <a:pt x="15240" y="2366"/>
                    <a:pt x="15249" y="2366"/>
                    <a:pt x="15261" y="2363"/>
                  </a:cubicBezTo>
                  <a:cubicBezTo>
                    <a:pt x="15287" y="2357"/>
                    <a:pt x="15317" y="2355"/>
                    <a:pt x="15347" y="2349"/>
                  </a:cubicBezTo>
                  <a:cubicBezTo>
                    <a:pt x="15360" y="2346"/>
                    <a:pt x="15372" y="2346"/>
                    <a:pt x="15385" y="2343"/>
                  </a:cubicBezTo>
                  <a:cubicBezTo>
                    <a:pt x="15385" y="2343"/>
                    <a:pt x="15385" y="2343"/>
                    <a:pt x="15385" y="2343"/>
                  </a:cubicBezTo>
                  <a:cubicBezTo>
                    <a:pt x="15385" y="2343"/>
                    <a:pt x="15385" y="2343"/>
                    <a:pt x="15385" y="2343"/>
                  </a:cubicBezTo>
                  <a:cubicBezTo>
                    <a:pt x="15428" y="2338"/>
                    <a:pt x="15466" y="2335"/>
                    <a:pt x="15509" y="2332"/>
                  </a:cubicBezTo>
                  <a:cubicBezTo>
                    <a:pt x="15530" y="2329"/>
                    <a:pt x="15547" y="2329"/>
                    <a:pt x="15569" y="2329"/>
                  </a:cubicBezTo>
                  <a:cubicBezTo>
                    <a:pt x="15577" y="2329"/>
                    <a:pt x="15586" y="2329"/>
                    <a:pt x="15599" y="2329"/>
                  </a:cubicBezTo>
                  <a:cubicBezTo>
                    <a:pt x="15599" y="2329"/>
                    <a:pt x="15599" y="2329"/>
                    <a:pt x="15599" y="2329"/>
                  </a:cubicBezTo>
                  <a:cubicBezTo>
                    <a:pt x="15628" y="2329"/>
                    <a:pt x="15658" y="2326"/>
                    <a:pt x="15688" y="2326"/>
                  </a:cubicBezTo>
                  <a:cubicBezTo>
                    <a:pt x="15966" y="2326"/>
                    <a:pt x="16230" y="2372"/>
                    <a:pt x="16469" y="2451"/>
                  </a:cubicBezTo>
                  <a:cubicBezTo>
                    <a:pt x="17135" y="2675"/>
                    <a:pt x="17596" y="3177"/>
                    <a:pt x="17596" y="3761"/>
                  </a:cubicBezTo>
                  <a:cubicBezTo>
                    <a:pt x="17596" y="3849"/>
                    <a:pt x="17583" y="3934"/>
                    <a:pt x="17566" y="4019"/>
                  </a:cubicBezTo>
                  <a:lnTo>
                    <a:pt x="17404" y="4396"/>
                  </a:lnTo>
                  <a:cubicBezTo>
                    <a:pt x="17207" y="4697"/>
                    <a:pt x="16879" y="4935"/>
                    <a:pt x="16473" y="5074"/>
                  </a:cubicBezTo>
                  <a:cubicBezTo>
                    <a:pt x="16234" y="5153"/>
                    <a:pt x="15970" y="5199"/>
                    <a:pt x="15692" y="5199"/>
                  </a:cubicBezTo>
                  <a:cubicBezTo>
                    <a:pt x="15671" y="5199"/>
                    <a:pt x="15646" y="5199"/>
                    <a:pt x="15624" y="5199"/>
                  </a:cubicBezTo>
                  <a:cubicBezTo>
                    <a:pt x="15624" y="5199"/>
                    <a:pt x="15624" y="5199"/>
                    <a:pt x="15624" y="5199"/>
                  </a:cubicBezTo>
                  <a:cubicBezTo>
                    <a:pt x="15624" y="5199"/>
                    <a:pt x="15624" y="5199"/>
                    <a:pt x="15624" y="5199"/>
                  </a:cubicBezTo>
                  <a:cubicBezTo>
                    <a:pt x="15582" y="5199"/>
                    <a:pt x="15539" y="5196"/>
                    <a:pt x="15496" y="5193"/>
                  </a:cubicBezTo>
                  <a:cubicBezTo>
                    <a:pt x="15471" y="5190"/>
                    <a:pt x="15445" y="5187"/>
                    <a:pt x="15424" y="5187"/>
                  </a:cubicBezTo>
                  <a:cubicBezTo>
                    <a:pt x="15411" y="5185"/>
                    <a:pt x="15394" y="5185"/>
                    <a:pt x="15381" y="5182"/>
                  </a:cubicBezTo>
                  <a:cubicBezTo>
                    <a:pt x="15360" y="5179"/>
                    <a:pt x="15343" y="5176"/>
                    <a:pt x="15321" y="5173"/>
                  </a:cubicBezTo>
                  <a:cubicBezTo>
                    <a:pt x="15313" y="5170"/>
                    <a:pt x="15300" y="5170"/>
                    <a:pt x="15291" y="5167"/>
                  </a:cubicBezTo>
                  <a:cubicBezTo>
                    <a:pt x="15279" y="5165"/>
                    <a:pt x="15266" y="5165"/>
                    <a:pt x="15253" y="5162"/>
                  </a:cubicBezTo>
                  <a:cubicBezTo>
                    <a:pt x="15219" y="5156"/>
                    <a:pt x="15189" y="5150"/>
                    <a:pt x="15159" y="5142"/>
                  </a:cubicBezTo>
                  <a:cubicBezTo>
                    <a:pt x="15155" y="5142"/>
                    <a:pt x="15151" y="5139"/>
                    <a:pt x="15146" y="5139"/>
                  </a:cubicBezTo>
                  <a:cubicBezTo>
                    <a:pt x="15146" y="5139"/>
                    <a:pt x="15146" y="5139"/>
                    <a:pt x="15146" y="5139"/>
                  </a:cubicBezTo>
                  <a:cubicBezTo>
                    <a:pt x="15121" y="5133"/>
                    <a:pt x="15099" y="5128"/>
                    <a:pt x="15074" y="5122"/>
                  </a:cubicBezTo>
                  <a:cubicBezTo>
                    <a:pt x="15061" y="5119"/>
                    <a:pt x="15052" y="5116"/>
                    <a:pt x="15040" y="5114"/>
                  </a:cubicBezTo>
                  <a:cubicBezTo>
                    <a:pt x="15040" y="5114"/>
                    <a:pt x="15035" y="5114"/>
                    <a:pt x="15035" y="5114"/>
                  </a:cubicBezTo>
                  <a:cubicBezTo>
                    <a:pt x="15027" y="5111"/>
                    <a:pt x="15018" y="5108"/>
                    <a:pt x="15010" y="5105"/>
                  </a:cubicBezTo>
                  <a:cubicBezTo>
                    <a:pt x="14980" y="5097"/>
                    <a:pt x="14950" y="5088"/>
                    <a:pt x="14920" y="5077"/>
                  </a:cubicBezTo>
                  <a:cubicBezTo>
                    <a:pt x="14903" y="5071"/>
                    <a:pt x="14890" y="5065"/>
                    <a:pt x="14873" y="5063"/>
                  </a:cubicBezTo>
                  <a:cubicBezTo>
                    <a:pt x="14865" y="5060"/>
                    <a:pt x="14856" y="5057"/>
                    <a:pt x="14848" y="5051"/>
                  </a:cubicBezTo>
                  <a:cubicBezTo>
                    <a:pt x="14830" y="5046"/>
                    <a:pt x="14813" y="5040"/>
                    <a:pt x="14796" y="5031"/>
                  </a:cubicBezTo>
                  <a:cubicBezTo>
                    <a:pt x="14788" y="5029"/>
                    <a:pt x="14779" y="5023"/>
                    <a:pt x="14771" y="5020"/>
                  </a:cubicBezTo>
                  <a:cubicBezTo>
                    <a:pt x="14762" y="5017"/>
                    <a:pt x="14754" y="5011"/>
                    <a:pt x="14745" y="5009"/>
                  </a:cubicBezTo>
                  <a:cubicBezTo>
                    <a:pt x="14702" y="4992"/>
                    <a:pt x="14664" y="4972"/>
                    <a:pt x="14626" y="4952"/>
                  </a:cubicBezTo>
                  <a:cubicBezTo>
                    <a:pt x="14621" y="4949"/>
                    <a:pt x="14621" y="4949"/>
                    <a:pt x="14617" y="4946"/>
                  </a:cubicBezTo>
                  <a:cubicBezTo>
                    <a:pt x="14592" y="4932"/>
                    <a:pt x="14562" y="4918"/>
                    <a:pt x="14536" y="4904"/>
                  </a:cubicBezTo>
                  <a:cubicBezTo>
                    <a:pt x="14528" y="4898"/>
                    <a:pt x="14515" y="4892"/>
                    <a:pt x="14506" y="4887"/>
                  </a:cubicBezTo>
                  <a:cubicBezTo>
                    <a:pt x="14489" y="4878"/>
                    <a:pt x="14476" y="4867"/>
                    <a:pt x="14459" y="4858"/>
                  </a:cubicBezTo>
                  <a:cubicBezTo>
                    <a:pt x="14446" y="4850"/>
                    <a:pt x="14438" y="4844"/>
                    <a:pt x="14425" y="4836"/>
                  </a:cubicBezTo>
                  <a:cubicBezTo>
                    <a:pt x="14417" y="4827"/>
                    <a:pt x="14404" y="4821"/>
                    <a:pt x="14395" y="4813"/>
                  </a:cubicBezTo>
                  <a:cubicBezTo>
                    <a:pt x="14395" y="4813"/>
                    <a:pt x="14395" y="4813"/>
                    <a:pt x="14395" y="4813"/>
                  </a:cubicBezTo>
                  <a:cubicBezTo>
                    <a:pt x="14395" y="4813"/>
                    <a:pt x="14395" y="4813"/>
                    <a:pt x="14395" y="4813"/>
                  </a:cubicBezTo>
                  <a:cubicBezTo>
                    <a:pt x="14382" y="4804"/>
                    <a:pt x="14370" y="4796"/>
                    <a:pt x="14361" y="4787"/>
                  </a:cubicBezTo>
                  <a:cubicBezTo>
                    <a:pt x="14353" y="4782"/>
                    <a:pt x="14344" y="4773"/>
                    <a:pt x="14336" y="4768"/>
                  </a:cubicBezTo>
                  <a:cubicBezTo>
                    <a:pt x="14323" y="4759"/>
                    <a:pt x="14310" y="4748"/>
                    <a:pt x="14297" y="4739"/>
                  </a:cubicBezTo>
                  <a:cubicBezTo>
                    <a:pt x="14289" y="4734"/>
                    <a:pt x="14284" y="4728"/>
                    <a:pt x="14276" y="4722"/>
                  </a:cubicBezTo>
                  <a:cubicBezTo>
                    <a:pt x="14276" y="4722"/>
                    <a:pt x="14276" y="4722"/>
                    <a:pt x="14276" y="4722"/>
                  </a:cubicBezTo>
                  <a:cubicBezTo>
                    <a:pt x="14276" y="4722"/>
                    <a:pt x="14276" y="4722"/>
                    <a:pt x="14276" y="4722"/>
                  </a:cubicBezTo>
                  <a:cubicBezTo>
                    <a:pt x="14263" y="4711"/>
                    <a:pt x="14246" y="4700"/>
                    <a:pt x="14233" y="4685"/>
                  </a:cubicBezTo>
                  <a:cubicBezTo>
                    <a:pt x="14229" y="4683"/>
                    <a:pt x="14225" y="4677"/>
                    <a:pt x="14220" y="4674"/>
                  </a:cubicBezTo>
                  <a:cubicBezTo>
                    <a:pt x="14203" y="4657"/>
                    <a:pt x="14186" y="4640"/>
                    <a:pt x="14169" y="4623"/>
                  </a:cubicBezTo>
                  <a:cubicBezTo>
                    <a:pt x="14165" y="4620"/>
                    <a:pt x="14161" y="4614"/>
                    <a:pt x="14156" y="4612"/>
                  </a:cubicBezTo>
                  <a:cubicBezTo>
                    <a:pt x="14143" y="4597"/>
                    <a:pt x="14131" y="4586"/>
                    <a:pt x="14118" y="4572"/>
                  </a:cubicBezTo>
                  <a:cubicBezTo>
                    <a:pt x="14114" y="4566"/>
                    <a:pt x="14105" y="4561"/>
                    <a:pt x="14101" y="4552"/>
                  </a:cubicBezTo>
                  <a:cubicBezTo>
                    <a:pt x="14092" y="4541"/>
                    <a:pt x="14079" y="4529"/>
                    <a:pt x="14071" y="4518"/>
                  </a:cubicBezTo>
                  <a:cubicBezTo>
                    <a:pt x="14067" y="4510"/>
                    <a:pt x="14058" y="4504"/>
                    <a:pt x="14054" y="4495"/>
                  </a:cubicBezTo>
                  <a:cubicBezTo>
                    <a:pt x="14054" y="4495"/>
                    <a:pt x="14054" y="4495"/>
                    <a:pt x="14054" y="4495"/>
                  </a:cubicBezTo>
                  <a:cubicBezTo>
                    <a:pt x="14054" y="4495"/>
                    <a:pt x="14054" y="4495"/>
                    <a:pt x="14054" y="4495"/>
                  </a:cubicBezTo>
                  <a:cubicBezTo>
                    <a:pt x="14045" y="4484"/>
                    <a:pt x="14037" y="4473"/>
                    <a:pt x="14028" y="4461"/>
                  </a:cubicBezTo>
                  <a:cubicBezTo>
                    <a:pt x="14024" y="4453"/>
                    <a:pt x="14015" y="4447"/>
                    <a:pt x="14011" y="4439"/>
                  </a:cubicBezTo>
                  <a:cubicBezTo>
                    <a:pt x="14003" y="4427"/>
                    <a:pt x="13994" y="4416"/>
                    <a:pt x="13986" y="4402"/>
                  </a:cubicBezTo>
                  <a:cubicBezTo>
                    <a:pt x="13986" y="4402"/>
                    <a:pt x="13986" y="4402"/>
                    <a:pt x="13986" y="4402"/>
                  </a:cubicBezTo>
                  <a:cubicBezTo>
                    <a:pt x="13986" y="4402"/>
                    <a:pt x="13986" y="4402"/>
                    <a:pt x="13986" y="4402"/>
                  </a:cubicBezTo>
                  <a:cubicBezTo>
                    <a:pt x="13986" y="4399"/>
                    <a:pt x="13981" y="4399"/>
                    <a:pt x="13981" y="4396"/>
                  </a:cubicBezTo>
                  <a:lnTo>
                    <a:pt x="13819" y="4022"/>
                  </a:lnTo>
                  <a:cubicBezTo>
                    <a:pt x="13819" y="4028"/>
                    <a:pt x="13823" y="4030"/>
                    <a:pt x="13823" y="4036"/>
                  </a:cubicBezTo>
                  <a:cubicBezTo>
                    <a:pt x="13823" y="4036"/>
                    <a:pt x="13823" y="4036"/>
                    <a:pt x="13823" y="4036"/>
                  </a:cubicBezTo>
                  <a:cubicBezTo>
                    <a:pt x="13823" y="4033"/>
                    <a:pt x="13819" y="4028"/>
                    <a:pt x="13819" y="4025"/>
                  </a:cubicBezTo>
                  <a:cubicBezTo>
                    <a:pt x="13819" y="4022"/>
                    <a:pt x="13819" y="4022"/>
                    <a:pt x="13819" y="4019"/>
                  </a:cubicBezTo>
                  <a:lnTo>
                    <a:pt x="13819" y="4022"/>
                  </a:lnTo>
                  <a:cubicBezTo>
                    <a:pt x="13819" y="4022"/>
                    <a:pt x="13819" y="4022"/>
                    <a:pt x="13819" y="4019"/>
                  </a:cubicBezTo>
                  <a:cubicBezTo>
                    <a:pt x="13819" y="4016"/>
                    <a:pt x="13819" y="4013"/>
                    <a:pt x="13819" y="4011"/>
                  </a:cubicBezTo>
                  <a:cubicBezTo>
                    <a:pt x="13815" y="3985"/>
                    <a:pt x="13806" y="3959"/>
                    <a:pt x="13802" y="3934"/>
                  </a:cubicBezTo>
                  <a:cubicBezTo>
                    <a:pt x="13802" y="3928"/>
                    <a:pt x="13798" y="3923"/>
                    <a:pt x="13798" y="3917"/>
                  </a:cubicBezTo>
                  <a:cubicBezTo>
                    <a:pt x="13798" y="3906"/>
                    <a:pt x="13794" y="3891"/>
                    <a:pt x="13794" y="3880"/>
                  </a:cubicBezTo>
                  <a:cubicBezTo>
                    <a:pt x="13794" y="3880"/>
                    <a:pt x="13794" y="3880"/>
                    <a:pt x="13794" y="3880"/>
                  </a:cubicBezTo>
                  <a:cubicBezTo>
                    <a:pt x="13794" y="3869"/>
                    <a:pt x="13789" y="3857"/>
                    <a:pt x="13789" y="3846"/>
                  </a:cubicBezTo>
                  <a:cubicBezTo>
                    <a:pt x="13789" y="3846"/>
                    <a:pt x="13789" y="3846"/>
                    <a:pt x="13789" y="3846"/>
                  </a:cubicBezTo>
                  <a:cubicBezTo>
                    <a:pt x="13789" y="3832"/>
                    <a:pt x="13789" y="3821"/>
                    <a:pt x="13789" y="3806"/>
                  </a:cubicBezTo>
                  <a:cubicBezTo>
                    <a:pt x="13789" y="3806"/>
                    <a:pt x="13789" y="3806"/>
                    <a:pt x="13789" y="3806"/>
                  </a:cubicBezTo>
                  <a:cubicBezTo>
                    <a:pt x="13789" y="3806"/>
                    <a:pt x="13789" y="3806"/>
                    <a:pt x="13789" y="3806"/>
                  </a:cubicBezTo>
                  <a:cubicBezTo>
                    <a:pt x="13789" y="3792"/>
                    <a:pt x="13789" y="3781"/>
                    <a:pt x="13789" y="3767"/>
                  </a:cubicBezTo>
                  <a:cubicBezTo>
                    <a:pt x="13789" y="3767"/>
                    <a:pt x="13789" y="3767"/>
                    <a:pt x="13789" y="3767"/>
                  </a:cubicBezTo>
                  <a:cubicBezTo>
                    <a:pt x="13777" y="3741"/>
                    <a:pt x="13777" y="3713"/>
                    <a:pt x="13781" y="3687"/>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2E4AED90-6CF5-4715-954D-5B40C80A0D5A}"/>
                </a:ext>
              </a:extLst>
            </p:cNvPr>
            <p:cNvSpPr/>
            <p:nvPr/>
          </p:nvSpPr>
          <p:spPr>
            <a:xfrm>
              <a:off x="2590800" y="14922500"/>
              <a:ext cx="259957" cy="373818"/>
            </a:xfrm>
            <a:custGeom>
              <a:avLst/>
              <a:gdLst/>
              <a:ahLst/>
              <a:cxnLst>
                <a:cxn ang="0">
                  <a:pos x="wd2" y="hd2"/>
                </a:cxn>
                <a:cxn ang="5400000">
                  <a:pos x="wd2" y="hd2"/>
                </a:cxn>
                <a:cxn ang="10800000">
                  <a:pos x="wd2" y="hd2"/>
                </a:cxn>
                <a:cxn ang="16200000">
                  <a:pos x="wd2" y="hd2"/>
                </a:cxn>
              </a:cxnLst>
              <a:rect l="0" t="0" r="r" b="b"/>
              <a:pathLst>
                <a:path w="21185" h="21574" extrusionOk="0">
                  <a:moveTo>
                    <a:pt x="19198" y="9914"/>
                  </a:moveTo>
                  <a:cubicBezTo>
                    <a:pt x="19011" y="9804"/>
                    <a:pt x="18784" y="9702"/>
                    <a:pt x="18535" y="9606"/>
                  </a:cubicBezTo>
                  <a:cubicBezTo>
                    <a:pt x="18535" y="9606"/>
                    <a:pt x="18535" y="9606"/>
                    <a:pt x="18535" y="9606"/>
                  </a:cubicBezTo>
                  <a:lnTo>
                    <a:pt x="18525" y="9606"/>
                  </a:lnTo>
                  <a:cubicBezTo>
                    <a:pt x="18525" y="9606"/>
                    <a:pt x="18525" y="9606"/>
                    <a:pt x="18525" y="9606"/>
                  </a:cubicBezTo>
                  <a:lnTo>
                    <a:pt x="15058" y="8272"/>
                  </a:lnTo>
                  <a:cubicBezTo>
                    <a:pt x="14571" y="8082"/>
                    <a:pt x="13950" y="7913"/>
                    <a:pt x="13205" y="7759"/>
                  </a:cubicBezTo>
                  <a:lnTo>
                    <a:pt x="13215" y="5736"/>
                  </a:lnTo>
                  <a:lnTo>
                    <a:pt x="15161" y="6484"/>
                  </a:lnTo>
                  <a:cubicBezTo>
                    <a:pt x="15130" y="6477"/>
                    <a:pt x="15109" y="6462"/>
                    <a:pt x="15078" y="6447"/>
                  </a:cubicBezTo>
                  <a:cubicBezTo>
                    <a:pt x="15399" y="6586"/>
                    <a:pt x="15782" y="6653"/>
                    <a:pt x="16175" y="6608"/>
                  </a:cubicBezTo>
                  <a:cubicBezTo>
                    <a:pt x="16269" y="6601"/>
                    <a:pt x="16372" y="6586"/>
                    <a:pt x="16476" y="6557"/>
                  </a:cubicBezTo>
                  <a:lnTo>
                    <a:pt x="18049" y="6213"/>
                  </a:lnTo>
                  <a:cubicBezTo>
                    <a:pt x="19508" y="5890"/>
                    <a:pt x="20212" y="4498"/>
                    <a:pt x="19291" y="3706"/>
                  </a:cubicBezTo>
                  <a:cubicBezTo>
                    <a:pt x="18991" y="3457"/>
                    <a:pt x="18659" y="3230"/>
                    <a:pt x="18276" y="3046"/>
                  </a:cubicBezTo>
                  <a:cubicBezTo>
                    <a:pt x="18131" y="2973"/>
                    <a:pt x="17987" y="2914"/>
                    <a:pt x="17831" y="2856"/>
                  </a:cubicBezTo>
                  <a:cubicBezTo>
                    <a:pt x="17842" y="2856"/>
                    <a:pt x="17842" y="2863"/>
                    <a:pt x="17852" y="2863"/>
                  </a:cubicBezTo>
                  <a:lnTo>
                    <a:pt x="14375" y="1522"/>
                  </a:lnTo>
                  <a:cubicBezTo>
                    <a:pt x="13650" y="1243"/>
                    <a:pt x="12750" y="1075"/>
                    <a:pt x="11684" y="1016"/>
                  </a:cubicBezTo>
                  <a:lnTo>
                    <a:pt x="9251" y="78"/>
                  </a:lnTo>
                  <a:cubicBezTo>
                    <a:pt x="9086" y="12"/>
                    <a:pt x="8889" y="-10"/>
                    <a:pt x="8672" y="5"/>
                  </a:cubicBezTo>
                  <a:cubicBezTo>
                    <a:pt x="8082" y="63"/>
                    <a:pt x="7595" y="481"/>
                    <a:pt x="7595" y="936"/>
                  </a:cubicBezTo>
                  <a:lnTo>
                    <a:pt x="7595" y="1229"/>
                  </a:lnTo>
                  <a:cubicBezTo>
                    <a:pt x="5174" y="1566"/>
                    <a:pt x="3352" y="2248"/>
                    <a:pt x="2120" y="3266"/>
                  </a:cubicBezTo>
                  <a:cubicBezTo>
                    <a:pt x="889" y="4285"/>
                    <a:pt x="278" y="5473"/>
                    <a:pt x="278" y="6806"/>
                  </a:cubicBezTo>
                  <a:cubicBezTo>
                    <a:pt x="278" y="7781"/>
                    <a:pt x="578" y="8588"/>
                    <a:pt x="1189" y="9203"/>
                  </a:cubicBezTo>
                  <a:cubicBezTo>
                    <a:pt x="1675" y="9702"/>
                    <a:pt x="2245" y="10075"/>
                    <a:pt x="2876" y="10317"/>
                  </a:cubicBezTo>
                  <a:lnTo>
                    <a:pt x="6353" y="11659"/>
                  </a:lnTo>
                  <a:cubicBezTo>
                    <a:pt x="6322" y="11651"/>
                    <a:pt x="6302" y="11637"/>
                    <a:pt x="6281" y="11629"/>
                  </a:cubicBezTo>
                  <a:cubicBezTo>
                    <a:pt x="6457" y="11703"/>
                    <a:pt x="6643" y="11761"/>
                    <a:pt x="6830" y="11820"/>
                  </a:cubicBezTo>
                  <a:cubicBezTo>
                    <a:pt x="7037" y="11878"/>
                    <a:pt x="7295" y="11937"/>
                    <a:pt x="7585" y="11996"/>
                  </a:cubicBezTo>
                  <a:lnTo>
                    <a:pt x="7575" y="14283"/>
                  </a:lnTo>
                  <a:lnTo>
                    <a:pt x="4967" y="13278"/>
                  </a:lnTo>
                  <a:cubicBezTo>
                    <a:pt x="4666" y="13161"/>
                    <a:pt x="4304" y="13117"/>
                    <a:pt x="3932" y="13154"/>
                  </a:cubicBezTo>
                  <a:cubicBezTo>
                    <a:pt x="3859" y="13161"/>
                    <a:pt x="3787" y="13168"/>
                    <a:pt x="3714" y="13183"/>
                  </a:cubicBezTo>
                  <a:lnTo>
                    <a:pt x="1737" y="13557"/>
                  </a:lnTo>
                  <a:cubicBezTo>
                    <a:pt x="413" y="13806"/>
                    <a:pt x="-405" y="14972"/>
                    <a:pt x="206" y="15836"/>
                  </a:cubicBezTo>
                  <a:cubicBezTo>
                    <a:pt x="558" y="16335"/>
                    <a:pt x="1065" y="16775"/>
                    <a:pt x="1717" y="17170"/>
                  </a:cubicBezTo>
                  <a:cubicBezTo>
                    <a:pt x="2007" y="17346"/>
                    <a:pt x="2327" y="17500"/>
                    <a:pt x="2659" y="17625"/>
                  </a:cubicBezTo>
                  <a:lnTo>
                    <a:pt x="6136" y="18966"/>
                  </a:lnTo>
                  <a:cubicBezTo>
                    <a:pt x="6126" y="18959"/>
                    <a:pt x="6105" y="18951"/>
                    <a:pt x="6095" y="18951"/>
                  </a:cubicBezTo>
                  <a:cubicBezTo>
                    <a:pt x="6529" y="19120"/>
                    <a:pt x="7005" y="19259"/>
                    <a:pt x="7523" y="19355"/>
                  </a:cubicBezTo>
                  <a:cubicBezTo>
                    <a:pt x="7533" y="19355"/>
                    <a:pt x="7554" y="19362"/>
                    <a:pt x="7564" y="19362"/>
                  </a:cubicBezTo>
                  <a:lnTo>
                    <a:pt x="7564" y="19508"/>
                  </a:lnTo>
                  <a:cubicBezTo>
                    <a:pt x="7564" y="19802"/>
                    <a:pt x="7761" y="20036"/>
                    <a:pt x="8061" y="20153"/>
                  </a:cubicBezTo>
                  <a:lnTo>
                    <a:pt x="11539" y="21495"/>
                  </a:lnTo>
                  <a:cubicBezTo>
                    <a:pt x="11528" y="21495"/>
                    <a:pt x="11528" y="21487"/>
                    <a:pt x="11518" y="21487"/>
                  </a:cubicBezTo>
                  <a:cubicBezTo>
                    <a:pt x="11684" y="21553"/>
                    <a:pt x="11891" y="21590"/>
                    <a:pt x="12108" y="21568"/>
                  </a:cubicBezTo>
                  <a:cubicBezTo>
                    <a:pt x="12698" y="21509"/>
                    <a:pt x="13184" y="21092"/>
                    <a:pt x="13184" y="20637"/>
                  </a:cubicBezTo>
                  <a:lnTo>
                    <a:pt x="13184" y="19325"/>
                  </a:lnTo>
                  <a:cubicBezTo>
                    <a:pt x="14395" y="19164"/>
                    <a:pt x="15420" y="18944"/>
                    <a:pt x="16258" y="18651"/>
                  </a:cubicBezTo>
                  <a:cubicBezTo>
                    <a:pt x="17097" y="18358"/>
                    <a:pt x="17883" y="17947"/>
                    <a:pt x="18628" y="17412"/>
                  </a:cubicBezTo>
                  <a:cubicBezTo>
                    <a:pt x="19373" y="16877"/>
                    <a:pt x="19984" y="16247"/>
                    <a:pt x="20460" y="15514"/>
                  </a:cubicBezTo>
                  <a:cubicBezTo>
                    <a:pt x="20936" y="14781"/>
                    <a:pt x="21185" y="14004"/>
                    <a:pt x="21185" y="13183"/>
                  </a:cubicBezTo>
                  <a:cubicBezTo>
                    <a:pt x="21195" y="11783"/>
                    <a:pt x="20522" y="10691"/>
                    <a:pt x="19198" y="991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DE55919C-F71C-4060-8897-DEC75F12B5F8}"/>
                </a:ext>
              </a:extLst>
            </p:cNvPr>
            <p:cNvSpPr/>
            <p:nvPr/>
          </p:nvSpPr>
          <p:spPr>
            <a:xfrm>
              <a:off x="2641599" y="14947900"/>
              <a:ext cx="217412" cy="350379"/>
            </a:xfrm>
            <a:custGeom>
              <a:avLst/>
              <a:gdLst/>
              <a:ahLst/>
              <a:cxnLst>
                <a:cxn ang="0">
                  <a:pos x="wd2" y="hd2"/>
                </a:cxn>
                <a:cxn ang="5400000">
                  <a:pos x="wd2" y="hd2"/>
                </a:cxn>
                <a:cxn ang="10800000">
                  <a:pos x="wd2" y="hd2"/>
                </a:cxn>
                <a:cxn ang="16200000">
                  <a:pos x="wd2" y="hd2"/>
                </a:cxn>
              </a:cxnLst>
              <a:rect l="0" t="0" r="r" b="b"/>
              <a:pathLst>
                <a:path w="21118" h="21490" extrusionOk="0">
                  <a:moveTo>
                    <a:pt x="18750" y="9098"/>
                  </a:moveTo>
                  <a:cubicBezTo>
                    <a:pt x="20329" y="9923"/>
                    <a:pt x="21118" y="11084"/>
                    <a:pt x="21118" y="12572"/>
                  </a:cubicBezTo>
                  <a:cubicBezTo>
                    <a:pt x="21118" y="13444"/>
                    <a:pt x="20822" y="14270"/>
                    <a:pt x="20254" y="15049"/>
                  </a:cubicBezTo>
                  <a:cubicBezTo>
                    <a:pt x="19687" y="15828"/>
                    <a:pt x="18959" y="16497"/>
                    <a:pt x="18071" y="17066"/>
                  </a:cubicBezTo>
                  <a:cubicBezTo>
                    <a:pt x="17183" y="17635"/>
                    <a:pt x="16245" y="18071"/>
                    <a:pt x="15246" y="18382"/>
                  </a:cubicBezTo>
                  <a:cubicBezTo>
                    <a:pt x="14247" y="18694"/>
                    <a:pt x="13026" y="18928"/>
                    <a:pt x="11582" y="19099"/>
                  </a:cubicBezTo>
                  <a:lnTo>
                    <a:pt x="11582" y="20493"/>
                  </a:lnTo>
                  <a:cubicBezTo>
                    <a:pt x="11582" y="20976"/>
                    <a:pt x="11003" y="21420"/>
                    <a:pt x="10299" y="21483"/>
                  </a:cubicBezTo>
                  <a:cubicBezTo>
                    <a:pt x="9596" y="21545"/>
                    <a:pt x="9017" y="21202"/>
                    <a:pt x="9017" y="20719"/>
                  </a:cubicBezTo>
                  <a:lnTo>
                    <a:pt x="9017" y="19325"/>
                  </a:lnTo>
                  <a:cubicBezTo>
                    <a:pt x="7290" y="19372"/>
                    <a:pt x="5896" y="19309"/>
                    <a:pt x="4822" y="19130"/>
                  </a:cubicBezTo>
                  <a:cubicBezTo>
                    <a:pt x="3749" y="18951"/>
                    <a:pt x="2824" y="18647"/>
                    <a:pt x="2047" y="18235"/>
                  </a:cubicBezTo>
                  <a:cubicBezTo>
                    <a:pt x="1270" y="17814"/>
                    <a:pt x="665" y="17347"/>
                    <a:pt x="246" y="16817"/>
                  </a:cubicBezTo>
                  <a:cubicBezTo>
                    <a:pt x="-482" y="15898"/>
                    <a:pt x="493" y="14659"/>
                    <a:pt x="2072" y="14394"/>
                  </a:cubicBezTo>
                  <a:lnTo>
                    <a:pt x="4428" y="13997"/>
                  </a:lnTo>
                  <a:cubicBezTo>
                    <a:pt x="4514" y="13982"/>
                    <a:pt x="4600" y="13974"/>
                    <a:pt x="4687" y="13966"/>
                  </a:cubicBezTo>
                  <a:cubicBezTo>
                    <a:pt x="5649" y="13880"/>
                    <a:pt x="6512" y="14215"/>
                    <a:pt x="6870" y="14807"/>
                  </a:cubicBezTo>
                  <a:cubicBezTo>
                    <a:pt x="6994" y="15010"/>
                    <a:pt x="7117" y="15173"/>
                    <a:pt x="7265" y="15306"/>
                  </a:cubicBezTo>
                  <a:cubicBezTo>
                    <a:pt x="7623" y="15625"/>
                    <a:pt x="8215" y="15882"/>
                    <a:pt x="9029" y="16085"/>
                  </a:cubicBezTo>
                  <a:lnTo>
                    <a:pt x="9041" y="11847"/>
                  </a:lnTo>
                  <a:cubicBezTo>
                    <a:pt x="6673" y="11606"/>
                    <a:pt x="4995" y="11372"/>
                    <a:pt x="4008" y="11131"/>
                  </a:cubicBezTo>
                  <a:cubicBezTo>
                    <a:pt x="3021" y="10889"/>
                    <a:pt x="2158" y="10437"/>
                    <a:pt x="1430" y="9783"/>
                  </a:cubicBezTo>
                  <a:cubicBezTo>
                    <a:pt x="702" y="9121"/>
                    <a:pt x="344" y="8272"/>
                    <a:pt x="344" y="7236"/>
                  </a:cubicBezTo>
                  <a:cubicBezTo>
                    <a:pt x="344" y="5810"/>
                    <a:pt x="1085" y="4556"/>
                    <a:pt x="2540" y="3474"/>
                  </a:cubicBezTo>
                  <a:cubicBezTo>
                    <a:pt x="4008" y="2391"/>
                    <a:pt x="6179" y="1667"/>
                    <a:pt x="9066" y="1308"/>
                  </a:cubicBezTo>
                  <a:lnTo>
                    <a:pt x="9066" y="997"/>
                  </a:lnTo>
                  <a:cubicBezTo>
                    <a:pt x="9066" y="514"/>
                    <a:pt x="9646" y="70"/>
                    <a:pt x="10349" y="7"/>
                  </a:cubicBezTo>
                  <a:cubicBezTo>
                    <a:pt x="11052" y="-55"/>
                    <a:pt x="11632" y="288"/>
                    <a:pt x="11632" y="771"/>
                  </a:cubicBezTo>
                  <a:lnTo>
                    <a:pt x="11632" y="1082"/>
                  </a:lnTo>
                  <a:cubicBezTo>
                    <a:pt x="14259" y="958"/>
                    <a:pt x="16270" y="1207"/>
                    <a:pt x="17652" y="1814"/>
                  </a:cubicBezTo>
                  <a:cubicBezTo>
                    <a:pt x="18108" y="2017"/>
                    <a:pt x="18515" y="2251"/>
                    <a:pt x="18861" y="2515"/>
                  </a:cubicBezTo>
                  <a:cubicBezTo>
                    <a:pt x="19958" y="3357"/>
                    <a:pt x="19120" y="4837"/>
                    <a:pt x="17380" y="5179"/>
                  </a:cubicBezTo>
                  <a:lnTo>
                    <a:pt x="15505" y="5546"/>
                  </a:lnTo>
                  <a:cubicBezTo>
                    <a:pt x="15382" y="5569"/>
                    <a:pt x="15271" y="5585"/>
                    <a:pt x="15147" y="5600"/>
                  </a:cubicBezTo>
                  <a:cubicBezTo>
                    <a:pt x="14333" y="5670"/>
                    <a:pt x="13593" y="5436"/>
                    <a:pt x="13161" y="4992"/>
                  </a:cubicBezTo>
                  <a:cubicBezTo>
                    <a:pt x="13087" y="4907"/>
                    <a:pt x="13001" y="4837"/>
                    <a:pt x="12927" y="4782"/>
                  </a:cubicBezTo>
                  <a:cubicBezTo>
                    <a:pt x="12668" y="4587"/>
                    <a:pt x="12224" y="4400"/>
                    <a:pt x="11619" y="4237"/>
                  </a:cubicBezTo>
                  <a:lnTo>
                    <a:pt x="11607" y="7703"/>
                  </a:lnTo>
                  <a:cubicBezTo>
                    <a:pt x="15184" y="8015"/>
                    <a:pt x="17565" y="8482"/>
                    <a:pt x="18750" y="9098"/>
                  </a:cubicBezTo>
                  <a:close/>
                  <a:moveTo>
                    <a:pt x="13791" y="15018"/>
                  </a:moveTo>
                  <a:cubicBezTo>
                    <a:pt x="14259" y="14628"/>
                    <a:pt x="14481" y="14215"/>
                    <a:pt x="14494" y="13787"/>
                  </a:cubicBezTo>
                  <a:cubicBezTo>
                    <a:pt x="14494" y="13413"/>
                    <a:pt x="14296" y="13078"/>
                    <a:pt x="13914" y="12798"/>
                  </a:cubicBezTo>
                  <a:cubicBezTo>
                    <a:pt x="13519" y="12517"/>
                    <a:pt x="12754" y="12291"/>
                    <a:pt x="11619" y="12120"/>
                  </a:cubicBezTo>
                  <a:lnTo>
                    <a:pt x="11607" y="15968"/>
                  </a:lnTo>
                  <a:cubicBezTo>
                    <a:pt x="12594" y="15719"/>
                    <a:pt x="13322" y="15407"/>
                    <a:pt x="13791" y="15018"/>
                  </a:cubicBezTo>
                  <a:moveTo>
                    <a:pt x="9054" y="7462"/>
                  </a:moveTo>
                  <a:lnTo>
                    <a:pt x="9066" y="4377"/>
                  </a:lnTo>
                  <a:cubicBezTo>
                    <a:pt x="8313" y="4611"/>
                    <a:pt x="7795" y="4868"/>
                    <a:pt x="7499" y="5141"/>
                  </a:cubicBezTo>
                  <a:cubicBezTo>
                    <a:pt x="7203" y="5413"/>
                    <a:pt x="7055" y="5725"/>
                    <a:pt x="7055" y="6060"/>
                  </a:cubicBezTo>
                  <a:cubicBezTo>
                    <a:pt x="7055" y="6410"/>
                    <a:pt x="7203" y="6706"/>
                    <a:pt x="7499" y="6940"/>
                  </a:cubicBezTo>
                  <a:cubicBezTo>
                    <a:pt x="7795" y="7181"/>
                    <a:pt x="8313" y="7353"/>
                    <a:pt x="9054" y="7462"/>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FAFE0C53-B08B-4D83-BC7B-D29646AE3013}"/>
                </a:ext>
              </a:extLst>
            </p:cNvPr>
            <p:cNvSpPr/>
            <p:nvPr/>
          </p:nvSpPr>
          <p:spPr>
            <a:xfrm>
              <a:off x="1689100" y="15100300"/>
              <a:ext cx="252748" cy="359284"/>
            </a:xfrm>
            <a:custGeom>
              <a:avLst/>
              <a:gdLst/>
              <a:ahLst/>
              <a:cxnLst>
                <a:cxn ang="0">
                  <a:pos x="wd2" y="hd2"/>
                </a:cxn>
                <a:cxn ang="5400000">
                  <a:pos x="wd2" y="hd2"/>
                </a:cxn>
                <a:cxn ang="10800000">
                  <a:pos x="wd2" y="hd2"/>
                </a:cxn>
                <a:cxn ang="16200000">
                  <a:pos x="wd2" y="hd2"/>
                </a:cxn>
              </a:cxnLst>
              <a:rect l="0" t="0" r="r" b="b"/>
              <a:pathLst>
                <a:path w="21461" h="21600" extrusionOk="0">
                  <a:moveTo>
                    <a:pt x="19120" y="9582"/>
                  </a:moveTo>
                  <a:cubicBezTo>
                    <a:pt x="18031" y="8880"/>
                    <a:pt x="15906" y="8193"/>
                    <a:pt x="12747" y="7528"/>
                  </a:cubicBezTo>
                  <a:lnTo>
                    <a:pt x="12693" y="6780"/>
                  </a:lnTo>
                  <a:cubicBezTo>
                    <a:pt x="12758" y="6788"/>
                    <a:pt x="12833" y="6795"/>
                    <a:pt x="12898" y="6795"/>
                  </a:cubicBezTo>
                  <a:cubicBezTo>
                    <a:pt x="12995" y="6795"/>
                    <a:pt x="13103" y="6795"/>
                    <a:pt x="13210" y="6780"/>
                  </a:cubicBezTo>
                  <a:lnTo>
                    <a:pt x="14839" y="6604"/>
                  </a:lnTo>
                  <a:cubicBezTo>
                    <a:pt x="15022" y="6582"/>
                    <a:pt x="15205" y="6543"/>
                    <a:pt x="15356" y="6490"/>
                  </a:cubicBezTo>
                  <a:cubicBezTo>
                    <a:pt x="15356" y="6490"/>
                    <a:pt x="15356" y="6490"/>
                    <a:pt x="15356" y="6490"/>
                  </a:cubicBezTo>
                  <a:lnTo>
                    <a:pt x="18160" y="5543"/>
                  </a:lnTo>
                  <a:cubicBezTo>
                    <a:pt x="19282" y="5169"/>
                    <a:pt x="19648" y="4039"/>
                    <a:pt x="18753" y="3237"/>
                  </a:cubicBezTo>
                  <a:cubicBezTo>
                    <a:pt x="18430" y="2947"/>
                    <a:pt x="18052" y="2680"/>
                    <a:pt x="17643" y="2443"/>
                  </a:cubicBezTo>
                  <a:cubicBezTo>
                    <a:pt x="16381" y="1718"/>
                    <a:pt x="14602" y="1290"/>
                    <a:pt x="12294" y="1153"/>
                  </a:cubicBezTo>
                  <a:lnTo>
                    <a:pt x="12272" y="855"/>
                  </a:lnTo>
                  <a:cubicBezTo>
                    <a:pt x="12240" y="389"/>
                    <a:pt x="11712" y="8"/>
                    <a:pt x="11086" y="0"/>
                  </a:cubicBezTo>
                  <a:cubicBezTo>
                    <a:pt x="10924" y="0"/>
                    <a:pt x="10763" y="23"/>
                    <a:pt x="10622" y="69"/>
                  </a:cubicBezTo>
                  <a:lnTo>
                    <a:pt x="7819" y="1015"/>
                  </a:lnTo>
                  <a:cubicBezTo>
                    <a:pt x="7829" y="1015"/>
                    <a:pt x="7829" y="1015"/>
                    <a:pt x="7840" y="1008"/>
                  </a:cubicBezTo>
                  <a:cubicBezTo>
                    <a:pt x="7592" y="1084"/>
                    <a:pt x="7398" y="1237"/>
                    <a:pt x="7301" y="1420"/>
                  </a:cubicBezTo>
                  <a:cubicBezTo>
                    <a:pt x="6902" y="1504"/>
                    <a:pt x="6524" y="1603"/>
                    <a:pt x="6179" y="1718"/>
                  </a:cubicBezTo>
                  <a:lnTo>
                    <a:pt x="3376" y="2665"/>
                  </a:lnTo>
                  <a:cubicBezTo>
                    <a:pt x="3408" y="2657"/>
                    <a:pt x="3430" y="2649"/>
                    <a:pt x="3462" y="2642"/>
                  </a:cubicBezTo>
                  <a:cubicBezTo>
                    <a:pt x="2761" y="2871"/>
                    <a:pt x="2157" y="3169"/>
                    <a:pt x="1672" y="3535"/>
                  </a:cubicBezTo>
                  <a:cubicBezTo>
                    <a:pt x="464" y="4436"/>
                    <a:pt x="-86" y="5574"/>
                    <a:pt x="11" y="6940"/>
                  </a:cubicBezTo>
                  <a:cubicBezTo>
                    <a:pt x="87" y="7941"/>
                    <a:pt x="464" y="8796"/>
                    <a:pt x="1143" y="9498"/>
                  </a:cubicBezTo>
                  <a:cubicBezTo>
                    <a:pt x="1834" y="10201"/>
                    <a:pt x="2610" y="10720"/>
                    <a:pt x="3505" y="11040"/>
                  </a:cubicBezTo>
                  <a:cubicBezTo>
                    <a:pt x="4389" y="11369"/>
                    <a:pt x="5888" y="11758"/>
                    <a:pt x="7980" y="12216"/>
                  </a:cubicBezTo>
                  <a:lnTo>
                    <a:pt x="8045" y="13064"/>
                  </a:lnTo>
                  <a:cubicBezTo>
                    <a:pt x="7765" y="12957"/>
                    <a:pt x="7441" y="12888"/>
                    <a:pt x="7118" y="12888"/>
                  </a:cubicBezTo>
                  <a:cubicBezTo>
                    <a:pt x="7042" y="12888"/>
                    <a:pt x="6967" y="12888"/>
                    <a:pt x="6891" y="12896"/>
                  </a:cubicBezTo>
                  <a:lnTo>
                    <a:pt x="4853" y="13049"/>
                  </a:lnTo>
                  <a:cubicBezTo>
                    <a:pt x="4637" y="13064"/>
                    <a:pt x="4432" y="13110"/>
                    <a:pt x="4249" y="13171"/>
                  </a:cubicBezTo>
                  <a:lnTo>
                    <a:pt x="1445" y="14117"/>
                  </a:lnTo>
                  <a:cubicBezTo>
                    <a:pt x="1456" y="14110"/>
                    <a:pt x="1478" y="14110"/>
                    <a:pt x="1488" y="14102"/>
                  </a:cubicBezTo>
                  <a:cubicBezTo>
                    <a:pt x="486" y="14415"/>
                    <a:pt x="11" y="15339"/>
                    <a:pt x="615" y="16148"/>
                  </a:cubicBezTo>
                  <a:cubicBezTo>
                    <a:pt x="1025" y="16698"/>
                    <a:pt x="1585" y="17210"/>
                    <a:pt x="2297" y="17683"/>
                  </a:cubicBezTo>
                  <a:cubicBezTo>
                    <a:pt x="3009" y="18164"/>
                    <a:pt x="3850" y="18538"/>
                    <a:pt x="4799" y="18813"/>
                  </a:cubicBezTo>
                  <a:cubicBezTo>
                    <a:pt x="5759" y="19088"/>
                    <a:pt x="6988" y="19287"/>
                    <a:pt x="8498" y="19409"/>
                  </a:cubicBezTo>
                  <a:lnTo>
                    <a:pt x="8595" y="20745"/>
                  </a:lnTo>
                  <a:cubicBezTo>
                    <a:pt x="8627" y="21211"/>
                    <a:pt x="9156" y="21592"/>
                    <a:pt x="9781" y="21600"/>
                  </a:cubicBezTo>
                  <a:cubicBezTo>
                    <a:pt x="10008" y="21600"/>
                    <a:pt x="10213" y="21554"/>
                    <a:pt x="10385" y="21470"/>
                  </a:cubicBezTo>
                  <a:cubicBezTo>
                    <a:pt x="10342" y="21493"/>
                    <a:pt x="10288" y="21516"/>
                    <a:pt x="10234" y="21531"/>
                  </a:cubicBezTo>
                  <a:lnTo>
                    <a:pt x="13038" y="20584"/>
                  </a:lnTo>
                  <a:cubicBezTo>
                    <a:pt x="13415" y="20455"/>
                    <a:pt x="13663" y="20164"/>
                    <a:pt x="13642" y="19829"/>
                  </a:cubicBezTo>
                  <a:lnTo>
                    <a:pt x="13599" y="19172"/>
                  </a:lnTo>
                  <a:cubicBezTo>
                    <a:pt x="13707" y="19149"/>
                    <a:pt x="13804" y="19126"/>
                    <a:pt x="13911" y="19103"/>
                  </a:cubicBezTo>
                  <a:cubicBezTo>
                    <a:pt x="14181" y="19042"/>
                    <a:pt x="14451" y="18958"/>
                    <a:pt x="14709" y="18874"/>
                  </a:cubicBezTo>
                  <a:cubicBezTo>
                    <a:pt x="14688" y="18882"/>
                    <a:pt x="14666" y="18889"/>
                    <a:pt x="14645" y="18897"/>
                  </a:cubicBezTo>
                  <a:lnTo>
                    <a:pt x="17449" y="17950"/>
                  </a:lnTo>
                  <a:cubicBezTo>
                    <a:pt x="18031" y="17752"/>
                    <a:pt x="18581" y="17492"/>
                    <a:pt x="19098" y="17172"/>
                  </a:cubicBezTo>
                  <a:cubicBezTo>
                    <a:pt x="19832" y="16713"/>
                    <a:pt x="20425" y="16133"/>
                    <a:pt x="20878" y="15446"/>
                  </a:cubicBezTo>
                  <a:cubicBezTo>
                    <a:pt x="21320" y="14751"/>
                    <a:pt x="21514" y="13988"/>
                    <a:pt x="21449" y="13148"/>
                  </a:cubicBezTo>
                  <a:cubicBezTo>
                    <a:pt x="21341" y="11720"/>
                    <a:pt x="20576" y="10529"/>
                    <a:pt x="19120" y="9582"/>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79728883-01F8-4A64-912D-EB399DE493AA}"/>
                </a:ext>
              </a:extLst>
            </p:cNvPr>
            <p:cNvSpPr/>
            <p:nvPr/>
          </p:nvSpPr>
          <p:spPr>
            <a:xfrm>
              <a:off x="1689100" y="15112999"/>
              <a:ext cx="219728" cy="343793"/>
            </a:xfrm>
            <a:custGeom>
              <a:avLst/>
              <a:gdLst/>
              <a:ahLst/>
              <a:cxnLst>
                <a:cxn ang="0">
                  <a:pos x="wd2" y="hd2"/>
                </a:cxn>
                <a:cxn ang="5400000">
                  <a:pos x="wd2" y="hd2"/>
                </a:cxn>
                <a:cxn ang="10800000">
                  <a:pos x="wd2" y="hd2"/>
                </a:cxn>
                <a:cxn ang="16200000">
                  <a:pos x="wd2" y="hd2"/>
                </a:cxn>
              </a:cxnLst>
              <a:rect l="0" t="0" r="r" b="b"/>
              <a:pathLst>
                <a:path w="21441" h="21584" extrusionOk="0">
                  <a:moveTo>
                    <a:pt x="18750" y="10015"/>
                  </a:moveTo>
                  <a:cubicBezTo>
                    <a:pt x="20410" y="11003"/>
                    <a:pt x="21303" y="12247"/>
                    <a:pt x="21427" y="13738"/>
                  </a:cubicBezTo>
                  <a:cubicBezTo>
                    <a:pt x="21501" y="14615"/>
                    <a:pt x="21278" y="15413"/>
                    <a:pt x="20770" y="16138"/>
                  </a:cubicBezTo>
                  <a:cubicBezTo>
                    <a:pt x="20262" y="16864"/>
                    <a:pt x="19580" y="17462"/>
                    <a:pt x="18725" y="17940"/>
                  </a:cubicBezTo>
                  <a:cubicBezTo>
                    <a:pt x="17882" y="18419"/>
                    <a:pt x="16965" y="18769"/>
                    <a:pt x="15974" y="18977"/>
                  </a:cubicBezTo>
                  <a:cubicBezTo>
                    <a:pt x="14995" y="19184"/>
                    <a:pt x="13781" y="19304"/>
                    <a:pt x="12343" y="19328"/>
                  </a:cubicBezTo>
                  <a:lnTo>
                    <a:pt x="12455" y="20723"/>
                  </a:lnTo>
                  <a:cubicBezTo>
                    <a:pt x="12492" y="21209"/>
                    <a:pt x="11946" y="21592"/>
                    <a:pt x="11240" y="21584"/>
                  </a:cubicBezTo>
                  <a:cubicBezTo>
                    <a:pt x="10521" y="21576"/>
                    <a:pt x="9914" y="21177"/>
                    <a:pt x="9877" y="20691"/>
                  </a:cubicBezTo>
                  <a:lnTo>
                    <a:pt x="9765" y="19296"/>
                  </a:lnTo>
                  <a:cubicBezTo>
                    <a:pt x="8030" y="19168"/>
                    <a:pt x="6618" y="18961"/>
                    <a:pt x="5515" y="18674"/>
                  </a:cubicBezTo>
                  <a:cubicBezTo>
                    <a:pt x="4412" y="18387"/>
                    <a:pt x="3458" y="17988"/>
                    <a:pt x="2640" y="17494"/>
                  </a:cubicBezTo>
                  <a:cubicBezTo>
                    <a:pt x="1822" y="16991"/>
                    <a:pt x="1177" y="16465"/>
                    <a:pt x="707" y="15891"/>
                  </a:cubicBezTo>
                  <a:cubicBezTo>
                    <a:pt x="-99" y="14894"/>
                    <a:pt x="781" y="13746"/>
                    <a:pt x="2342" y="13643"/>
                  </a:cubicBezTo>
                  <a:lnTo>
                    <a:pt x="4684" y="13483"/>
                  </a:lnTo>
                  <a:cubicBezTo>
                    <a:pt x="4771" y="13475"/>
                    <a:pt x="4858" y="13475"/>
                    <a:pt x="4945" y="13475"/>
                  </a:cubicBezTo>
                  <a:cubicBezTo>
                    <a:pt x="5911" y="13483"/>
                    <a:pt x="6804" y="13914"/>
                    <a:pt x="7213" y="14544"/>
                  </a:cubicBezTo>
                  <a:cubicBezTo>
                    <a:pt x="7349" y="14759"/>
                    <a:pt x="7498" y="14934"/>
                    <a:pt x="7659" y="15078"/>
                  </a:cubicBezTo>
                  <a:cubicBezTo>
                    <a:pt x="8043" y="15437"/>
                    <a:pt x="8662" y="15755"/>
                    <a:pt x="9505" y="16035"/>
                  </a:cubicBezTo>
                  <a:lnTo>
                    <a:pt x="9171" y="11777"/>
                  </a:lnTo>
                  <a:cubicBezTo>
                    <a:pt x="6766" y="11298"/>
                    <a:pt x="5044" y="10892"/>
                    <a:pt x="4028" y="10549"/>
                  </a:cubicBezTo>
                  <a:cubicBezTo>
                    <a:pt x="3012" y="10206"/>
                    <a:pt x="2107" y="9672"/>
                    <a:pt x="1314" y="8930"/>
                  </a:cubicBezTo>
                  <a:cubicBezTo>
                    <a:pt x="521" y="8197"/>
                    <a:pt x="99" y="7304"/>
                    <a:pt x="13" y="6259"/>
                  </a:cubicBezTo>
                  <a:cubicBezTo>
                    <a:pt x="-99" y="4832"/>
                    <a:pt x="533" y="3644"/>
                    <a:pt x="1921" y="2703"/>
                  </a:cubicBezTo>
                  <a:cubicBezTo>
                    <a:pt x="3309" y="1762"/>
                    <a:pt x="5440" y="1252"/>
                    <a:pt x="8328" y="1180"/>
                  </a:cubicBezTo>
                  <a:lnTo>
                    <a:pt x="8303" y="869"/>
                  </a:lnTo>
                  <a:cubicBezTo>
                    <a:pt x="8266" y="383"/>
                    <a:pt x="8811" y="-8"/>
                    <a:pt x="9518" y="0"/>
                  </a:cubicBezTo>
                  <a:cubicBezTo>
                    <a:pt x="10224" y="8"/>
                    <a:pt x="10831" y="407"/>
                    <a:pt x="10881" y="893"/>
                  </a:cubicBezTo>
                  <a:lnTo>
                    <a:pt x="10905" y="1204"/>
                  </a:lnTo>
                  <a:cubicBezTo>
                    <a:pt x="13545" y="1348"/>
                    <a:pt x="15590" y="1794"/>
                    <a:pt x="17052" y="2551"/>
                  </a:cubicBezTo>
                  <a:cubicBezTo>
                    <a:pt x="17535" y="2799"/>
                    <a:pt x="17957" y="3078"/>
                    <a:pt x="18329" y="3381"/>
                  </a:cubicBezTo>
                  <a:cubicBezTo>
                    <a:pt x="19506" y="4337"/>
                    <a:pt x="18787" y="5733"/>
                    <a:pt x="17052" y="5908"/>
                  </a:cubicBezTo>
                  <a:lnTo>
                    <a:pt x="15181" y="6092"/>
                  </a:lnTo>
                  <a:cubicBezTo>
                    <a:pt x="15057" y="6100"/>
                    <a:pt x="14945" y="6108"/>
                    <a:pt x="14822" y="6108"/>
                  </a:cubicBezTo>
                  <a:cubicBezTo>
                    <a:pt x="14016" y="6100"/>
                    <a:pt x="13235" y="5789"/>
                    <a:pt x="12764" y="5294"/>
                  </a:cubicBezTo>
                  <a:cubicBezTo>
                    <a:pt x="12678" y="5199"/>
                    <a:pt x="12591" y="5119"/>
                    <a:pt x="12517" y="5055"/>
                  </a:cubicBezTo>
                  <a:cubicBezTo>
                    <a:pt x="12232" y="4832"/>
                    <a:pt x="11773" y="4601"/>
                    <a:pt x="11153" y="4369"/>
                  </a:cubicBezTo>
                  <a:lnTo>
                    <a:pt x="11426" y="7854"/>
                  </a:lnTo>
                  <a:cubicBezTo>
                    <a:pt x="15045" y="8563"/>
                    <a:pt x="17486" y="9281"/>
                    <a:pt x="18750" y="10015"/>
                  </a:cubicBezTo>
                  <a:close/>
                  <a:moveTo>
                    <a:pt x="14214" y="15460"/>
                  </a:moveTo>
                  <a:cubicBezTo>
                    <a:pt x="14648" y="15117"/>
                    <a:pt x="14846" y="14727"/>
                    <a:pt x="14821" y="14288"/>
                  </a:cubicBezTo>
                  <a:cubicBezTo>
                    <a:pt x="14797" y="13914"/>
                    <a:pt x="14574" y="13563"/>
                    <a:pt x="14152" y="13236"/>
                  </a:cubicBezTo>
                  <a:cubicBezTo>
                    <a:pt x="13731" y="12917"/>
                    <a:pt x="12938" y="12606"/>
                    <a:pt x="11773" y="12327"/>
                  </a:cubicBezTo>
                  <a:lnTo>
                    <a:pt x="12083" y="16186"/>
                  </a:lnTo>
                  <a:cubicBezTo>
                    <a:pt x="13074" y="16042"/>
                    <a:pt x="13781" y="15803"/>
                    <a:pt x="14214" y="15460"/>
                  </a:cubicBezTo>
                  <a:moveTo>
                    <a:pt x="8811" y="7391"/>
                  </a:moveTo>
                  <a:lnTo>
                    <a:pt x="8563" y="4298"/>
                  </a:lnTo>
                  <a:cubicBezTo>
                    <a:pt x="7820" y="4457"/>
                    <a:pt x="7324" y="4664"/>
                    <a:pt x="7039" y="4904"/>
                  </a:cubicBezTo>
                  <a:cubicBezTo>
                    <a:pt x="6766" y="5151"/>
                    <a:pt x="6642" y="5446"/>
                    <a:pt x="6667" y="5781"/>
                  </a:cubicBezTo>
                  <a:cubicBezTo>
                    <a:pt x="6692" y="6139"/>
                    <a:pt x="6866" y="6442"/>
                    <a:pt x="7188" y="6714"/>
                  </a:cubicBezTo>
                  <a:cubicBezTo>
                    <a:pt x="7510" y="6985"/>
                    <a:pt x="8055" y="7208"/>
                    <a:pt x="8811" y="7391"/>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7B74F655-D3C0-4072-AB45-66469E48CB93}"/>
                </a:ext>
              </a:extLst>
            </p:cNvPr>
            <p:cNvSpPr/>
            <p:nvPr/>
          </p:nvSpPr>
          <p:spPr>
            <a:xfrm>
              <a:off x="1904999" y="14312900"/>
              <a:ext cx="381914" cy="504627"/>
            </a:xfrm>
            <a:custGeom>
              <a:avLst/>
              <a:gdLst/>
              <a:ahLst/>
              <a:cxnLst>
                <a:cxn ang="0">
                  <a:pos x="wd2" y="hd2"/>
                </a:cxn>
                <a:cxn ang="5400000">
                  <a:pos x="wd2" y="hd2"/>
                </a:cxn>
                <a:cxn ang="10800000">
                  <a:pos x="wd2" y="hd2"/>
                </a:cxn>
                <a:cxn ang="16200000">
                  <a:pos x="wd2" y="hd2"/>
                </a:cxn>
              </a:cxnLst>
              <a:rect l="0" t="0" r="r" b="b"/>
              <a:pathLst>
                <a:path w="21360" h="21532" extrusionOk="0">
                  <a:moveTo>
                    <a:pt x="14506" y="19424"/>
                  </a:moveTo>
                  <a:cubicBezTo>
                    <a:pt x="14506" y="19424"/>
                    <a:pt x="14513" y="19424"/>
                    <a:pt x="14513" y="19424"/>
                  </a:cubicBezTo>
                  <a:cubicBezTo>
                    <a:pt x="14555" y="19414"/>
                    <a:pt x="14598" y="19403"/>
                    <a:pt x="14634" y="19392"/>
                  </a:cubicBezTo>
                  <a:cubicBezTo>
                    <a:pt x="14697" y="19376"/>
                    <a:pt x="14761" y="19359"/>
                    <a:pt x="14832" y="19343"/>
                  </a:cubicBezTo>
                  <a:cubicBezTo>
                    <a:pt x="14882" y="19332"/>
                    <a:pt x="14925" y="19316"/>
                    <a:pt x="14974" y="19305"/>
                  </a:cubicBezTo>
                  <a:cubicBezTo>
                    <a:pt x="15038" y="19289"/>
                    <a:pt x="15102" y="19273"/>
                    <a:pt x="15159" y="19251"/>
                  </a:cubicBezTo>
                  <a:cubicBezTo>
                    <a:pt x="15209" y="19235"/>
                    <a:pt x="15259" y="19218"/>
                    <a:pt x="15308" y="19202"/>
                  </a:cubicBezTo>
                  <a:cubicBezTo>
                    <a:pt x="15372" y="19181"/>
                    <a:pt x="15429" y="19164"/>
                    <a:pt x="15493" y="19143"/>
                  </a:cubicBezTo>
                  <a:cubicBezTo>
                    <a:pt x="15543" y="19126"/>
                    <a:pt x="15592" y="19105"/>
                    <a:pt x="15642" y="19088"/>
                  </a:cubicBezTo>
                  <a:cubicBezTo>
                    <a:pt x="15699" y="19067"/>
                    <a:pt x="15763" y="19045"/>
                    <a:pt x="15820" y="19023"/>
                  </a:cubicBezTo>
                  <a:cubicBezTo>
                    <a:pt x="15827" y="19018"/>
                    <a:pt x="15841" y="19018"/>
                    <a:pt x="15848" y="19013"/>
                  </a:cubicBezTo>
                  <a:cubicBezTo>
                    <a:pt x="15933" y="18980"/>
                    <a:pt x="16026" y="18942"/>
                    <a:pt x="16111" y="18904"/>
                  </a:cubicBezTo>
                  <a:cubicBezTo>
                    <a:pt x="16246" y="18850"/>
                    <a:pt x="16381" y="18785"/>
                    <a:pt x="16509" y="18725"/>
                  </a:cubicBezTo>
                  <a:cubicBezTo>
                    <a:pt x="16544" y="18709"/>
                    <a:pt x="16580" y="18688"/>
                    <a:pt x="16615" y="18671"/>
                  </a:cubicBezTo>
                  <a:cubicBezTo>
                    <a:pt x="16722" y="18617"/>
                    <a:pt x="16821" y="18563"/>
                    <a:pt x="16928" y="18509"/>
                  </a:cubicBezTo>
                  <a:cubicBezTo>
                    <a:pt x="16949" y="18498"/>
                    <a:pt x="16970" y="18487"/>
                    <a:pt x="16985" y="18476"/>
                  </a:cubicBezTo>
                  <a:cubicBezTo>
                    <a:pt x="16992" y="18471"/>
                    <a:pt x="17006" y="18465"/>
                    <a:pt x="17013" y="18460"/>
                  </a:cubicBezTo>
                  <a:cubicBezTo>
                    <a:pt x="17070" y="18427"/>
                    <a:pt x="17120" y="18400"/>
                    <a:pt x="17169" y="18368"/>
                  </a:cubicBezTo>
                  <a:cubicBezTo>
                    <a:pt x="17219" y="18341"/>
                    <a:pt x="17262" y="18314"/>
                    <a:pt x="17311" y="18281"/>
                  </a:cubicBezTo>
                  <a:cubicBezTo>
                    <a:pt x="17361" y="18248"/>
                    <a:pt x="17418" y="18216"/>
                    <a:pt x="17468" y="18178"/>
                  </a:cubicBezTo>
                  <a:cubicBezTo>
                    <a:pt x="17510" y="18151"/>
                    <a:pt x="17560" y="18118"/>
                    <a:pt x="17603" y="18086"/>
                  </a:cubicBezTo>
                  <a:cubicBezTo>
                    <a:pt x="17652" y="18048"/>
                    <a:pt x="17702" y="18015"/>
                    <a:pt x="17752" y="17978"/>
                  </a:cubicBezTo>
                  <a:cubicBezTo>
                    <a:pt x="17794" y="17945"/>
                    <a:pt x="17837" y="17918"/>
                    <a:pt x="17880" y="17885"/>
                  </a:cubicBezTo>
                  <a:cubicBezTo>
                    <a:pt x="17929" y="17847"/>
                    <a:pt x="17979" y="17810"/>
                    <a:pt x="18029" y="17766"/>
                  </a:cubicBezTo>
                  <a:cubicBezTo>
                    <a:pt x="18064" y="17739"/>
                    <a:pt x="18100" y="17707"/>
                    <a:pt x="18142" y="17679"/>
                  </a:cubicBezTo>
                  <a:cubicBezTo>
                    <a:pt x="18149" y="17674"/>
                    <a:pt x="18149" y="17674"/>
                    <a:pt x="18157" y="17669"/>
                  </a:cubicBezTo>
                  <a:cubicBezTo>
                    <a:pt x="18249" y="17593"/>
                    <a:pt x="18341" y="17511"/>
                    <a:pt x="18434" y="17430"/>
                  </a:cubicBezTo>
                  <a:cubicBezTo>
                    <a:pt x="19123" y="16812"/>
                    <a:pt x="19598" y="16092"/>
                    <a:pt x="19861" y="15268"/>
                  </a:cubicBezTo>
                  <a:cubicBezTo>
                    <a:pt x="20323" y="13865"/>
                    <a:pt x="20060" y="12624"/>
                    <a:pt x="19080" y="11534"/>
                  </a:cubicBezTo>
                  <a:cubicBezTo>
                    <a:pt x="18775" y="11198"/>
                    <a:pt x="18299" y="10846"/>
                    <a:pt x="17659" y="10472"/>
                  </a:cubicBezTo>
                  <a:lnTo>
                    <a:pt x="15443" y="9188"/>
                  </a:lnTo>
                  <a:cubicBezTo>
                    <a:pt x="15479" y="9210"/>
                    <a:pt x="15514" y="9231"/>
                    <a:pt x="15557" y="9253"/>
                  </a:cubicBezTo>
                  <a:cubicBezTo>
                    <a:pt x="15131" y="8998"/>
                    <a:pt x="14634" y="8738"/>
                    <a:pt x="14051" y="8473"/>
                  </a:cubicBezTo>
                  <a:lnTo>
                    <a:pt x="14797" y="6208"/>
                  </a:lnTo>
                  <a:lnTo>
                    <a:pt x="16629" y="7270"/>
                  </a:lnTo>
                  <a:cubicBezTo>
                    <a:pt x="16835" y="7389"/>
                    <a:pt x="17084" y="7476"/>
                    <a:pt x="17354" y="7514"/>
                  </a:cubicBezTo>
                  <a:cubicBezTo>
                    <a:pt x="17446" y="7524"/>
                    <a:pt x="17546" y="7535"/>
                    <a:pt x="17645" y="7535"/>
                  </a:cubicBezTo>
                  <a:lnTo>
                    <a:pt x="19222" y="7557"/>
                  </a:lnTo>
                  <a:cubicBezTo>
                    <a:pt x="19272" y="7557"/>
                    <a:pt x="19314" y="7557"/>
                    <a:pt x="19364" y="7557"/>
                  </a:cubicBezTo>
                  <a:cubicBezTo>
                    <a:pt x="19392" y="7557"/>
                    <a:pt x="19414" y="7551"/>
                    <a:pt x="19442" y="7551"/>
                  </a:cubicBezTo>
                  <a:cubicBezTo>
                    <a:pt x="19478" y="7551"/>
                    <a:pt x="19506" y="7546"/>
                    <a:pt x="19542" y="7541"/>
                  </a:cubicBezTo>
                  <a:cubicBezTo>
                    <a:pt x="19591" y="7535"/>
                    <a:pt x="19648" y="7524"/>
                    <a:pt x="19698" y="7519"/>
                  </a:cubicBezTo>
                  <a:cubicBezTo>
                    <a:pt x="19726" y="7514"/>
                    <a:pt x="19755" y="7508"/>
                    <a:pt x="19783" y="7503"/>
                  </a:cubicBezTo>
                  <a:cubicBezTo>
                    <a:pt x="19790" y="7503"/>
                    <a:pt x="19804" y="7497"/>
                    <a:pt x="19819" y="7497"/>
                  </a:cubicBezTo>
                  <a:cubicBezTo>
                    <a:pt x="19883" y="7481"/>
                    <a:pt x="19939" y="7465"/>
                    <a:pt x="20003" y="7448"/>
                  </a:cubicBezTo>
                  <a:cubicBezTo>
                    <a:pt x="20010" y="7443"/>
                    <a:pt x="20025" y="7443"/>
                    <a:pt x="20032" y="7438"/>
                  </a:cubicBezTo>
                  <a:cubicBezTo>
                    <a:pt x="20074" y="7421"/>
                    <a:pt x="20117" y="7411"/>
                    <a:pt x="20160" y="7394"/>
                  </a:cubicBezTo>
                  <a:cubicBezTo>
                    <a:pt x="20181" y="7389"/>
                    <a:pt x="20195" y="7378"/>
                    <a:pt x="20209" y="7373"/>
                  </a:cubicBezTo>
                  <a:cubicBezTo>
                    <a:pt x="20231" y="7367"/>
                    <a:pt x="20245" y="7356"/>
                    <a:pt x="20266" y="7351"/>
                  </a:cubicBezTo>
                  <a:cubicBezTo>
                    <a:pt x="20323" y="7324"/>
                    <a:pt x="20380" y="7297"/>
                    <a:pt x="20437" y="7270"/>
                  </a:cubicBezTo>
                  <a:cubicBezTo>
                    <a:pt x="20444" y="7264"/>
                    <a:pt x="20451" y="7264"/>
                    <a:pt x="20458" y="7259"/>
                  </a:cubicBezTo>
                  <a:cubicBezTo>
                    <a:pt x="20458" y="7259"/>
                    <a:pt x="20465" y="7259"/>
                    <a:pt x="20465" y="7253"/>
                  </a:cubicBezTo>
                  <a:cubicBezTo>
                    <a:pt x="20529" y="7221"/>
                    <a:pt x="20586" y="7183"/>
                    <a:pt x="20643" y="7140"/>
                  </a:cubicBezTo>
                  <a:cubicBezTo>
                    <a:pt x="20657" y="7129"/>
                    <a:pt x="20671" y="7118"/>
                    <a:pt x="20692" y="7102"/>
                  </a:cubicBezTo>
                  <a:cubicBezTo>
                    <a:pt x="20721" y="7080"/>
                    <a:pt x="20756" y="7058"/>
                    <a:pt x="20785" y="7031"/>
                  </a:cubicBezTo>
                  <a:cubicBezTo>
                    <a:pt x="20799" y="7020"/>
                    <a:pt x="20806" y="7010"/>
                    <a:pt x="20820" y="6999"/>
                  </a:cubicBezTo>
                  <a:cubicBezTo>
                    <a:pt x="20827" y="6988"/>
                    <a:pt x="20841" y="6982"/>
                    <a:pt x="20849" y="6972"/>
                  </a:cubicBezTo>
                  <a:cubicBezTo>
                    <a:pt x="20898" y="6928"/>
                    <a:pt x="20941" y="6885"/>
                    <a:pt x="20984" y="6836"/>
                  </a:cubicBezTo>
                  <a:cubicBezTo>
                    <a:pt x="20991" y="6831"/>
                    <a:pt x="20998" y="6820"/>
                    <a:pt x="21005" y="6814"/>
                  </a:cubicBezTo>
                  <a:cubicBezTo>
                    <a:pt x="21047" y="6766"/>
                    <a:pt x="21083" y="6717"/>
                    <a:pt x="21119" y="6668"/>
                  </a:cubicBezTo>
                  <a:cubicBezTo>
                    <a:pt x="21119" y="6668"/>
                    <a:pt x="21126" y="6663"/>
                    <a:pt x="21126" y="6663"/>
                  </a:cubicBezTo>
                  <a:cubicBezTo>
                    <a:pt x="21161" y="6614"/>
                    <a:pt x="21190" y="6560"/>
                    <a:pt x="21218" y="6505"/>
                  </a:cubicBezTo>
                  <a:cubicBezTo>
                    <a:pt x="21225" y="6495"/>
                    <a:pt x="21225" y="6489"/>
                    <a:pt x="21232" y="6478"/>
                  </a:cubicBezTo>
                  <a:cubicBezTo>
                    <a:pt x="21261" y="6424"/>
                    <a:pt x="21282" y="6370"/>
                    <a:pt x="21296" y="6316"/>
                  </a:cubicBezTo>
                  <a:cubicBezTo>
                    <a:pt x="21296" y="6305"/>
                    <a:pt x="21303" y="6294"/>
                    <a:pt x="21303" y="6283"/>
                  </a:cubicBezTo>
                  <a:cubicBezTo>
                    <a:pt x="21317" y="6229"/>
                    <a:pt x="21339" y="6169"/>
                    <a:pt x="21346" y="6115"/>
                  </a:cubicBezTo>
                  <a:cubicBezTo>
                    <a:pt x="21346" y="6110"/>
                    <a:pt x="21346" y="6104"/>
                    <a:pt x="21346" y="6099"/>
                  </a:cubicBezTo>
                  <a:cubicBezTo>
                    <a:pt x="21353" y="6045"/>
                    <a:pt x="21360" y="5991"/>
                    <a:pt x="21360" y="5931"/>
                  </a:cubicBezTo>
                  <a:cubicBezTo>
                    <a:pt x="21360" y="5925"/>
                    <a:pt x="21360" y="5915"/>
                    <a:pt x="21360" y="5909"/>
                  </a:cubicBezTo>
                  <a:cubicBezTo>
                    <a:pt x="21360" y="5855"/>
                    <a:pt x="21353" y="5795"/>
                    <a:pt x="21346" y="5736"/>
                  </a:cubicBezTo>
                  <a:cubicBezTo>
                    <a:pt x="21346" y="5725"/>
                    <a:pt x="21339" y="5714"/>
                    <a:pt x="21339" y="5703"/>
                  </a:cubicBezTo>
                  <a:cubicBezTo>
                    <a:pt x="21324" y="5649"/>
                    <a:pt x="21310" y="5589"/>
                    <a:pt x="21289" y="5535"/>
                  </a:cubicBezTo>
                  <a:cubicBezTo>
                    <a:pt x="21289" y="5524"/>
                    <a:pt x="21282" y="5519"/>
                    <a:pt x="21275" y="5508"/>
                  </a:cubicBezTo>
                  <a:cubicBezTo>
                    <a:pt x="21253" y="5449"/>
                    <a:pt x="21225" y="5389"/>
                    <a:pt x="21190" y="5335"/>
                  </a:cubicBezTo>
                  <a:cubicBezTo>
                    <a:pt x="20998" y="5015"/>
                    <a:pt x="20756" y="4712"/>
                    <a:pt x="20458" y="4435"/>
                  </a:cubicBezTo>
                  <a:cubicBezTo>
                    <a:pt x="20202" y="4191"/>
                    <a:pt x="19890" y="3964"/>
                    <a:pt x="19527" y="3752"/>
                  </a:cubicBezTo>
                  <a:lnTo>
                    <a:pt x="17311" y="2468"/>
                  </a:lnTo>
                  <a:cubicBezTo>
                    <a:pt x="17333" y="2479"/>
                    <a:pt x="17347" y="2490"/>
                    <a:pt x="17368" y="2506"/>
                  </a:cubicBezTo>
                  <a:cubicBezTo>
                    <a:pt x="16999" y="2284"/>
                    <a:pt x="16573" y="2083"/>
                    <a:pt x="16090" y="1905"/>
                  </a:cubicBezTo>
                  <a:cubicBezTo>
                    <a:pt x="16047" y="1715"/>
                    <a:pt x="15912" y="1547"/>
                    <a:pt x="15720" y="1433"/>
                  </a:cubicBezTo>
                  <a:lnTo>
                    <a:pt x="13504" y="149"/>
                  </a:lnTo>
                  <a:cubicBezTo>
                    <a:pt x="13547" y="170"/>
                    <a:pt x="13582" y="203"/>
                    <a:pt x="13618" y="230"/>
                  </a:cubicBezTo>
                  <a:cubicBezTo>
                    <a:pt x="13483" y="122"/>
                    <a:pt x="13305" y="40"/>
                    <a:pt x="13092" y="13"/>
                  </a:cubicBezTo>
                  <a:cubicBezTo>
                    <a:pt x="12517" y="-68"/>
                    <a:pt x="11934" y="235"/>
                    <a:pt x="11785" y="691"/>
                  </a:cubicBezTo>
                  <a:lnTo>
                    <a:pt x="11686" y="983"/>
                  </a:lnTo>
                  <a:cubicBezTo>
                    <a:pt x="9321" y="756"/>
                    <a:pt x="7403" y="1005"/>
                    <a:pt x="5932" y="1742"/>
                  </a:cubicBezTo>
                  <a:cubicBezTo>
                    <a:pt x="4455" y="2474"/>
                    <a:pt x="3496" y="3514"/>
                    <a:pt x="3063" y="4852"/>
                  </a:cubicBezTo>
                  <a:cubicBezTo>
                    <a:pt x="2743" y="5833"/>
                    <a:pt x="2765" y="6700"/>
                    <a:pt x="3127" y="7464"/>
                  </a:cubicBezTo>
                  <a:cubicBezTo>
                    <a:pt x="3489" y="8228"/>
                    <a:pt x="4022" y="8819"/>
                    <a:pt x="4718" y="9242"/>
                  </a:cubicBezTo>
                  <a:cubicBezTo>
                    <a:pt x="4775" y="9280"/>
                    <a:pt x="4846" y="9318"/>
                    <a:pt x="4917" y="9356"/>
                  </a:cubicBezTo>
                  <a:cubicBezTo>
                    <a:pt x="4881" y="9334"/>
                    <a:pt x="4839" y="9312"/>
                    <a:pt x="4810" y="9296"/>
                  </a:cubicBezTo>
                  <a:lnTo>
                    <a:pt x="7026" y="10580"/>
                  </a:lnTo>
                  <a:cubicBezTo>
                    <a:pt x="7353" y="10770"/>
                    <a:pt x="7793" y="10987"/>
                    <a:pt x="8326" y="11231"/>
                  </a:cubicBezTo>
                  <a:lnTo>
                    <a:pt x="7516" y="13702"/>
                  </a:lnTo>
                  <a:cubicBezTo>
                    <a:pt x="7460" y="13658"/>
                    <a:pt x="7403" y="13620"/>
                    <a:pt x="7339" y="13582"/>
                  </a:cubicBezTo>
                  <a:lnTo>
                    <a:pt x="5123" y="12298"/>
                  </a:lnTo>
                  <a:cubicBezTo>
                    <a:pt x="5130" y="12304"/>
                    <a:pt x="5137" y="12309"/>
                    <a:pt x="5144" y="12314"/>
                  </a:cubicBezTo>
                  <a:cubicBezTo>
                    <a:pt x="4924" y="12184"/>
                    <a:pt x="4668" y="12092"/>
                    <a:pt x="4384" y="12054"/>
                  </a:cubicBezTo>
                  <a:cubicBezTo>
                    <a:pt x="4313" y="12043"/>
                    <a:pt x="4242" y="12038"/>
                    <a:pt x="4171" y="12033"/>
                  </a:cubicBezTo>
                  <a:lnTo>
                    <a:pt x="2211" y="11940"/>
                  </a:lnTo>
                  <a:cubicBezTo>
                    <a:pt x="896" y="11881"/>
                    <a:pt x="-240" y="12856"/>
                    <a:pt x="44" y="13864"/>
                  </a:cubicBezTo>
                  <a:cubicBezTo>
                    <a:pt x="207" y="14444"/>
                    <a:pt x="534" y="15002"/>
                    <a:pt x="1017" y="15555"/>
                  </a:cubicBezTo>
                  <a:cubicBezTo>
                    <a:pt x="1401" y="15999"/>
                    <a:pt x="1891" y="16384"/>
                    <a:pt x="2473" y="16715"/>
                  </a:cubicBezTo>
                  <a:cubicBezTo>
                    <a:pt x="2459" y="16704"/>
                    <a:pt x="2445" y="16698"/>
                    <a:pt x="2431" y="16693"/>
                  </a:cubicBezTo>
                  <a:lnTo>
                    <a:pt x="4647" y="17977"/>
                  </a:lnTo>
                  <a:cubicBezTo>
                    <a:pt x="4796" y="18064"/>
                    <a:pt x="4959" y="18151"/>
                    <a:pt x="5123" y="18232"/>
                  </a:cubicBezTo>
                  <a:cubicBezTo>
                    <a:pt x="5357" y="18346"/>
                    <a:pt x="5627" y="18459"/>
                    <a:pt x="5918" y="18568"/>
                  </a:cubicBezTo>
                  <a:lnTo>
                    <a:pt x="5691" y="19267"/>
                  </a:lnTo>
                  <a:cubicBezTo>
                    <a:pt x="5584" y="19603"/>
                    <a:pt x="5741" y="19923"/>
                    <a:pt x="6060" y="20107"/>
                  </a:cubicBezTo>
                  <a:cubicBezTo>
                    <a:pt x="6053" y="20107"/>
                    <a:pt x="6053" y="20101"/>
                    <a:pt x="6046" y="20101"/>
                  </a:cubicBezTo>
                  <a:lnTo>
                    <a:pt x="8262" y="21386"/>
                  </a:lnTo>
                  <a:cubicBezTo>
                    <a:pt x="8376" y="21451"/>
                    <a:pt x="8518" y="21499"/>
                    <a:pt x="8674" y="21521"/>
                  </a:cubicBezTo>
                  <a:cubicBezTo>
                    <a:pt x="8738" y="21532"/>
                    <a:pt x="8802" y="21532"/>
                    <a:pt x="8873" y="21532"/>
                  </a:cubicBezTo>
                  <a:cubicBezTo>
                    <a:pt x="8880" y="21532"/>
                    <a:pt x="8894" y="21532"/>
                    <a:pt x="8901" y="21532"/>
                  </a:cubicBezTo>
                  <a:cubicBezTo>
                    <a:pt x="8909" y="21532"/>
                    <a:pt x="8916" y="21532"/>
                    <a:pt x="8923" y="21532"/>
                  </a:cubicBezTo>
                  <a:cubicBezTo>
                    <a:pt x="8980" y="21532"/>
                    <a:pt x="9029" y="21521"/>
                    <a:pt x="9086" y="21516"/>
                  </a:cubicBezTo>
                  <a:cubicBezTo>
                    <a:pt x="9100" y="21516"/>
                    <a:pt x="9107" y="21510"/>
                    <a:pt x="9122" y="21510"/>
                  </a:cubicBezTo>
                  <a:cubicBezTo>
                    <a:pt x="9136" y="21505"/>
                    <a:pt x="9150" y="21505"/>
                    <a:pt x="9164" y="21505"/>
                  </a:cubicBezTo>
                  <a:cubicBezTo>
                    <a:pt x="9193" y="21499"/>
                    <a:pt x="9214" y="21489"/>
                    <a:pt x="9235" y="21483"/>
                  </a:cubicBezTo>
                  <a:cubicBezTo>
                    <a:pt x="9264" y="21472"/>
                    <a:pt x="9292" y="21467"/>
                    <a:pt x="9328" y="21456"/>
                  </a:cubicBezTo>
                  <a:cubicBezTo>
                    <a:pt x="9335" y="21451"/>
                    <a:pt x="9349" y="21451"/>
                    <a:pt x="9356" y="21445"/>
                  </a:cubicBezTo>
                  <a:cubicBezTo>
                    <a:pt x="9384" y="21434"/>
                    <a:pt x="9406" y="21424"/>
                    <a:pt x="9427" y="21413"/>
                  </a:cubicBezTo>
                  <a:cubicBezTo>
                    <a:pt x="9455" y="21402"/>
                    <a:pt x="9477" y="21391"/>
                    <a:pt x="9505" y="21375"/>
                  </a:cubicBezTo>
                  <a:cubicBezTo>
                    <a:pt x="9512" y="21369"/>
                    <a:pt x="9519" y="21369"/>
                    <a:pt x="9527" y="21364"/>
                  </a:cubicBezTo>
                  <a:cubicBezTo>
                    <a:pt x="9548" y="21353"/>
                    <a:pt x="9562" y="21337"/>
                    <a:pt x="9583" y="21326"/>
                  </a:cubicBezTo>
                  <a:cubicBezTo>
                    <a:pt x="9619" y="21304"/>
                    <a:pt x="9647" y="21283"/>
                    <a:pt x="9676" y="21261"/>
                  </a:cubicBezTo>
                  <a:cubicBezTo>
                    <a:pt x="9683" y="21256"/>
                    <a:pt x="9690" y="21250"/>
                    <a:pt x="9697" y="21245"/>
                  </a:cubicBezTo>
                  <a:cubicBezTo>
                    <a:pt x="9732" y="21218"/>
                    <a:pt x="9761" y="21185"/>
                    <a:pt x="9796" y="21153"/>
                  </a:cubicBezTo>
                  <a:cubicBezTo>
                    <a:pt x="9796" y="21147"/>
                    <a:pt x="9804" y="21147"/>
                    <a:pt x="9804" y="21142"/>
                  </a:cubicBezTo>
                  <a:cubicBezTo>
                    <a:pt x="9839" y="21104"/>
                    <a:pt x="9867" y="21066"/>
                    <a:pt x="9896" y="21023"/>
                  </a:cubicBezTo>
                  <a:cubicBezTo>
                    <a:pt x="9903" y="21012"/>
                    <a:pt x="9910" y="21001"/>
                    <a:pt x="9917" y="20985"/>
                  </a:cubicBezTo>
                  <a:cubicBezTo>
                    <a:pt x="9946" y="20936"/>
                    <a:pt x="9967" y="20892"/>
                    <a:pt x="9981" y="20838"/>
                  </a:cubicBezTo>
                  <a:lnTo>
                    <a:pt x="10414" y="19527"/>
                  </a:lnTo>
                  <a:cubicBezTo>
                    <a:pt x="10613" y="19549"/>
                    <a:pt x="10805" y="19565"/>
                    <a:pt x="10997" y="19581"/>
                  </a:cubicBezTo>
                  <a:cubicBezTo>
                    <a:pt x="11039" y="19586"/>
                    <a:pt x="11089" y="19586"/>
                    <a:pt x="11132" y="19592"/>
                  </a:cubicBezTo>
                  <a:cubicBezTo>
                    <a:pt x="11316" y="19603"/>
                    <a:pt x="11501" y="19619"/>
                    <a:pt x="11679" y="19624"/>
                  </a:cubicBezTo>
                  <a:cubicBezTo>
                    <a:pt x="11693" y="19624"/>
                    <a:pt x="11700" y="19624"/>
                    <a:pt x="11714" y="19624"/>
                  </a:cubicBezTo>
                  <a:cubicBezTo>
                    <a:pt x="11885" y="19630"/>
                    <a:pt x="12048" y="19635"/>
                    <a:pt x="12211" y="19635"/>
                  </a:cubicBezTo>
                  <a:cubicBezTo>
                    <a:pt x="12254" y="19635"/>
                    <a:pt x="12297" y="19635"/>
                    <a:pt x="12332" y="19635"/>
                  </a:cubicBezTo>
                  <a:cubicBezTo>
                    <a:pt x="12503" y="19635"/>
                    <a:pt x="12666" y="19630"/>
                    <a:pt x="12822" y="19624"/>
                  </a:cubicBezTo>
                  <a:cubicBezTo>
                    <a:pt x="12829" y="19624"/>
                    <a:pt x="12829" y="19624"/>
                    <a:pt x="12836" y="19624"/>
                  </a:cubicBezTo>
                  <a:cubicBezTo>
                    <a:pt x="12908" y="19619"/>
                    <a:pt x="12979" y="19619"/>
                    <a:pt x="13050" y="19614"/>
                  </a:cubicBezTo>
                  <a:cubicBezTo>
                    <a:pt x="13085" y="19614"/>
                    <a:pt x="13128" y="19608"/>
                    <a:pt x="13163" y="19608"/>
                  </a:cubicBezTo>
                  <a:cubicBezTo>
                    <a:pt x="13277" y="19597"/>
                    <a:pt x="13383" y="19592"/>
                    <a:pt x="13490" y="19581"/>
                  </a:cubicBezTo>
                  <a:cubicBezTo>
                    <a:pt x="13639" y="19565"/>
                    <a:pt x="13788" y="19543"/>
                    <a:pt x="13937" y="19521"/>
                  </a:cubicBezTo>
                  <a:cubicBezTo>
                    <a:pt x="13973" y="19516"/>
                    <a:pt x="14008" y="19511"/>
                    <a:pt x="14044" y="19505"/>
                  </a:cubicBezTo>
                  <a:cubicBezTo>
                    <a:pt x="14214" y="19484"/>
                    <a:pt x="14364" y="19457"/>
                    <a:pt x="14506" y="1942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C59A5E6-0EEF-4812-8A43-E4258CB9BF45}"/>
                </a:ext>
              </a:extLst>
            </p:cNvPr>
            <p:cNvSpPr/>
            <p:nvPr/>
          </p:nvSpPr>
          <p:spPr>
            <a:xfrm>
              <a:off x="1905000" y="14312900"/>
              <a:ext cx="341944" cy="474454"/>
            </a:xfrm>
            <a:custGeom>
              <a:avLst/>
              <a:gdLst/>
              <a:ahLst/>
              <a:cxnLst>
                <a:cxn ang="0">
                  <a:pos x="wd2" y="hd2"/>
                </a:cxn>
                <a:cxn ang="5400000">
                  <a:pos x="wd2" y="hd2"/>
                </a:cxn>
                <a:cxn ang="10800000">
                  <a:pos x="wd2" y="hd2"/>
                </a:cxn>
                <a:cxn ang="16200000">
                  <a:pos x="wd2" y="hd2"/>
                </a:cxn>
              </a:cxnLst>
              <a:rect l="0" t="0" r="r" b="b"/>
              <a:pathLst>
                <a:path w="20867" h="21456" extrusionOk="0">
                  <a:moveTo>
                    <a:pt x="18377" y="10863"/>
                  </a:moveTo>
                  <a:cubicBezTo>
                    <a:pt x="19447" y="12017"/>
                    <a:pt x="19734" y="13338"/>
                    <a:pt x="19230" y="14820"/>
                  </a:cubicBezTo>
                  <a:cubicBezTo>
                    <a:pt x="18935" y="15687"/>
                    <a:pt x="18416" y="16451"/>
                    <a:pt x="17672" y="17111"/>
                  </a:cubicBezTo>
                  <a:cubicBezTo>
                    <a:pt x="16928" y="17772"/>
                    <a:pt x="16083" y="18289"/>
                    <a:pt x="15138" y="18668"/>
                  </a:cubicBezTo>
                  <a:cubicBezTo>
                    <a:pt x="14192" y="19047"/>
                    <a:pt x="13239" y="19288"/>
                    <a:pt x="12293" y="19386"/>
                  </a:cubicBezTo>
                  <a:cubicBezTo>
                    <a:pt x="11340" y="19489"/>
                    <a:pt x="10224" y="19472"/>
                    <a:pt x="8938" y="19334"/>
                  </a:cubicBezTo>
                  <a:lnTo>
                    <a:pt x="8465" y="20724"/>
                  </a:lnTo>
                  <a:cubicBezTo>
                    <a:pt x="8302" y="21206"/>
                    <a:pt x="7667" y="21528"/>
                    <a:pt x="7039" y="21442"/>
                  </a:cubicBezTo>
                  <a:cubicBezTo>
                    <a:pt x="6411" y="21356"/>
                    <a:pt x="6039" y="20896"/>
                    <a:pt x="6202" y="20414"/>
                  </a:cubicBezTo>
                  <a:lnTo>
                    <a:pt x="6674" y="19024"/>
                  </a:lnTo>
                  <a:cubicBezTo>
                    <a:pt x="5186" y="18714"/>
                    <a:pt x="4024" y="18358"/>
                    <a:pt x="3171" y="17956"/>
                  </a:cubicBezTo>
                  <a:cubicBezTo>
                    <a:pt x="2319" y="17554"/>
                    <a:pt x="1629" y="17060"/>
                    <a:pt x="1110" y="16480"/>
                  </a:cubicBezTo>
                  <a:cubicBezTo>
                    <a:pt x="583" y="15900"/>
                    <a:pt x="234" y="15302"/>
                    <a:pt x="48" y="14688"/>
                  </a:cubicBezTo>
                  <a:cubicBezTo>
                    <a:pt x="-262" y="13620"/>
                    <a:pt x="978" y="12586"/>
                    <a:pt x="2412" y="12649"/>
                  </a:cubicBezTo>
                  <a:lnTo>
                    <a:pt x="4551" y="12747"/>
                  </a:lnTo>
                  <a:cubicBezTo>
                    <a:pt x="4628" y="12752"/>
                    <a:pt x="4714" y="12758"/>
                    <a:pt x="4783" y="12770"/>
                  </a:cubicBezTo>
                  <a:cubicBezTo>
                    <a:pt x="5636" y="12885"/>
                    <a:pt x="6256" y="13401"/>
                    <a:pt x="6357" y="14068"/>
                  </a:cubicBezTo>
                  <a:cubicBezTo>
                    <a:pt x="6388" y="14292"/>
                    <a:pt x="6450" y="14487"/>
                    <a:pt x="6527" y="14642"/>
                  </a:cubicBezTo>
                  <a:cubicBezTo>
                    <a:pt x="6721" y="15038"/>
                    <a:pt x="7139" y="15417"/>
                    <a:pt x="7767" y="15785"/>
                  </a:cubicBezTo>
                  <a:lnTo>
                    <a:pt x="9193" y="11558"/>
                  </a:lnTo>
                  <a:cubicBezTo>
                    <a:pt x="7256" y="10828"/>
                    <a:pt x="5907" y="10237"/>
                    <a:pt x="5140" y="9795"/>
                  </a:cubicBezTo>
                  <a:cubicBezTo>
                    <a:pt x="4380" y="9347"/>
                    <a:pt x="3799" y="8721"/>
                    <a:pt x="3404" y="7911"/>
                  </a:cubicBezTo>
                  <a:cubicBezTo>
                    <a:pt x="3009" y="7101"/>
                    <a:pt x="2985" y="6177"/>
                    <a:pt x="3334" y="5143"/>
                  </a:cubicBezTo>
                  <a:cubicBezTo>
                    <a:pt x="3815" y="3724"/>
                    <a:pt x="4861" y="2622"/>
                    <a:pt x="6465" y="1846"/>
                  </a:cubicBezTo>
                  <a:cubicBezTo>
                    <a:pt x="8077" y="1065"/>
                    <a:pt x="10170" y="801"/>
                    <a:pt x="12743" y="1042"/>
                  </a:cubicBezTo>
                  <a:lnTo>
                    <a:pt x="12851" y="732"/>
                  </a:lnTo>
                  <a:cubicBezTo>
                    <a:pt x="13014" y="250"/>
                    <a:pt x="13657" y="-72"/>
                    <a:pt x="14278" y="14"/>
                  </a:cubicBezTo>
                  <a:cubicBezTo>
                    <a:pt x="14905" y="100"/>
                    <a:pt x="15277" y="560"/>
                    <a:pt x="15115" y="1042"/>
                  </a:cubicBezTo>
                  <a:lnTo>
                    <a:pt x="15006" y="1352"/>
                  </a:lnTo>
                  <a:cubicBezTo>
                    <a:pt x="17285" y="1777"/>
                    <a:pt x="18912" y="2444"/>
                    <a:pt x="19889" y="3339"/>
                  </a:cubicBezTo>
                  <a:cubicBezTo>
                    <a:pt x="20214" y="3632"/>
                    <a:pt x="20478" y="3954"/>
                    <a:pt x="20687" y="4293"/>
                  </a:cubicBezTo>
                  <a:cubicBezTo>
                    <a:pt x="21338" y="5361"/>
                    <a:pt x="20137" y="6659"/>
                    <a:pt x="18532" y="6642"/>
                  </a:cubicBezTo>
                  <a:lnTo>
                    <a:pt x="16812" y="6619"/>
                  </a:lnTo>
                  <a:cubicBezTo>
                    <a:pt x="16703" y="6619"/>
                    <a:pt x="16595" y="6607"/>
                    <a:pt x="16494" y="6596"/>
                  </a:cubicBezTo>
                  <a:cubicBezTo>
                    <a:pt x="15781" y="6498"/>
                    <a:pt x="15223" y="6108"/>
                    <a:pt x="15006" y="5573"/>
                  </a:cubicBezTo>
                  <a:cubicBezTo>
                    <a:pt x="14967" y="5470"/>
                    <a:pt x="14921" y="5384"/>
                    <a:pt x="14874" y="5315"/>
                  </a:cubicBezTo>
                  <a:cubicBezTo>
                    <a:pt x="14712" y="5062"/>
                    <a:pt x="14402" y="4792"/>
                    <a:pt x="13944" y="4494"/>
                  </a:cubicBezTo>
                  <a:lnTo>
                    <a:pt x="12774" y="7951"/>
                  </a:lnTo>
                  <a:cubicBezTo>
                    <a:pt x="15704" y="9037"/>
                    <a:pt x="17571" y="10007"/>
                    <a:pt x="18377" y="10863"/>
                  </a:cubicBezTo>
                  <a:close/>
                  <a:moveTo>
                    <a:pt x="12169" y="15733"/>
                  </a:moveTo>
                  <a:cubicBezTo>
                    <a:pt x="12696" y="15440"/>
                    <a:pt x="13030" y="15078"/>
                    <a:pt x="13177" y="14648"/>
                  </a:cubicBezTo>
                  <a:cubicBezTo>
                    <a:pt x="13301" y="14274"/>
                    <a:pt x="13247" y="13901"/>
                    <a:pt x="13006" y="13539"/>
                  </a:cubicBezTo>
                  <a:cubicBezTo>
                    <a:pt x="12766" y="13177"/>
                    <a:pt x="12193" y="12793"/>
                    <a:pt x="11278" y="12385"/>
                  </a:cubicBezTo>
                  <a:lnTo>
                    <a:pt x="9984" y="16221"/>
                  </a:lnTo>
                  <a:cubicBezTo>
                    <a:pt x="10914" y="16187"/>
                    <a:pt x="11642" y="16026"/>
                    <a:pt x="12169" y="15733"/>
                  </a:cubicBezTo>
                  <a:moveTo>
                    <a:pt x="10666" y="7210"/>
                  </a:moveTo>
                  <a:lnTo>
                    <a:pt x="11704" y="4138"/>
                  </a:lnTo>
                  <a:cubicBezTo>
                    <a:pt x="10984" y="4212"/>
                    <a:pt x="10457" y="4362"/>
                    <a:pt x="10116" y="4574"/>
                  </a:cubicBezTo>
                  <a:cubicBezTo>
                    <a:pt x="9775" y="4787"/>
                    <a:pt x="9542" y="5062"/>
                    <a:pt x="9434" y="5401"/>
                  </a:cubicBezTo>
                  <a:cubicBezTo>
                    <a:pt x="9317" y="5751"/>
                    <a:pt x="9341" y="6079"/>
                    <a:pt x="9519" y="6377"/>
                  </a:cubicBezTo>
                  <a:cubicBezTo>
                    <a:pt x="9682" y="6665"/>
                    <a:pt x="10069" y="6946"/>
                    <a:pt x="10666" y="7210"/>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D343F9C2-52CD-45F6-8148-5FB3A0DD566F}"/>
                </a:ext>
              </a:extLst>
            </p:cNvPr>
            <p:cNvSpPr/>
            <p:nvPr/>
          </p:nvSpPr>
          <p:spPr>
            <a:xfrm>
              <a:off x="2425699" y="14554199"/>
              <a:ext cx="252210" cy="288697"/>
            </a:xfrm>
            <a:custGeom>
              <a:avLst/>
              <a:gdLst/>
              <a:ahLst/>
              <a:cxnLst>
                <a:cxn ang="0">
                  <a:pos x="wd2" y="hd2"/>
                </a:cxn>
                <a:cxn ang="5400000">
                  <a:pos x="wd2" y="hd2"/>
                </a:cxn>
                <a:cxn ang="10800000">
                  <a:pos x="wd2" y="hd2"/>
                </a:cxn>
                <a:cxn ang="16200000">
                  <a:pos x="wd2" y="hd2"/>
                </a:cxn>
              </a:cxnLst>
              <a:rect l="0" t="0" r="r" b="b"/>
              <a:pathLst>
                <a:path w="21384" h="21573" extrusionOk="0">
                  <a:moveTo>
                    <a:pt x="19722" y="16827"/>
                  </a:moveTo>
                  <a:cubicBezTo>
                    <a:pt x="19722" y="16827"/>
                    <a:pt x="19722" y="16827"/>
                    <a:pt x="19722" y="16827"/>
                  </a:cubicBezTo>
                  <a:cubicBezTo>
                    <a:pt x="19754" y="16789"/>
                    <a:pt x="19776" y="16761"/>
                    <a:pt x="19798" y="16732"/>
                  </a:cubicBezTo>
                  <a:cubicBezTo>
                    <a:pt x="19841" y="16685"/>
                    <a:pt x="19873" y="16638"/>
                    <a:pt x="19916" y="16600"/>
                  </a:cubicBezTo>
                  <a:cubicBezTo>
                    <a:pt x="19948" y="16562"/>
                    <a:pt x="19970" y="16533"/>
                    <a:pt x="20002" y="16495"/>
                  </a:cubicBezTo>
                  <a:cubicBezTo>
                    <a:pt x="20034" y="16448"/>
                    <a:pt x="20078" y="16400"/>
                    <a:pt x="20110" y="16353"/>
                  </a:cubicBezTo>
                  <a:cubicBezTo>
                    <a:pt x="20142" y="16315"/>
                    <a:pt x="20164" y="16277"/>
                    <a:pt x="20196" y="16239"/>
                  </a:cubicBezTo>
                  <a:cubicBezTo>
                    <a:pt x="20228" y="16191"/>
                    <a:pt x="20261" y="16144"/>
                    <a:pt x="20293" y="16096"/>
                  </a:cubicBezTo>
                  <a:cubicBezTo>
                    <a:pt x="20314" y="16058"/>
                    <a:pt x="20347" y="16021"/>
                    <a:pt x="20368" y="15973"/>
                  </a:cubicBezTo>
                  <a:cubicBezTo>
                    <a:pt x="20401" y="15926"/>
                    <a:pt x="20433" y="15878"/>
                    <a:pt x="20465" y="15831"/>
                  </a:cubicBezTo>
                  <a:cubicBezTo>
                    <a:pt x="20465" y="15821"/>
                    <a:pt x="20476" y="15812"/>
                    <a:pt x="20476" y="15812"/>
                  </a:cubicBezTo>
                  <a:cubicBezTo>
                    <a:pt x="20519" y="15736"/>
                    <a:pt x="20562" y="15660"/>
                    <a:pt x="20605" y="15593"/>
                  </a:cubicBezTo>
                  <a:cubicBezTo>
                    <a:pt x="20670" y="15480"/>
                    <a:pt x="20734" y="15356"/>
                    <a:pt x="20788" y="15242"/>
                  </a:cubicBezTo>
                  <a:cubicBezTo>
                    <a:pt x="20799" y="15214"/>
                    <a:pt x="20821" y="15176"/>
                    <a:pt x="20831" y="15138"/>
                  </a:cubicBezTo>
                  <a:cubicBezTo>
                    <a:pt x="20874" y="15043"/>
                    <a:pt x="20917" y="14939"/>
                    <a:pt x="20960" y="14844"/>
                  </a:cubicBezTo>
                  <a:cubicBezTo>
                    <a:pt x="20971" y="14825"/>
                    <a:pt x="20982" y="14806"/>
                    <a:pt x="20982" y="14787"/>
                  </a:cubicBezTo>
                  <a:cubicBezTo>
                    <a:pt x="20982" y="14777"/>
                    <a:pt x="20993" y="14768"/>
                    <a:pt x="20993" y="14758"/>
                  </a:cubicBezTo>
                  <a:cubicBezTo>
                    <a:pt x="21014" y="14701"/>
                    <a:pt x="21036" y="14654"/>
                    <a:pt x="21047" y="14597"/>
                  </a:cubicBezTo>
                  <a:cubicBezTo>
                    <a:pt x="21068" y="14549"/>
                    <a:pt x="21079" y="14502"/>
                    <a:pt x="21100" y="14454"/>
                  </a:cubicBezTo>
                  <a:cubicBezTo>
                    <a:pt x="21122" y="14397"/>
                    <a:pt x="21133" y="14341"/>
                    <a:pt x="21144" y="14293"/>
                  </a:cubicBezTo>
                  <a:cubicBezTo>
                    <a:pt x="21154" y="14246"/>
                    <a:pt x="21176" y="14198"/>
                    <a:pt x="21187" y="14151"/>
                  </a:cubicBezTo>
                  <a:cubicBezTo>
                    <a:pt x="21197" y="14094"/>
                    <a:pt x="21219" y="14037"/>
                    <a:pt x="21230" y="13980"/>
                  </a:cubicBezTo>
                  <a:cubicBezTo>
                    <a:pt x="21240" y="13932"/>
                    <a:pt x="21251" y="13885"/>
                    <a:pt x="21262" y="13837"/>
                  </a:cubicBezTo>
                  <a:cubicBezTo>
                    <a:pt x="21273" y="13780"/>
                    <a:pt x="21283" y="13724"/>
                    <a:pt x="21294" y="13657"/>
                  </a:cubicBezTo>
                  <a:cubicBezTo>
                    <a:pt x="21305" y="13610"/>
                    <a:pt x="21316" y="13572"/>
                    <a:pt x="21316" y="13524"/>
                  </a:cubicBezTo>
                  <a:cubicBezTo>
                    <a:pt x="21316" y="13515"/>
                    <a:pt x="21316" y="13515"/>
                    <a:pt x="21316" y="13505"/>
                  </a:cubicBezTo>
                  <a:cubicBezTo>
                    <a:pt x="21337" y="13391"/>
                    <a:pt x="21348" y="13278"/>
                    <a:pt x="21359" y="13164"/>
                  </a:cubicBezTo>
                  <a:cubicBezTo>
                    <a:pt x="21445" y="12281"/>
                    <a:pt x="21305" y="11408"/>
                    <a:pt x="20928" y="10544"/>
                  </a:cubicBezTo>
                  <a:cubicBezTo>
                    <a:pt x="20282" y="9064"/>
                    <a:pt x="19195" y="8077"/>
                    <a:pt x="17666" y="7564"/>
                  </a:cubicBezTo>
                  <a:cubicBezTo>
                    <a:pt x="17192" y="7412"/>
                    <a:pt x="16567" y="7318"/>
                    <a:pt x="15813" y="7289"/>
                  </a:cubicBezTo>
                  <a:lnTo>
                    <a:pt x="13175" y="7194"/>
                  </a:lnTo>
                  <a:cubicBezTo>
                    <a:pt x="13218" y="7194"/>
                    <a:pt x="13262" y="7194"/>
                    <a:pt x="13305" y="7204"/>
                  </a:cubicBezTo>
                  <a:cubicBezTo>
                    <a:pt x="12799" y="7185"/>
                    <a:pt x="12217" y="7185"/>
                    <a:pt x="11582" y="7223"/>
                  </a:cubicBezTo>
                  <a:lnTo>
                    <a:pt x="10548" y="4831"/>
                  </a:lnTo>
                  <a:lnTo>
                    <a:pt x="12734" y="4907"/>
                  </a:lnTo>
                  <a:cubicBezTo>
                    <a:pt x="12982" y="4917"/>
                    <a:pt x="13229" y="4879"/>
                    <a:pt x="13466" y="4784"/>
                  </a:cubicBezTo>
                  <a:cubicBezTo>
                    <a:pt x="13552" y="4746"/>
                    <a:pt x="13628" y="4708"/>
                    <a:pt x="13714" y="4660"/>
                  </a:cubicBezTo>
                  <a:lnTo>
                    <a:pt x="14952" y="3920"/>
                  </a:lnTo>
                  <a:cubicBezTo>
                    <a:pt x="14984" y="3901"/>
                    <a:pt x="15027" y="3872"/>
                    <a:pt x="15060" y="3854"/>
                  </a:cubicBezTo>
                  <a:cubicBezTo>
                    <a:pt x="15081" y="3844"/>
                    <a:pt x="15092" y="3825"/>
                    <a:pt x="15114" y="3816"/>
                  </a:cubicBezTo>
                  <a:cubicBezTo>
                    <a:pt x="15135" y="3797"/>
                    <a:pt x="15157" y="3778"/>
                    <a:pt x="15178" y="3759"/>
                  </a:cubicBezTo>
                  <a:cubicBezTo>
                    <a:pt x="15210" y="3730"/>
                    <a:pt x="15254" y="3692"/>
                    <a:pt x="15286" y="3664"/>
                  </a:cubicBezTo>
                  <a:cubicBezTo>
                    <a:pt x="15307" y="3645"/>
                    <a:pt x="15329" y="3626"/>
                    <a:pt x="15340" y="3607"/>
                  </a:cubicBezTo>
                  <a:cubicBezTo>
                    <a:pt x="15350" y="3597"/>
                    <a:pt x="15350" y="3597"/>
                    <a:pt x="15361" y="3588"/>
                  </a:cubicBezTo>
                  <a:cubicBezTo>
                    <a:pt x="15404" y="3550"/>
                    <a:pt x="15437" y="3502"/>
                    <a:pt x="15469" y="3455"/>
                  </a:cubicBezTo>
                  <a:cubicBezTo>
                    <a:pt x="15480" y="3445"/>
                    <a:pt x="15480" y="3436"/>
                    <a:pt x="15480" y="3436"/>
                  </a:cubicBezTo>
                  <a:cubicBezTo>
                    <a:pt x="15501" y="3398"/>
                    <a:pt x="15523" y="3369"/>
                    <a:pt x="15544" y="3331"/>
                  </a:cubicBezTo>
                  <a:cubicBezTo>
                    <a:pt x="15555" y="3312"/>
                    <a:pt x="15566" y="3303"/>
                    <a:pt x="15566" y="3284"/>
                  </a:cubicBezTo>
                  <a:cubicBezTo>
                    <a:pt x="15577" y="3265"/>
                    <a:pt x="15587" y="3255"/>
                    <a:pt x="15587" y="3236"/>
                  </a:cubicBezTo>
                  <a:cubicBezTo>
                    <a:pt x="15620" y="3189"/>
                    <a:pt x="15641" y="3132"/>
                    <a:pt x="15663" y="3085"/>
                  </a:cubicBezTo>
                  <a:cubicBezTo>
                    <a:pt x="15663" y="3075"/>
                    <a:pt x="15674" y="3066"/>
                    <a:pt x="15674" y="3066"/>
                  </a:cubicBezTo>
                  <a:cubicBezTo>
                    <a:pt x="15674" y="3066"/>
                    <a:pt x="15674" y="3066"/>
                    <a:pt x="15674" y="3056"/>
                  </a:cubicBezTo>
                  <a:cubicBezTo>
                    <a:pt x="15695" y="2999"/>
                    <a:pt x="15717" y="2933"/>
                    <a:pt x="15727" y="2876"/>
                  </a:cubicBezTo>
                  <a:cubicBezTo>
                    <a:pt x="15727" y="2857"/>
                    <a:pt x="15738" y="2838"/>
                    <a:pt x="15738" y="2819"/>
                  </a:cubicBezTo>
                  <a:cubicBezTo>
                    <a:pt x="15749" y="2781"/>
                    <a:pt x="15760" y="2752"/>
                    <a:pt x="15760" y="2714"/>
                  </a:cubicBezTo>
                  <a:cubicBezTo>
                    <a:pt x="15760" y="2695"/>
                    <a:pt x="15760" y="2686"/>
                    <a:pt x="15760" y="2667"/>
                  </a:cubicBezTo>
                  <a:cubicBezTo>
                    <a:pt x="15760" y="2657"/>
                    <a:pt x="15760" y="2638"/>
                    <a:pt x="15760" y="2629"/>
                  </a:cubicBezTo>
                  <a:cubicBezTo>
                    <a:pt x="15770" y="2563"/>
                    <a:pt x="15770" y="2506"/>
                    <a:pt x="15770" y="2439"/>
                  </a:cubicBezTo>
                  <a:cubicBezTo>
                    <a:pt x="15770" y="2430"/>
                    <a:pt x="15770" y="2420"/>
                    <a:pt x="15770" y="2411"/>
                  </a:cubicBezTo>
                  <a:cubicBezTo>
                    <a:pt x="15770" y="2344"/>
                    <a:pt x="15760" y="2287"/>
                    <a:pt x="15760" y="2221"/>
                  </a:cubicBezTo>
                  <a:cubicBezTo>
                    <a:pt x="15760" y="2221"/>
                    <a:pt x="15760" y="2211"/>
                    <a:pt x="15760" y="2211"/>
                  </a:cubicBezTo>
                  <a:cubicBezTo>
                    <a:pt x="15749" y="2145"/>
                    <a:pt x="15738" y="2088"/>
                    <a:pt x="15717" y="2022"/>
                  </a:cubicBezTo>
                  <a:cubicBezTo>
                    <a:pt x="15717" y="2012"/>
                    <a:pt x="15706" y="2003"/>
                    <a:pt x="15706" y="1993"/>
                  </a:cubicBezTo>
                  <a:cubicBezTo>
                    <a:pt x="15684" y="1936"/>
                    <a:pt x="15663" y="1879"/>
                    <a:pt x="15641" y="1813"/>
                  </a:cubicBezTo>
                  <a:cubicBezTo>
                    <a:pt x="15641" y="1803"/>
                    <a:pt x="15630" y="1794"/>
                    <a:pt x="15630" y="1784"/>
                  </a:cubicBezTo>
                  <a:cubicBezTo>
                    <a:pt x="15609" y="1727"/>
                    <a:pt x="15577" y="1671"/>
                    <a:pt x="15544" y="1614"/>
                  </a:cubicBezTo>
                  <a:cubicBezTo>
                    <a:pt x="15544" y="1604"/>
                    <a:pt x="15534" y="1604"/>
                    <a:pt x="15534" y="1595"/>
                  </a:cubicBezTo>
                  <a:cubicBezTo>
                    <a:pt x="15501" y="1538"/>
                    <a:pt x="15469" y="1490"/>
                    <a:pt x="15426" y="1443"/>
                  </a:cubicBezTo>
                  <a:cubicBezTo>
                    <a:pt x="15426" y="1433"/>
                    <a:pt x="15415" y="1433"/>
                    <a:pt x="15415" y="1424"/>
                  </a:cubicBezTo>
                  <a:cubicBezTo>
                    <a:pt x="15372" y="1376"/>
                    <a:pt x="15329" y="1329"/>
                    <a:pt x="15286" y="1281"/>
                  </a:cubicBezTo>
                  <a:cubicBezTo>
                    <a:pt x="15275" y="1272"/>
                    <a:pt x="15264" y="1262"/>
                    <a:pt x="15254" y="1253"/>
                  </a:cubicBezTo>
                  <a:cubicBezTo>
                    <a:pt x="15200" y="1205"/>
                    <a:pt x="15157" y="1167"/>
                    <a:pt x="15092" y="1120"/>
                  </a:cubicBezTo>
                  <a:cubicBezTo>
                    <a:pt x="15081" y="1110"/>
                    <a:pt x="15071" y="1110"/>
                    <a:pt x="15060" y="1101"/>
                  </a:cubicBezTo>
                  <a:cubicBezTo>
                    <a:pt x="14995" y="1063"/>
                    <a:pt x="14941" y="1025"/>
                    <a:pt x="14866" y="987"/>
                  </a:cubicBezTo>
                  <a:cubicBezTo>
                    <a:pt x="14489" y="788"/>
                    <a:pt x="14091" y="636"/>
                    <a:pt x="13660" y="532"/>
                  </a:cubicBezTo>
                  <a:cubicBezTo>
                    <a:pt x="13283" y="437"/>
                    <a:pt x="12885" y="380"/>
                    <a:pt x="12454" y="361"/>
                  </a:cubicBezTo>
                  <a:lnTo>
                    <a:pt x="9816" y="266"/>
                  </a:lnTo>
                  <a:cubicBezTo>
                    <a:pt x="9837" y="266"/>
                    <a:pt x="9859" y="266"/>
                    <a:pt x="9891" y="266"/>
                  </a:cubicBezTo>
                  <a:cubicBezTo>
                    <a:pt x="9450" y="247"/>
                    <a:pt x="8976" y="266"/>
                    <a:pt x="8470" y="342"/>
                  </a:cubicBezTo>
                  <a:cubicBezTo>
                    <a:pt x="8298" y="190"/>
                    <a:pt x="8072" y="104"/>
                    <a:pt x="7845" y="95"/>
                  </a:cubicBezTo>
                  <a:lnTo>
                    <a:pt x="5207" y="0"/>
                  </a:lnTo>
                  <a:cubicBezTo>
                    <a:pt x="5261" y="0"/>
                    <a:pt x="5304" y="9"/>
                    <a:pt x="5358" y="19"/>
                  </a:cubicBezTo>
                  <a:cubicBezTo>
                    <a:pt x="5175" y="-19"/>
                    <a:pt x="4981" y="0"/>
                    <a:pt x="4798" y="76"/>
                  </a:cubicBezTo>
                  <a:cubicBezTo>
                    <a:pt x="4292" y="275"/>
                    <a:pt x="4055" y="835"/>
                    <a:pt x="4271" y="1310"/>
                  </a:cubicBezTo>
                  <a:lnTo>
                    <a:pt x="4400" y="1623"/>
                  </a:lnTo>
                  <a:cubicBezTo>
                    <a:pt x="2408" y="2553"/>
                    <a:pt x="1094" y="3692"/>
                    <a:pt x="470" y="5058"/>
                  </a:cubicBezTo>
                  <a:cubicBezTo>
                    <a:pt x="-155" y="6425"/>
                    <a:pt x="-155" y="7811"/>
                    <a:pt x="459" y="9225"/>
                  </a:cubicBezTo>
                  <a:cubicBezTo>
                    <a:pt x="911" y="10259"/>
                    <a:pt x="1546" y="11028"/>
                    <a:pt x="2365" y="11540"/>
                  </a:cubicBezTo>
                  <a:cubicBezTo>
                    <a:pt x="3194" y="12053"/>
                    <a:pt x="4023" y="12328"/>
                    <a:pt x="4863" y="12375"/>
                  </a:cubicBezTo>
                  <a:cubicBezTo>
                    <a:pt x="4938" y="12375"/>
                    <a:pt x="5014" y="12385"/>
                    <a:pt x="5100" y="12385"/>
                  </a:cubicBezTo>
                  <a:cubicBezTo>
                    <a:pt x="5057" y="12385"/>
                    <a:pt x="5014" y="12385"/>
                    <a:pt x="4970" y="12385"/>
                  </a:cubicBezTo>
                  <a:lnTo>
                    <a:pt x="7609" y="12480"/>
                  </a:lnTo>
                  <a:cubicBezTo>
                    <a:pt x="7996" y="12489"/>
                    <a:pt x="8492" y="12480"/>
                    <a:pt x="9084" y="12442"/>
                  </a:cubicBezTo>
                  <a:lnTo>
                    <a:pt x="10214" y="15042"/>
                  </a:lnTo>
                  <a:cubicBezTo>
                    <a:pt x="10139" y="15033"/>
                    <a:pt x="10064" y="15023"/>
                    <a:pt x="9999" y="15023"/>
                  </a:cubicBezTo>
                  <a:lnTo>
                    <a:pt x="7361" y="14928"/>
                  </a:lnTo>
                  <a:cubicBezTo>
                    <a:pt x="7372" y="14928"/>
                    <a:pt x="7382" y="14928"/>
                    <a:pt x="7393" y="14928"/>
                  </a:cubicBezTo>
                  <a:cubicBezTo>
                    <a:pt x="7135" y="14919"/>
                    <a:pt x="6866" y="14957"/>
                    <a:pt x="6618" y="15061"/>
                  </a:cubicBezTo>
                  <a:cubicBezTo>
                    <a:pt x="6553" y="15090"/>
                    <a:pt x="6499" y="15118"/>
                    <a:pt x="6435" y="15147"/>
                  </a:cubicBezTo>
                  <a:lnTo>
                    <a:pt x="4852" y="16001"/>
                  </a:lnTo>
                  <a:cubicBezTo>
                    <a:pt x="3786" y="16570"/>
                    <a:pt x="3603" y="17994"/>
                    <a:pt x="4540" y="18762"/>
                  </a:cubicBezTo>
                  <a:cubicBezTo>
                    <a:pt x="5078" y="19199"/>
                    <a:pt x="5735" y="19550"/>
                    <a:pt x="6499" y="19816"/>
                  </a:cubicBezTo>
                  <a:cubicBezTo>
                    <a:pt x="7113" y="20025"/>
                    <a:pt x="7770" y="20138"/>
                    <a:pt x="8459" y="20157"/>
                  </a:cubicBezTo>
                  <a:cubicBezTo>
                    <a:pt x="8438" y="20157"/>
                    <a:pt x="8427" y="20157"/>
                    <a:pt x="8405" y="20157"/>
                  </a:cubicBezTo>
                  <a:lnTo>
                    <a:pt x="11043" y="20252"/>
                  </a:lnTo>
                  <a:cubicBezTo>
                    <a:pt x="11227" y="20262"/>
                    <a:pt x="11410" y="20262"/>
                    <a:pt x="11593" y="20252"/>
                  </a:cubicBezTo>
                  <a:cubicBezTo>
                    <a:pt x="11862" y="20243"/>
                    <a:pt x="12142" y="20214"/>
                    <a:pt x="12454" y="20167"/>
                  </a:cubicBezTo>
                  <a:lnTo>
                    <a:pt x="12777" y="20907"/>
                  </a:lnTo>
                  <a:cubicBezTo>
                    <a:pt x="12928" y="21258"/>
                    <a:pt x="13283" y="21477"/>
                    <a:pt x="13660" y="21477"/>
                  </a:cubicBezTo>
                  <a:cubicBezTo>
                    <a:pt x="13660" y="21477"/>
                    <a:pt x="13649" y="21477"/>
                    <a:pt x="13638" y="21477"/>
                  </a:cubicBezTo>
                  <a:lnTo>
                    <a:pt x="16277" y="21572"/>
                  </a:lnTo>
                  <a:cubicBezTo>
                    <a:pt x="16417" y="21581"/>
                    <a:pt x="16557" y="21553"/>
                    <a:pt x="16697" y="21496"/>
                  </a:cubicBezTo>
                  <a:cubicBezTo>
                    <a:pt x="16750" y="21477"/>
                    <a:pt x="16804" y="21448"/>
                    <a:pt x="16858" y="21410"/>
                  </a:cubicBezTo>
                  <a:cubicBezTo>
                    <a:pt x="16869" y="21410"/>
                    <a:pt x="16869" y="21401"/>
                    <a:pt x="16880" y="21401"/>
                  </a:cubicBezTo>
                  <a:cubicBezTo>
                    <a:pt x="16880" y="21401"/>
                    <a:pt x="16890" y="21391"/>
                    <a:pt x="16890" y="21391"/>
                  </a:cubicBezTo>
                  <a:cubicBezTo>
                    <a:pt x="16933" y="21363"/>
                    <a:pt x="16966" y="21334"/>
                    <a:pt x="17009" y="21296"/>
                  </a:cubicBezTo>
                  <a:cubicBezTo>
                    <a:pt x="17020" y="21287"/>
                    <a:pt x="17020" y="21277"/>
                    <a:pt x="17030" y="21277"/>
                  </a:cubicBezTo>
                  <a:cubicBezTo>
                    <a:pt x="17041" y="21268"/>
                    <a:pt x="17052" y="21258"/>
                    <a:pt x="17063" y="21249"/>
                  </a:cubicBezTo>
                  <a:cubicBezTo>
                    <a:pt x="17073" y="21230"/>
                    <a:pt x="17095" y="21211"/>
                    <a:pt x="17106" y="21192"/>
                  </a:cubicBezTo>
                  <a:cubicBezTo>
                    <a:pt x="17127" y="21173"/>
                    <a:pt x="17138" y="21144"/>
                    <a:pt x="17160" y="21125"/>
                  </a:cubicBezTo>
                  <a:cubicBezTo>
                    <a:pt x="17160" y="21116"/>
                    <a:pt x="17170" y="21116"/>
                    <a:pt x="17170" y="21106"/>
                  </a:cubicBezTo>
                  <a:cubicBezTo>
                    <a:pt x="17181" y="21087"/>
                    <a:pt x="17192" y="21059"/>
                    <a:pt x="17203" y="21040"/>
                  </a:cubicBezTo>
                  <a:cubicBezTo>
                    <a:pt x="17213" y="21021"/>
                    <a:pt x="17224" y="20993"/>
                    <a:pt x="17235" y="20974"/>
                  </a:cubicBezTo>
                  <a:cubicBezTo>
                    <a:pt x="17235" y="20964"/>
                    <a:pt x="17246" y="20964"/>
                    <a:pt x="17246" y="20955"/>
                  </a:cubicBezTo>
                  <a:cubicBezTo>
                    <a:pt x="17256" y="20936"/>
                    <a:pt x="17256" y="20917"/>
                    <a:pt x="17256" y="20898"/>
                  </a:cubicBezTo>
                  <a:cubicBezTo>
                    <a:pt x="17267" y="20860"/>
                    <a:pt x="17278" y="20831"/>
                    <a:pt x="17289" y="20793"/>
                  </a:cubicBezTo>
                  <a:cubicBezTo>
                    <a:pt x="17289" y="20784"/>
                    <a:pt x="17289" y="20774"/>
                    <a:pt x="17299" y="20765"/>
                  </a:cubicBezTo>
                  <a:cubicBezTo>
                    <a:pt x="17310" y="20727"/>
                    <a:pt x="17310" y="20679"/>
                    <a:pt x="17310" y="20641"/>
                  </a:cubicBezTo>
                  <a:cubicBezTo>
                    <a:pt x="17310" y="20641"/>
                    <a:pt x="17310" y="20632"/>
                    <a:pt x="17310" y="20632"/>
                  </a:cubicBezTo>
                  <a:cubicBezTo>
                    <a:pt x="17310" y="20584"/>
                    <a:pt x="17299" y="20528"/>
                    <a:pt x="17299" y="20480"/>
                  </a:cubicBezTo>
                  <a:cubicBezTo>
                    <a:pt x="17299" y="20471"/>
                    <a:pt x="17299" y="20452"/>
                    <a:pt x="17289" y="20442"/>
                  </a:cubicBezTo>
                  <a:cubicBezTo>
                    <a:pt x="17278" y="20385"/>
                    <a:pt x="17256" y="20338"/>
                    <a:pt x="17235" y="20281"/>
                  </a:cubicBezTo>
                  <a:lnTo>
                    <a:pt x="16632" y="18905"/>
                  </a:lnTo>
                  <a:cubicBezTo>
                    <a:pt x="16804" y="18829"/>
                    <a:pt x="16966" y="18753"/>
                    <a:pt x="17127" y="18677"/>
                  </a:cubicBezTo>
                  <a:cubicBezTo>
                    <a:pt x="17170" y="18658"/>
                    <a:pt x="17203" y="18639"/>
                    <a:pt x="17246" y="18620"/>
                  </a:cubicBezTo>
                  <a:cubicBezTo>
                    <a:pt x="17396" y="18544"/>
                    <a:pt x="17547" y="18468"/>
                    <a:pt x="17698" y="18383"/>
                  </a:cubicBezTo>
                  <a:cubicBezTo>
                    <a:pt x="17709" y="18373"/>
                    <a:pt x="17719" y="18373"/>
                    <a:pt x="17719" y="18364"/>
                  </a:cubicBezTo>
                  <a:cubicBezTo>
                    <a:pt x="17859" y="18288"/>
                    <a:pt x="17989" y="18212"/>
                    <a:pt x="18107" y="18136"/>
                  </a:cubicBezTo>
                  <a:cubicBezTo>
                    <a:pt x="18139" y="18117"/>
                    <a:pt x="18172" y="18098"/>
                    <a:pt x="18204" y="18079"/>
                  </a:cubicBezTo>
                  <a:cubicBezTo>
                    <a:pt x="18333" y="18003"/>
                    <a:pt x="18462" y="17918"/>
                    <a:pt x="18581" y="17832"/>
                  </a:cubicBezTo>
                  <a:cubicBezTo>
                    <a:pt x="18581" y="17832"/>
                    <a:pt x="18592" y="17832"/>
                    <a:pt x="18592" y="17823"/>
                  </a:cubicBezTo>
                  <a:cubicBezTo>
                    <a:pt x="18645" y="17785"/>
                    <a:pt x="18699" y="17747"/>
                    <a:pt x="18742" y="17709"/>
                  </a:cubicBezTo>
                  <a:cubicBezTo>
                    <a:pt x="18775" y="17690"/>
                    <a:pt x="18796" y="17671"/>
                    <a:pt x="18829" y="17642"/>
                  </a:cubicBezTo>
                  <a:cubicBezTo>
                    <a:pt x="18904" y="17585"/>
                    <a:pt x="18990" y="17519"/>
                    <a:pt x="19065" y="17462"/>
                  </a:cubicBezTo>
                  <a:cubicBezTo>
                    <a:pt x="19173" y="17377"/>
                    <a:pt x="19270" y="17291"/>
                    <a:pt x="19367" y="17196"/>
                  </a:cubicBezTo>
                  <a:cubicBezTo>
                    <a:pt x="19388" y="17177"/>
                    <a:pt x="19410" y="17149"/>
                    <a:pt x="19432" y="17130"/>
                  </a:cubicBezTo>
                  <a:cubicBezTo>
                    <a:pt x="19539" y="17027"/>
                    <a:pt x="19625" y="16932"/>
                    <a:pt x="19722" y="16827"/>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BFC40CDA-7491-4B7B-AC5C-8D5323C4AFC5}"/>
                </a:ext>
              </a:extLst>
            </p:cNvPr>
            <p:cNvSpPr/>
            <p:nvPr/>
          </p:nvSpPr>
          <p:spPr>
            <a:xfrm>
              <a:off x="2425699" y="14554200"/>
              <a:ext cx="220541" cy="287084"/>
            </a:xfrm>
            <a:custGeom>
              <a:avLst/>
              <a:gdLst/>
              <a:ahLst/>
              <a:cxnLst>
                <a:cxn ang="0">
                  <a:pos x="wd2" y="hd2"/>
                </a:cxn>
                <a:cxn ang="5400000">
                  <a:pos x="wd2" y="hd2"/>
                </a:cxn>
                <a:cxn ang="10800000">
                  <a:pos x="wd2" y="hd2"/>
                </a:cxn>
                <a:cxn ang="16200000">
                  <a:pos x="wd2" y="hd2"/>
                </a:cxn>
              </a:cxnLst>
              <a:rect l="0" t="0" r="r" b="b"/>
              <a:pathLst>
                <a:path w="21348" h="21350" extrusionOk="0">
                  <a:moveTo>
                    <a:pt x="17104" y="7412"/>
                  </a:moveTo>
                  <a:cubicBezTo>
                    <a:pt x="18862" y="7922"/>
                    <a:pt x="20104" y="8904"/>
                    <a:pt x="20829" y="10377"/>
                  </a:cubicBezTo>
                  <a:cubicBezTo>
                    <a:pt x="21259" y="11237"/>
                    <a:pt x="21419" y="12106"/>
                    <a:pt x="21321" y="12984"/>
                  </a:cubicBezTo>
                  <a:cubicBezTo>
                    <a:pt x="21222" y="13863"/>
                    <a:pt x="20927" y="14675"/>
                    <a:pt x="20460" y="15402"/>
                  </a:cubicBezTo>
                  <a:cubicBezTo>
                    <a:pt x="19981" y="16139"/>
                    <a:pt x="19403" y="16753"/>
                    <a:pt x="18702" y="17253"/>
                  </a:cubicBezTo>
                  <a:cubicBezTo>
                    <a:pt x="18001" y="17754"/>
                    <a:pt x="17079" y="18226"/>
                    <a:pt x="15936" y="18679"/>
                  </a:cubicBezTo>
                  <a:lnTo>
                    <a:pt x="16624" y="20049"/>
                  </a:lnTo>
                  <a:cubicBezTo>
                    <a:pt x="16858" y="20521"/>
                    <a:pt x="16588" y="21078"/>
                    <a:pt x="16022" y="21277"/>
                  </a:cubicBezTo>
                  <a:cubicBezTo>
                    <a:pt x="15444" y="21475"/>
                    <a:pt x="14793" y="21258"/>
                    <a:pt x="14559" y="20776"/>
                  </a:cubicBezTo>
                  <a:lnTo>
                    <a:pt x="13871" y="19407"/>
                  </a:lnTo>
                  <a:cubicBezTo>
                    <a:pt x="12420" y="19794"/>
                    <a:pt x="11203" y="20002"/>
                    <a:pt x="10195" y="20039"/>
                  </a:cubicBezTo>
                  <a:cubicBezTo>
                    <a:pt x="9199" y="20068"/>
                    <a:pt x="8252" y="19955"/>
                    <a:pt x="7392" y="19699"/>
                  </a:cubicBezTo>
                  <a:cubicBezTo>
                    <a:pt x="6519" y="19444"/>
                    <a:pt x="5781" y="19095"/>
                    <a:pt x="5154" y="18651"/>
                  </a:cubicBezTo>
                  <a:cubicBezTo>
                    <a:pt x="4085" y="17886"/>
                    <a:pt x="4294" y="16469"/>
                    <a:pt x="5511" y="15903"/>
                  </a:cubicBezTo>
                  <a:lnTo>
                    <a:pt x="7318" y="15053"/>
                  </a:lnTo>
                  <a:cubicBezTo>
                    <a:pt x="7392" y="15024"/>
                    <a:pt x="7453" y="14996"/>
                    <a:pt x="7527" y="14968"/>
                  </a:cubicBezTo>
                  <a:cubicBezTo>
                    <a:pt x="8302" y="14694"/>
                    <a:pt x="9211" y="14854"/>
                    <a:pt x="9801" y="15374"/>
                  </a:cubicBezTo>
                  <a:cubicBezTo>
                    <a:pt x="9998" y="15553"/>
                    <a:pt x="10195" y="15685"/>
                    <a:pt x="10379" y="15789"/>
                  </a:cubicBezTo>
                  <a:cubicBezTo>
                    <a:pt x="10846" y="16035"/>
                    <a:pt x="11473" y="16177"/>
                    <a:pt x="12272" y="16214"/>
                  </a:cubicBezTo>
                  <a:lnTo>
                    <a:pt x="10195" y="12030"/>
                  </a:lnTo>
                  <a:cubicBezTo>
                    <a:pt x="8056" y="12257"/>
                    <a:pt x="6507" y="12351"/>
                    <a:pt x="5548" y="12314"/>
                  </a:cubicBezTo>
                  <a:cubicBezTo>
                    <a:pt x="4589" y="12276"/>
                    <a:pt x="3630" y="11993"/>
                    <a:pt x="2696" y="11483"/>
                  </a:cubicBezTo>
                  <a:cubicBezTo>
                    <a:pt x="1749" y="10972"/>
                    <a:pt x="1024" y="10207"/>
                    <a:pt x="520" y="9178"/>
                  </a:cubicBezTo>
                  <a:cubicBezTo>
                    <a:pt x="-181" y="7771"/>
                    <a:pt x="-169" y="6392"/>
                    <a:pt x="532" y="5032"/>
                  </a:cubicBezTo>
                  <a:cubicBezTo>
                    <a:pt x="1245" y="3672"/>
                    <a:pt x="2733" y="2529"/>
                    <a:pt x="5019" y="1613"/>
                  </a:cubicBezTo>
                  <a:lnTo>
                    <a:pt x="4872" y="1301"/>
                  </a:lnTo>
                  <a:cubicBezTo>
                    <a:pt x="4638" y="819"/>
                    <a:pt x="4909" y="272"/>
                    <a:pt x="5474" y="73"/>
                  </a:cubicBezTo>
                  <a:cubicBezTo>
                    <a:pt x="6052" y="-125"/>
                    <a:pt x="6703" y="92"/>
                    <a:pt x="6937" y="574"/>
                  </a:cubicBezTo>
                  <a:lnTo>
                    <a:pt x="7085" y="886"/>
                  </a:lnTo>
                  <a:cubicBezTo>
                    <a:pt x="9261" y="253"/>
                    <a:pt x="11092" y="92"/>
                    <a:pt x="12580" y="432"/>
                  </a:cubicBezTo>
                  <a:cubicBezTo>
                    <a:pt x="13072" y="536"/>
                    <a:pt x="13526" y="697"/>
                    <a:pt x="13957" y="886"/>
                  </a:cubicBezTo>
                  <a:cubicBezTo>
                    <a:pt x="15309" y="1499"/>
                    <a:pt x="15321" y="3124"/>
                    <a:pt x="14006" y="3804"/>
                  </a:cubicBezTo>
                  <a:lnTo>
                    <a:pt x="12592" y="4541"/>
                  </a:lnTo>
                  <a:cubicBezTo>
                    <a:pt x="12506" y="4588"/>
                    <a:pt x="12408" y="4626"/>
                    <a:pt x="12309" y="4663"/>
                  </a:cubicBezTo>
                  <a:cubicBezTo>
                    <a:pt x="11658" y="4890"/>
                    <a:pt x="10908" y="4805"/>
                    <a:pt x="10318" y="4456"/>
                  </a:cubicBezTo>
                  <a:cubicBezTo>
                    <a:pt x="10207" y="4390"/>
                    <a:pt x="10109" y="4333"/>
                    <a:pt x="10010" y="4295"/>
                  </a:cubicBezTo>
                  <a:cubicBezTo>
                    <a:pt x="9691" y="4153"/>
                    <a:pt x="9224" y="4059"/>
                    <a:pt x="8621" y="4012"/>
                  </a:cubicBezTo>
                  <a:lnTo>
                    <a:pt x="10330" y="7440"/>
                  </a:lnTo>
                  <a:cubicBezTo>
                    <a:pt x="13526" y="7043"/>
                    <a:pt x="15776" y="7043"/>
                    <a:pt x="17104" y="7412"/>
                  </a:cubicBezTo>
                  <a:close/>
                  <a:moveTo>
                    <a:pt x="15789" y="14231"/>
                  </a:moveTo>
                  <a:cubicBezTo>
                    <a:pt x="15985" y="13759"/>
                    <a:pt x="15985" y="13305"/>
                    <a:pt x="15776" y="12880"/>
                  </a:cubicBezTo>
                  <a:cubicBezTo>
                    <a:pt x="15592" y="12512"/>
                    <a:pt x="15260" y="12219"/>
                    <a:pt x="14793" y="12021"/>
                  </a:cubicBezTo>
                  <a:cubicBezTo>
                    <a:pt x="14326" y="11822"/>
                    <a:pt x="13563" y="11747"/>
                    <a:pt x="12506" y="11803"/>
                  </a:cubicBezTo>
                  <a:lnTo>
                    <a:pt x="14399" y="15600"/>
                  </a:lnTo>
                  <a:cubicBezTo>
                    <a:pt x="15125" y="15156"/>
                    <a:pt x="15592" y="14703"/>
                    <a:pt x="15789" y="14231"/>
                  </a:cubicBezTo>
                  <a:moveTo>
                    <a:pt x="8031" y="7704"/>
                  </a:moveTo>
                  <a:lnTo>
                    <a:pt x="6519" y="4663"/>
                  </a:lnTo>
                  <a:cubicBezTo>
                    <a:pt x="5990" y="5041"/>
                    <a:pt x="5671" y="5400"/>
                    <a:pt x="5560" y="5721"/>
                  </a:cubicBezTo>
                  <a:cubicBezTo>
                    <a:pt x="5450" y="6052"/>
                    <a:pt x="5474" y="6382"/>
                    <a:pt x="5634" y="6713"/>
                  </a:cubicBezTo>
                  <a:cubicBezTo>
                    <a:pt x="5806" y="7062"/>
                    <a:pt x="6077" y="7327"/>
                    <a:pt x="6445" y="7497"/>
                  </a:cubicBezTo>
                  <a:cubicBezTo>
                    <a:pt x="6814" y="7676"/>
                    <a:pt x="7343" y="7742"/>
                    <a:pt x="8031" y="7704"/>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B19981F1-A876-42E9-A166-A9822CECB653}"/>
                </a:ext>
              </a:extLst>
            </p:cNvPr>
            <p:cNvSpPr/>
            <p:nvPr/>
          </p:nvSpPr>
          <p:spPr>
            <a:xfrm>
              <a:off x="2095499" y="15138400"/>
              <a:ext cx="335536" cy="215774"/>
            </a:xfrm>
            <a:custGeom>
              <a:avLst/>
              <a:gdLst/>
              <a:ahLst/>
              <a:cxnLst>
                <a:cxn ang="0">
                  <a:pos x="wd2" y="hd2"/>
                </a:cxn>
                <a:cxn ang="5400000">
                  <a:pos x="wd2" y="hd2"/>
                </a:cxn>
                <a:cxn ang="10800000">
                  <a:pos x="wd2" y="hd2"/>
                </a:cxn>
                <a:cxn ang="16200000">
                  <a:pos x="wd2" y="hd2"/>
                </a:cxn>
              </a:cxnLst>
              <a:rect l="0" t="0" r="r" b="b"/>
              <a:pathLst>
                <a:path w="21600" h="21600" extrusionOk="0">
                  <a:moveTo>
                    <a:pt x="0" y="8200"/>
                  </a:moveTo>
                  <a:cubicBezTo>
                    <a:pt x="0" y="8200"/>
                    <a:pt x="9451" y="21600"/>
                    <a:pt x="13343" y="21600"/>
                  </a:cubicBezTo>
                  <a:cubicBezTo>
                    <a:pt x="17234" y="21600"/>
                    <a:pt x="20889" y="4729"/>
                    <a:pt x="21600" y="0"/>
                  </a:cubicBezTo>
                  <a:cubicBezTo>
                    <a:pt x="21600" y="0"/>
                    <a:pt x="17161" y="16400"/>
                    <a:pt x="12640" y="15930"/>
                  </a:cubicBezTo>
                  <a:cubicBezTo>
                    <a:pt x="8118" y="15459"/>
                    <a:pt x="0" y="8200"/>
                    <a:pt x="0" y="8200"/>
                  </a:cubicBezTo>
                  <a:close/>
                </a:path>
              </a:pathLst>
            </a:custGeom>
            <a:solidFill>
              <a:srgbClr val="EBECED"/>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6087FF78-B952-4994-8EFE-0B5AA7E3CFB1}"/>
                </a:ext>
              </a:extLst>
            </p:cNvPr>
            <p:cNvSpPr/>
            <p:nvPr/>
          </p:nvSpPr>
          <p:spPr>
            <a:xfrm>
              <a:off x="2616200" y="15366999"/>
              <a:ext cx="541283" cy="549500"/>
            </a:xfrm>
            <a:custGeom>
              <a:avLst/>
              <a:gdLst/>
              <a:ahLst/>
              <a:cxnLst>
                <a:cxn ang="0">
                  <a:pos x="wd2" y="hd2"/>
                </a:cxn>
                <a:cxn ang="5400000">
                  <a:pos x="wd2" y="hd2"/>
                </a:cxn>
                <a:cxn ang="10800000">
                  <a:pos x="wd2" y="hd2"/>
                </a:cxn>
                <a:cxn ang="16200000">
                  <a:pos x="wd2" y="hd2"/>
                </a:cxn>
              </a:cxnLst>
              <a:rect l="0" t="0" r="r" b="b"/>
              <a:pathLst>
                <a:path w="20215" h="20531" extrusionOk="0">
                  <a:moveTo>
                    <a:pt x="1113" y="3268"/>
                  </a:moveTo>
                  <a:lnTo>
                    <a:pt x="8521" y="540"/>
                  </a:lnTo>
                  <a:cubicBezTo>
                    <a:pt x="12885" y="-1069"/>
                    <a:pt x="17718" y="1033"/>
                    <a:pt x="19530" y="5313"/>
                  </a:cubicBezTo>
                  <a:cubicBezTo>
                    <a:pt x="21394" y="9726"/>
                    <a:pt x="19321" y="14837"/>
                    <a:pt x="14915" y="16702"/>
                  </a:cubicBezTo>
                  <a:lnTo>
                    <a:pt x="6178" y="20403"/>
                  </a:lnTo>
                  <a:cubicBezTo>
                    <a:pt x="5974" y="20488"/>
                    <a:pt x="5761" y="20531"/>
                    <a:pt x="5552" y="20531"/>
                  </a:cubicBezTo>
                  <a:cubicBezTo>
                    <a:pt x="4902" y="20531"/>
                    <a:pt x="4290" y="20137"/>
                    <a:pt x="4044" y="19482"/>
                  </a:cubicBezTo>
                  <a:cubicBezTo>
                    <a:pt x="3740" y="18666"/>
                    <a:pt x="4186" y="17750"/>
                    <a:pt x="4988" y="17413"/>
                  </a:cubicBezTo>
                  <a:lnTo>
                    <a:pt x="13663" y="13741"/>
                  </a:lnTo>
                  <a:cubicBezTo>
                    <a:pt x="16442" y="12564"/>
                    <a:pt x="17747" y="9347"/>
                    <a:pt x="16570" y="6566"/>
                  </a:cubicBezTo>
                  <a:cubicBezTo>
                    <a:pt x="15432" y="3866"/>
                    <a:pt x="12382" y="2547"/>
                    <a:pt x="9636" y="3558"/>
                  </a:cubicBezTo>
                  <a:lnTo>
                    <a:pt x="4585" y="5418"/>
                  </a:lnTo>
                  <a:cubicBezTo>
                    <a:pt x="4452" y="5465"/>
                    <a:pt x="4305" y="5427"/>
                    <a:pt x="4219" y="5313"/>
                  </a:cubicBezTo>
                  <a:lnTo>
                    <a:pt x="3911" y="4929"/>
                  </a:lnTo>
                  <a:cubicBezTo>
                    <a:pt x="3911" y="4924"/>
                    <a:pt x="3906" y="4924"/>
                    <a:pt x="3902" y="4929"/>
                  </a:cubicBezTo>
                  <a:lnTo>
                    <a:pt x="2986" y="5299"/>
                  </a:lnTo>
                  <a:cubicBezTo>
                    <a:pt x="2981" y="5299"/>
                    <a:pt x="2981" y="5304"/>
                    <a:pt x="2981" y="5309"/>
                  </a:cubicBezTo>
                  <a:lnTo>
                    <a:pt x="3071" y="5669"/>
                  </a:lnTo>
                  <a:cubicBezTo>
                    <a:pt x="3109" y="5831"/>
                    <a:pt x="3024" y="5997"/>
                    <a:pt x="2868" y="6054"/>
                  </a:cubicBezTo>
                  <a:lnTo>
                    <a:pt x="2161" y="6315"/>
                  </a:lnTo>
                  <a:cubicBezTo>
                    <a:pt x="1317" y="6628"/>
                    <a:pt x="373" y="6182"/>
                    <a:pt x="83" y="5323"/>
                  </a:cubicBezTo>
                  <a:cubicBezTo>
                    <a:pt x="-206" y="4483"/>
                    <a:pt x="283" y="3577"/>
                    <a:pt x="1113" y="3268"/>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5252B7CD-9745-46FC-BADD-ACB32BB8720B}"/>
                </a:ext>
              </a:extLst>
            </p:cNvPr>
            <p:cNvSpPr/>
            <p:nvPr/>
          </p:nvSpPr>
          <p:spPr>
            <a:xfrm>
              <a:off x="2120900" y="15544800"/>
              <a:ext cx="680721" cy="555880"/>
            </a:xfrm>
            <a:custGeom>
              <a:avLst/>
              <a:gdLst/>
              <a:ahLst/>
              <a:cxnLst>
                <a:cxn ang="0">
                  <a:pos x="wd2" y="hd2"/>
                </a:cxn>
                <a:cxn ang="5400000">
                  <a:pos x="wd2" y="hd2"/>
                </a:cxn>
                <a:cxn ang="10800000">
                  <a:pos x="wd2" y="hd2"/>
                </a:cxn>
                <a:cxn ang="16200000">
                  <a:pos x="wd2" y="hd2"/>
                </a:cxn>
              </a:cxnLst>
              <a:rect l="0" t="0" r="r" b="b"/>
              <a:pathLst>
                <a:path w="21600" h="21600" extrusionOk="0">
                  <a:moveTo>
                    <a:pt x="758" y="4545"/>
                  </a:moveTo>
                  <a:lnTo>
                    <a:pt x="11433" y="0"/>
                  </a:lnTo>
                  <a:cubicBezTo>
                    <a:pt x="16567" y="3425"/>
                    <a:pt x="21600" y="13073"/>
                    <a:pt x="21600" y="13073"/>
                  </a:cubicBezTo>
                  <a:cubicBezTo>
                    <a:pt x="21600" y="13073"/>
                    <a:pt x="21499" y="14691"/>
                    <a:pt x="20939" y="16310"/>
                  </a:cubicBezTo>
                  <a:lnTo>
                    <a:pt x="9962" y="21600"/>
                  </a:lnTo>
                  <a:cubicBezTo>
                    <a:pt x="3659" y="16557"/>
                    <a:pt x="0" y="8029"/>
                    <a:pt x="0" y="8029"/>
                  </a:cubicBezTo>
                  <a:cubicBezTo>
                    <a:pt x="250" y="5542"/>
                    <a:pt x="758" y="4545"/>
                    <a:pt x="758" y="4545"/>
                  </a:cubicBezTo>
                  <a:close/>
                </a:path>
              </a:pathLst>
            </a:custGeom>
            <a:solidFill>
              <a:srgbClr val="EAC371"/>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CCE7515A-D063-4929-9389-42732574B03E}"/>
                </a:ext>
              </a:extLst>
            </p:cNvPr>
            <p:cNvSpPr/>
            <p:nvPr/>
          </p:nvSpPr>
          <p:spPr>
            <a:xfrm>
              <a:off x="2435853" y="15880942"/>
              <a:ext cx="366903" cy="219456"/>
            </a:xfrm>
            <a:custGeom>
              <a:avLst/>
              <a:gdLst/>
              <a:ahLst/>
              <a:cxnLst>
                <a:cxn ang="0">
                  <a:pos x="wd2" y="hd2"/>
                </a:cxn>
                <a:cxn ang="5400000">
                  <a:pos x="wd2" y="hd2"/>
                </a:cxn>
                <a:cxn ang="10800000">
                  <a:pos x="wd2" y="hd2"/>
                </a:cxn>
                <a:cxn ang="16200000">
                  <a:pos x="wd2" y="hd2"/>
                </a:cxn>
              </a:cxnLst>
              <a:rect l="0" t="0" r="r" b="b"/>
              <a:pathLst>
                <a:path w="21600" h="21600" extrusionOk="0">
                  <a:moveTo>
                    <a:pt x="20366" y="8200"/>
                  </a:moveTo>
                  <a:lnTo>
                    <a:pt x="0" y="21600"/>
                  </a:lnTo>
                  <a:lnTo>
                    <a:pt x="1510" y="12300"/>
                  </a:lnTo>
                  <a:lnTo>
                    <a:pt x="21600" y="0"/>
                  </a:lnTo>
                  <a:cubicBezTo>
                    <a:pt x="21593" y="0"/>
                    <a:pt x="21398" y="4100"/>
                    <a:pt x="20366" y="8200"/>
                  </a:cubicBezTo>
                  <a:close/>
                </a:path>
              </a:pathLst>
            </a:custGeom>
            <a:solidFill>
              <a:srgbClr val="A1713E"/>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2A10C3F7-82C7-489E-91EF-8F21FCCA5247}"/>
                </a:ext>
              </a:extLst>
            </p:cNvPr>
            <p:cNvSpPr/>
            <p:nvPr/>
          </p:nvSpPr>
          <p:spPr>
            <a:xfrm>
              <a:off x="2119202" y="15660798"/>
              <a:ext cx="339598" cy="438914"/>
            </a:xfrm>
            <a:custGeom>
              <a:avLst/>
              <a:gdLst/>
              <a:ahLst/>
              <a:cxnLst>
                <a:cxn ang="0">
                  <a:pos x="wd2" y="hd2"/>
                </a:cxn>
                <a:cxn ang="5400000">
                  <a:pos x="wd2" y="hd2"/>
                </a:cxn>
                <a:cxn ang="10800000">
                  <a:pos x="wd2" y="hd2"/>
                </a:cxn>
                <a:cxn ang="16200000">
                  <a:pos x="wd2" y="hd2"/>
                </a:cxn>
              </a:cxnLst>
              <a:rect l="0" t="0" r="r" b="b"/>
              <a:pathLst>
                <a:path w="21600" h="21600" extrusionOk="0">
                  <a:moveTo>
                    <a:pt x="21600" y="16950"/>
                  </a:moveTo>
                  <a:cubicBezTo>
                    <a:pt x="21600" y="16950"/>
                    <a:pt x="13651" y="6150"/>
                    <a:pt x="1527" y="0"/>
                  </a:cubicBezTo>
                  <a:cubicBezTo>
                    <a:pt x="1527" y="0"/>
                    <a:pt x="509" y="1263"/>
                    <a:pt x="0" y="4413"/>
                  </a:cubicBezTo>
                  <a:cubicBezTo>
                    <a:pt x="0" y="4413"/>
                    <a:pt x="7335" y="15213"/>
                    <a:pt x="19968" y="21600"/>
                  </a:cubicBezTo>
                  <a:cubicBezTo>
                    <a:pt x="19968" y="21600"/>
                    <a:pt x="21495" y="19475"/>
                    <a:pt x="21600" y="16950"/>
                  </a:cubicBezTo>
                  <a:close/>
                </a:path>
              </a:pathLst>
            </a:custGeom>
            <a:solidFill>
              <a:srgbClr val="745739"/>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8F6E09C5-9CDC-4A3D-9078-B60EB92BE524}"/>
                </a:ext>
              </a:extLst>
            </p:cNvPr>
            <p:cNvSpPr/>
            <p:nvPr/>
          </p:nvSpPr>
          <p:spPr>
            <a:xfrm>
              <a:off x="2616199" y="15458446"/>
              <a:ext cx="70348" cy="80917"/>
            </a:xfrm>
            <a:custGeom>
              <a:avLst/>
              <a:gdLst/>
              <a:ahLst/>
              <a:cxnLst>
                <a:cxn ang="0">
                  <a:pos x="wd2" y="hd2"/>
                </a:cxn>
                <a:cxn ang="5400000">
                  <a:pos x="wd2" y="hd2"/>
                </a:cxn>
                <a:cxn ang="10800000">
                  <a:pos x="wd2" y="hd2"/>
                </a:cxn>
                <a:cxn ang="16200000">
                  <a:pos x="wd2" y="hd2"/>
                </a:cxn>
              </a:cxnLst>
              <a:rect l="0" t="0" r="r" b="b"/>
              <a:pathLst>
                <a:path w="20210" h="20208" extrusionOk="0">
                  <a:moveTo>
                    <a:pt x="763" y="13163"/>
                  </a:moveTo>
                  <a:cubicBezTo>
                    <a:pt x="-1390" y="8056"/>
                    <a:pt x="1164" y="2474"/>
                    <a:pt x="6528" y="0"/>
                  </a:cubicBezTo>
                  <a:cubicBezTo>
                    <a:pt x="14117" y="63"/>
                    <a:pt x="20210" y="5392"/>
                    <a:pt x="20210" y="11989"/>
                  </a:cubicBezTo>
                  <a:cubicBezTo>
                    <a:pt x="20210" y="14749"/>
                    <a:pt x="19115" y="17286"/>
                    <a:pt x="17328" y="19316"/>
                  </a:cubicBezTo>
                  <a:lnTo>
                    <a:pt x="16634" y="19538"/>
                  </a:lnTo>
                  <a:cubicBezTo>
                    <a:pt x="10249" y="21600"/>
                    <a:pt x="3134" y="18745"/>
                    <a:pt x="763" y="13163"/>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256AD775-EFEB-4F53-9EE8-8C29202BF559}"/>
                </a:ext>
              </a:extLst>
            </p:cNvPr>
            <p:cNvSpPr/>
            <p:nvPr/>
          </p:nvSpPr>
          <p:spPr>
            <a:xfrm>
              <a:off x="2197099" y="15773400"/>
              <a:ext cx="150351" cy="162360"/>
            </a:xfrm>
            <a:custGeom>
              <a:avLst/>
              <a:gdLst/>
              <a:ahLst/>
              <a:cxnLst>
                <a:cxn ang="0">
                  <a:pos x="wd2" y="hd2"/>
                </a:cxn>
                <a:cxn ang="5400000">
                  <a:pos x="wd2" y="hd2"/>
                </a:cxn>
                <a:cxn ang="10800000">
                  <a:pos x="wd2" y="hd2"/>
                </a:cxn>
                <a:cxn ang="16200000">
                  <a:pos x="wd2" y="hd2"/>
                </a:cxn>
              </a:cxnLst>
              <a:rect l="0" t="0" r="r" b="b"/>
              <a:pathLst>
                <a:path w="19026" h="18939" extrusionOk="0">
                  <a:moveTo>
                    <a:pt x="665" y="1701"/>
                  </a:moveTo>
                  <a:cubicBezTo>
                    <a:pt x="-1231" y="4856"/>
                    <a:pt x="1067" y="10693"/>
                    <a:pt x="5776" y="14738"/>
                  </a:cubicBezTo>
                  <a:cubicBezTo>
                    <a:pt x="10485" y="18782"/>
                    <a:pt x="16062" y="20145"/>
                    <a:pt x="18215" y="17775"/>
                  </a:cubicBezTo>
                  <a:cubicBezTo>
                    <a:pt x="20369" y="15404"/>
                    <a:pt x="18087" y="9567"/>
                    <a:pt x="13105" y="4738"/>
                  </a:cubicBezTo>
                  <a:cubicBezTo>
                    <a:pt x="8123" y="-92"/>
                    <a:pt x="2546" y="-1455"/>
                    <a:pt x="665" y="1701"/>
                  </a:cubicBezTo>
                  <a:close/>
                </a:path>
              </a:pathLst>
            </a:custGeom>
            <a:solidFill>
              <a:srgbClr val="5C4224"/>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E539C985-C977-49B6-800C-1D49024425C4}"/>
                </a:ext>
              </a:extLst>
            </p:cNvPr>
            <p:cNvSpPr/>
            <p:nvPr/>
          </p:nvSpPr>
          <p:spPr>
            <a:xfrm rot="161584">
              <a:off x="2222499" y="15798800"/>
              <a:ext cx="113032" cy="119127"/>
            </a:xfrm>
            <a:custGeom>
              <a:avLst/>
              <a:gdLst/>
              <a:ahLst/>
              <a:cxnLst>
                <a:cxn ang="0">
                  <a:pos x="wd2" y="hd2"/>
                </a:cxn>
                <a:cxn ang="5400000">
                  <a:pos x="wd2" y="hd2"/>
                </a:cxn>
                <a:cxn ang="10800000">
                  <a:pos x="wd2" y="hd2"/>
                </a:cxn>
                <a:cxn ang="16200000">
                  <a:pos x="wd2" y="hd2"/>
                </a:cxn>
              </a:cxnLst>
              <a:rect l="0" t="0" r="r" b="b"/>
              <a:pathLst>
                <a:path w="21600" h="21600" extrusionOk="0">
                  <a:moveTo>
                    <a:pt x="0" y="4053"/>
                  </a:moveTo>
                  <a:lnTo>
                    <a:pt x="18882" y="21600"/>
                  </a:lnTo>
                  <a:lnTo>
                    <a:pt x="21600" y="18307"/>
                  </a:lnTo>
                  <a:lnTo>
                    <a:pt x="2476" y="0"/>
                  </a:lnTo>
                  <a:close/>
                </a:path>
              </a:pathLst>
            </a:custGeom>
            <a:solidFill>
              <a:srgbClr val="2E130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159221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dirty="0"/>
              <a:t>KEY TO SUCCESS</a:t>
            </a:r>
          </a:p>
        </p:txBody>
      </p:sp>
      <p:sp>
        <p:nvSpPr>
          <p:cNvPr id="2" name="Content Placeholder 1">
            <a:extLst>
              <a:ext uri="{FF2B5EF4-FFF2-40B4-BE49-F238E27FC236}">
                <a16:creationId xmlns:a16="http://schemas.microsoft.com/office/drawing/2014/main" id="{645BD424-F73C-4A0B-926C-6916E8F345AB}"/>
              </a:ext>
            </a:extLst>
          </p:cNvPr>
          <p:cNvSpPr>
            <a:spLocks noGrp="1"/>
          </p:cNvSpPr>
          <p:nvPr>
            <p:ph idx="1"/>
          </p:nvPr>
        </p:nvSpPr>
        <p:spPr/>
        <p:txBody>
          <a:bodyPr>
            <a:normAutofit/>
          </a:bodyPr>
          <a:lstStyle/>
          <a:p>
            <a:r>
              <a:rPr lang="en-US" noProof="1"/>
              <a:t>Lorem ipsum dolor sit amet, in wisi magna. Iaculis scelerisque. Et auctor. At magna eu, lobortis vulputate. Quis magna vestibulum, ac in. Donec pellentesque mauris.</a:t>
            </a:r>
          </a:p>
          <a:p>
            <a:r>
              <a:rPr lang="en-US" noProof="1"/>
              <a:t>Tempor blandit maecenas, porttitor porttitor massa, cras nibh eleifend. Enim sit leo, amet at eleifend. Non mus placerat, convallis ut. Sit at arcu, rutrum in ullamcorper, interdum etiam sollicitudin. Vestibulum ultrices mus, eu viverra, per nostra nibh.</a:t>
            </a:r>
          </a:p>
        </p:txBody>
      </p:sp>
      <p:grpSp>
        <p:nvGrpSpPr>
          <p:cNvPr id="6" name="Group 5">
            <a:extLst>
              <a:ext uri="{FF2B5EF4-FFF2-40B4-BE49-F238E27FC236}">
                <a16:creationId xmlns:a16="http://schemas.microsoft.com/office/drawing/2014/main" id="{81C18AE9-8F57-455D-BBF2-1B3A0E3A5BF3}"/>
              </a:ext>
            </a:extLst>
          </p:cNvPr>
          <p:cNvGrpSpPr/>
          <p:nvPr/>
        </p:nvGrpSpPr>
        <p:grpSpPr>
          <a:xfrm>
            <a:off x="5372100" y="1756553"/>
            <a:ext cx="4021396" cy="4896115"/>
            <a:chOff x="1689100" y="14312900"/>
            <a:chExt cx="1468383" cy="1787780"/>
          </a:xfrm>
        </p:grpSpPr>
        <p:sp>
          <p:nvSpPr>
            <p:cNvPr id="7" name="Shape">
              <a:extLst>
                <a:ext uri="{FF2B5EF4-FFF2-40B4-BE49-F238E27FC236}">
                  <a16:creationId xmlns:a16="http://schemas.microsoft.com/office/drawing/2014/main" id="{A19346D6-B048-4F87-94F1-F114FC6BEDEA}"/>
                </a:ext>
              </a:extLst>
            </p:cNvPr>
            <p:cNvSpPr/>
            <p:nvPr/>
          </p:nvSpPr>
          <p:spPr>
            <a:xfrm>
              <a:off x="1854200" y="14897100"/>
              <a:ext cx="669670" cy="967405"/>
            </a:xfrm>
            <a:custGeom>
              <a:avLst/>
              <a:gdLst/>
              <a:ahLst/>
              <a:cxnLst>
                <a:cxn ang="0">
                  <a:pos x="wd2" y="hd2"/>
                </a:cxn>
                <a:cxn ang="5400000">
                  <a:pos x="wd2" y="hd2"/>
                </a:cxn>
                <a:cxn ang="10800000">
                  <a:pos x="wd2" y="hd2"/>
                </a:cxn>
                <a:cxn ang="16200000">
                  <a:pos x="wd2" y="hd2"/>
                </a:cxn>
              </a:cxnLst>
              <a:rect l="0" t="0" r="r" b="b"/>
              <a:pathLst>
                <a:path w="21600" h="21600" extrusionOk="0">
                  <a:moveTo>
                    <a:pt x="1126" y="20253"/>
                  </a:moveTo>
                  <a:lnTo>
                    <a:pt x="0" y="21600"/>
                  </a:lnTo>
                  <a:lnTo>
                    <a:pt x="1479" y="21600"/>
                  </a:lnTo>
                  <a:cubicBezTo>
                    <a:pt x="1720" y="21557"/>
                    <a:pt x="1954" y="21518"/>
                    <a:pt x="2183" y="21478"/>
                  </a:cubicBezTo>
                  <a:cubicBezTo>
                    <a:pt x="2220" y="21472"/>
                    <a:pt x="2257" y="21464"/>
                    <a:pt x="2298" y="21458"/>
                  </a:cubicBezTo>
                  <a:cubicBezTo>
                    <a:pt x="2335" y="21453"/>
                    <a:pt x="2376" y="21444"/>
                    <a:pt x="2413" y="21438"/>
                  </a:cubicBezTo>
                  <a:cubicBezTo>
                    <a:pt x="2478" y="21427"/>
                    <a:pt x="2540" y="21416"/>
                    <a:pt x="2605" y="21404"/>
                  </a:cubicBezTo>
                  <a:cubicBezTo>
                    <a:pt x="2618" y="21402"/>
                    <a:pt x="2626" y="21402"/>
                    <a:pt x="2638" y="21399"/>
                  </a:cubicBezTo>
                  <a:cubicBezTo>
                    <a:pt x="2699" y="21387"/>
                    <a:pt x="2757" y="21379"/>
                    <a:pt x="2818" y="21367"/>
                  </a:cubicBezTo>
                  <a:cubicBezTo>
                    <a:pt x="2835" y="21365"/>
                    <a:pt x="2847" y="21362"/>
                    <a:pt x="2863" y="21359"/>
                  </a:cubicBezTo>
                  <a:cubicBezTo>
                    <a:pt x="2908" y="21350"/>
                    <a:pt x="2953" y="21342"/>
                    <a:pt x="2999" y="21333"/>
                  </a:cubicBezTo>
                  <a:cubicBezTo>
                    <a:pt x="3027" y="21328"/>
                    <a:pt x="3056" y="21322"/>
                    <a:pt x="3089" y="21316"/>
                  </a:cubicBezTo>
                  <a:cubicBezTo>
                    <a:pt x="3130" y="21308"/>
                    <a:pt x="3171" y="21302"/>
                    <a:pt x="3216" y="21294"/>
                  </a:cubicBezTo>
                  <a:cubicBezTo>
                    <a:pt x="3248" y="21288"/>
                    <a:pt x="3285" y="21282"/>
                    <a:pt x="3318" y="21274"/>
                  </a:cubicBezTo>
                  <a:cubicBezTo>
                    <a:pt x="3322" y="21274"/>
                    <a:pt x="3330" y="21271"/>
                    <a:pt x="3334" y="21268"/>
                  </a:cubicBezTo>
                  <a:cubicBezTo>
                    <a:pt x="3334" y="21268"/>
                    <a:pt x="3334" y="21268"/>
                    <a:pt x="3334" y="21268"/>
                  </a:cubicBezTo>
                  <a:cubicBezTo>
                    <a:pt x="3339" y="21265"/>
                    <a:pt x="3347" y="21263"/>
                    <a:pt x="3351" y="21260"/>
                  </a:cubicBezTo>
                  <a:cubicBezTo>
                    <a:pt x="3351" y="21260"/>
                    <a:pt x="3351" y="21260"/>
                    <a:pt x="3351" y="21260"/>
                  </a:cubicBezTo>
                  <a:cubicBezTo>
                    <a:pt x="3355" y="21257"/>
                    <a:pt x="3363" y="21254"/>
                    <a:pt x="3367" y="21251"/>
                  </a:cubicBezTo>
                  <a:cubicBezTo>
                    <a:pt x="3367" y="21251"/>
                    <a:pt x="3367" y="21251"/>
                    <a:pt x="3367" y="21251"/>
                  </a:cubicBezTo>
                  <a:cubicBezTo>
                    <a:pt x="3371" y="21248"/>
                    <a:pt x="3375" y="21246"/>
                    <a:pt x="3384" y="21240"/>
                  </a:cubicBezTo>
                  <a:cubicBezTo>
                    <a:pt x="3384" y="21240"/>
                    <a:pt x="3384" y="21240"/>
                    <a:pt x="3388" y="21237"/>
                  </a:cubicBezTo>
                  <a:cubicBezTo>
                    <a:pt x="3396" y="21229"/>
                    <a:pt x="3408" y="21220"/>
                    <a:pt x="3416" y="21212"/>
                  </a:cubicBezTo>
                  <a:cubicBezTo>
                    <a:pt x="3416" y="21209"/>
                    <a:pt x="3420" y="21209"/>
                    <a:pt x="3420" y="21206"/>
                  </a:cubicBezTo>
                  <a:cubicBezTo>
                    <a:pt x="3425" y="21203"/>
                    <a:pt x="3425" y="21200"/>
                    <a:pt x="3429" y="21197"/>
                  </a:cubicBezTo>
                  <a:cubicBezTo>
                    <a:pt x="3433" y="21194"/>
                    <a:pt x="3437" y="21192"/>
                    <a:pt x="3437" y="21186"/>
                  </a:cubicBezTo>
                  <a:cubicBezTo>
                    <a:pt x="3437" y="21183"/>
                    <a:pt x="3441" y="21183"/>
                    <a:pt x="3441" y="21180"/>
                  </a:cubicBezTo>
                  <a:cubicBezTo>
                    <a:pt x="3666" y="20908"/>
                    <a:pt x="3892" y="20633"/>
                    <a:pt x="4109" y="20358"/>
                  </a:cubicBezTo>
                  <a:cubicBezTo>
                    <a:pt x="4113" y="20352"/>
                    <a:pt x="4117" y="20347"/>
                    <a:pt x="4121" y="20341"/>
                  </a:cubicBezTo>
                  <a:cubicBezTo>
                    <a:pt x="4121" y="20341"/>
                    <a:pt x="4121" y="20341"/>
                    <a:pt x="4121" y="20338"/>
                  </a:cubicBezTo>
                  <a:cubicBezTo>
                    <a:pt x="4125" y="20332"/>
                    <a:pt x="4129" y="20327"/>
                    <a:pt x="4129" y="20321"/>
                  </a:cubicBezTo>
                  <a:cubicBezTo>
                    <a:pt x="4133" y="20313"/>
                    <a:pt x="4137" y="20304"/>
                    <a:pt x="4137" y="20296"/>
                  </a:cubicBezTo>
                  <a:cubicBezTo>
                    <a:pt x="4137" y="20293"/>
                    <a:pt x="4137" y="20293"/>
                    <a:pt x="4137" y="20290"/>
                  </a:cubicBezTo>
                  <a:cubicBezTo>
                    <a:pt x="4141" y="20281"/>
                    <a:pt x="4141" y="20270"/>
                    <a:pt x="4146" y="20262"/>
                  </a:cubicBezTo>
                  <a:cubicBezTo>
                    <a:pt x="4146" y="20259"/>
                    <a:pt x="4146" y="20259"/>
                    <a:pt x="4146" y="20256"/>
                  </a:cubicBezTo>
                  <a:cubicBezTo>
                    <a:pt x="4146" y="20244"/>
                    <a:pt x="4150" y="20236"/>
                    <a:pt x="4150" y="20225"/>
                  </a:cubicBezTo>
                  <a:cubicBezTo>
                    <a:pt x="4150" y="20222"/>
                    <a:pt x="4150" y="20219"/>
                    <a:pt x="4150" y="20216"/>
                  </a:cubicBezTo>
                  <a:cubicBezTo>
                    <a:pt x="4150" y="20213"/>
                    <a:pt x="4150" y="20208"/>
                    <a:pt x="4150" y="20205"/>
                  </a:cubicBezTo>
                  <a:cubicBezTo>
                    <a:pt x="4150" y="20199"/>
                    <a:pt x="4150" y="20193"/>
                    <a:pt x="4146" y="20191"/>
                  </a:cubicBezTo>
                  <a:cubicBezTo>
                    <a:pt x="4146" y="20191"/>
                    <a:pt x="4146" y="20191"/>
                    <a:pt x="4146" y="20191"/>
                  </a:cubicBezTo>
                  <a:cubicBezTo>
                    <a:pt x="4146" y="20191"/>
                    <a:pt x="4146" y="20191"/>
                    <a:pt x="4146" y="20191"/>
                  </a:cubicBezTo>
                  <a:cubicBezTo>
                    <a:pt x="4137" y="20165"/>
                    <a:pt x="4133" y="20137"/>
                    <a:pt x="4125" y="20111"/>
                  </a:cubicBezTo>
                  <a:cubicBezTo>
                    <a:pt x="4121" y="20094"/>
                    <a:pt x="4117" y="20077"/>
                    <a:pt x="4113" y="20060"/>
                  </a:cubicBezTo>
                  <a:cubicBezTo>
                    <a:pt x="4105" y="20032"/>
                    <a:pt x="4096" y="20006"/>
                    <a:pt x="4088" y="19978"/>
                  </a:cubicBezTo>
                  <a:cubicBezTo>
                    <a:pt x="4084" y="19964"/>
                    <a:pt x="4080" y="19947"/>
                    <a:pt x="4076" y="19933"/>
                  </a:cubicBezTo>
                  <a:cubicBezTo>
                    <a:pt x="4064" y="19896"/>
                    <a:pt x="4051" y="19856"/>
                    <a:pt x="4039" y="19819"/>
                  </a:cubicBezTo>
                  <a:cubicBezTo>
                    <a:pt x="4027" y="19779"/>
                    <a:pt x="4014" y="19737"/>
                    <a:pt x="4002" y="19694"/>
                  </a:cubicBezTo>
                  <a:cubicBezTo>
                    <a:pt x="3998" y="19686"/>
                    <a:pt x="3998" y="19677"/>
                    <a:pt x="3994" y="19666"/>
                  </a:cubicBezTo>
                  <a:lnTo>
                    <a:pt x="3994" y="19666"/>
                  </a:lnTo>
                  <a:cubicBezTo>
                    <a:pt x="4617" y="19558"/>
                    <a:pt x="5219" y="19456"/>
                    <a:pt x="5841" y="19348"/>
                  </a:cubicBezTo>
                  <a:cubicBezTo>
                    <a:pt x="5706" y="18861"/>
                    <a:pt x="5575" y="18393"/>
                    <a:pt x="5436" y="17899"/>
                  </a:cubicBezTo>
                  <a:cubicBezTo>
                    <a:pt x="5440" y="17899"/>
                    <a:pt x="5444" y="17899"/>
                    <a:pt x="5444" y="17899"/>
                  </a:cubicBezTo>
                  <a:cubicBezTo>
                    <a:pt x="5501" y="17891"/>
                    <a:pt x="5555" y="17882"/>
                    <a:pt x="5612" y="17874"/>
                  </a:cubicBezTo>
                  <a:cubicBezTo>
                    <a:pt x="5653" y="17868"/>
                    <a:pt x="5694" y="17863"/>
                    <a:pt x="5735" y="17857"/>
                  </a:cubicBezTo>
                  <a:cubicBezTo>
                    <a:pt x="5755" y="17854"/>
                    <a:pt x="5776" y="17851"/>
                    <a:pt x="5792" y="17848"/>
                  </a:cubicBezTo>
                  <a:cubicBezTo>
                    <a:pt x="5825" y="17843"/>
                    <a:pt x="5858" y="17837"/>
                    <a:pt x="5891" y="17834"/>
                  </a:cubicBezTo>
                  <a:cubicBezTo>
                    <a:pt x="5911" y="17831"/>
                    <a:pt x="5932" y="17826"/>
                    <a:pt x="5952" y="17823"/>
                  </a:cubicBezTo>
                  <a:cubicBezTo>
                    <a:pt x="5993" y="17814"/>
                    <a:pt x="6034" y="17809"/>
                    <a:pt x="6075" y="17800"/>
                  </a:cubicBezTo>
                  <a:cubicBezTo>
                    <a:pt x="6075" y="17800"/>
                    <a:pt x="6075" y="17800"/>
                    <a:pt x="6075" y="17800"/>
                  </a:cubicBezTo>
                  <a:cubicBezTo>
                    <a:pt x="6075" y="17800"/>
                    <a:pt x="6075" y="17800"/>
                    <a:pt x="6075" y="17800"/>
                  </a:cubicBezTo>
                  <a:cubicBezTo>
                    <a:pt x="6083" y="17797"/>
                    <a:pt x="6091" y="17797"/>
                    <a:pt x="6104" y="17794"/>
                  </a:cubicBezTo>
                  <a:cubicBezTo>
                    <a:pt x="6104" y="17794"/>
                    <a:pt x="6104" y="17794"/>
                    <a:pt x="6108" y="17794"/>
                  </a:cubicBezTo>
                  <a:cubicBezTo>
                    <a:pt x="6116" y="17792"/>
                    <a:pt x="6124" y="17789"/>
                    <a:pt x="6132" y="17786"/>
                  </a:cubicBezTo>
                  <a:cubicBezTo>
                    <a:pt x="6132" y="17786"/>
                    <a:pt x="6132" y="17786"/>
                    <a:pt x="6136" y="17786"/>
                  </a:cubicBezTo>
                  <a:cubicBezTo>
                    <a:pt x="6145" y="17783"/>
                    <a:pt x="6153" y="17780"/>
                    <a:pt x="6161" y="17775"/>
                  </a:cubicBezTo>
                  <a:cubicBezTo>
                    <a:pt x="6161" y="17775"/>
                    <a:pt x="6161" y="17775"/>
                    <a:pt x="6161" y="17775"/>
                  </a:cubicBezTo>
                  <a:cubicBezTo>
                    <a:pt x="6169" y="17772"/>
                    <a:pt x="6177" y="17766"/>
                    <a:pt x="6185" y="17760"/>
                  </a:cubicBezTo>
                  <a:cubicBezTo>
                    <a:pt x="6185" y="17760"/>
                    <a:pt x="6185" y="17760"/>
                    <a:pt x="6185" y="17760"/>
                  </a:cubicBezTo>
                  <a:cubicBezTo>
                    <a:pt x="6194" y="17755"/>
                    <a:pt x="6202" y="17752"/>
                    <a:pt x="6210" y="17746"/>
                  </a:cubicBezTo>
                  <a:cubicBezTo>
                    <a:pt x="6210" y="17746"/>
                    <a:pt x="6210" y="17746"/>
                    <a:pt x="6210" y="17746"/>
                  </a:cubicBezTo>
                  <a:cubicBezTo>
                    <a:pt x="6218" y="17741"/>
                    <a:pt x="6226" y="17735"/>
                    <a:pt x="6231" y="17729"/>
                  </a:cubicBezTo>
                  <a:cubicBezTo>
                    <a:pt x="6231" y="17729"/>
                    <a:pt x="6231" y="17729"/>
                    <a:pt x="6231" y="17726"/>
                  </a:cubicBezTo>
                  <a:cubicBezTo>
                    <a:pt x="6239" y="17721"/>
                    <a:pt x="6243" y="17715"/>
                    <a:pt x="6251" y="17709"/>
                  </a:cubicBezTo>
                  <a:cubicBezTo>
                    <a:pt x="6251" y="17709"/>
                    <a:pt x="6251" y="17709"/>
                    <a:pt x="6251" y="17706"/>
                  </a:cubicBezTo>
                  <a:cubicBezTo>
                    <a:pt x="6259" y="17701"/>
                    <a:pt x="6263" y="17695"/>
                    <a:pt x="6267" y="17689"/>
                  </a:cubicBezTo>
                  <a:cubicBezTo>
                    <a:pt x="6267" y="17689"/>
                    <a:pt x="6267" y="17689"/>
                    <a:pt x="6267" y="17689"/>
                  </a:cubicBezTo>
                  <a:cubicBezTo>
                    <a:pt x="6296" y="17653"/>
                    <a:pt x="6329" y="17616"/>
                    <a:pt x="6358" y="17579"/>
                  </a:cubicBezTo>
                  <a:lnTo>
                    <a:pt x="6665" y="17202"/>
                  </a:lnTo>
                  <a:cubicBezTo>
                    <a:pt x="7033" y="16754"/>
                    <a:pt x="7398" y="16303"/>
                    <a:pt x="7767" y="15855"/>
                  </a:cubicBezTo>
                  <a:cubicBezTo>
                    <a:pt x="7845" y="15761"/>
                    <a:pt x="7918" y="15668"/>
                    <a:pt x="7996" y="15574"/>
                  </a:cubicBezTo>
                  <a:cubicBezTo>
                    <a:pt x="8004" y="15566"/>
                    <a:pt x="8008" y="15557"/>
                    <a:pt x="8017" y="15549"/>
                  </a:cubicBezTo>
                  <a:cubicBezTo>
                    <a:pt x="8017" y="15546"/>
                    <a:pt x="8021" y="15546"/>
                    <a:pt x="8021" y="15543"/>
                  </a:cubicBezTo>
                  <a:cubicBezTo>
                    <a:pt x="8025" y="15534"/>
                    <a:pt x="8033" y="15526"/>
                    <a:pt x="8037" y="15517"/>
                  </a:cubicBezTo>
                  <a:cubicBezTo>
                    <a:pt x="8037" y="15515"/>
                    <a:pt x="8041" y="15512"/>
                    <a:pt x="8041" y="15512"/>
                  </a:cubicBezTo>
                  <a:cubicBezTo>
                    <a:pt x="8045" y="15506"/>
                    <a:pt x="8045" y="15500"/>
                    <a:pt x="8049" y="15495"/>
                  </a:cubicBezTo>
                  <a:cubicBezTo>
                    <a:pt x="8049" y="15492"/>
                    <a:pt x="8053" y="15486"/>
                    <a:pt x="8053" y="15483"/>
                  </a:cubicBezTo>
                  <a:cubicBezTo>
                    <a:pt x="8053" y="15478"/>
                    <a:pt x="8058" y="15475"/>
                    <a:pt x="8058" y="15469"/>
                  </a:cubicBezTo>
                  <a:cubicBezTo>
                    <a:pt x="8058" y="15463"/>
                    <a:pt x="8062" y="15461"/>
                    <a:pt x="8062" y="15455"/>
                  </a:cubicBezTo>
                  <a:cubicBezTo>
                    <a:pt x="8062" y="15449"/>
                    <a:pt x="8062" y="15446"/>
                    <a:pt x="8062" y="15441"/>
                  </a:cubicBezTo>
                  <a:cubicBezTo>
                    <a:pt x="8062" y="15435"/>
                    <a:pt x="8062" y="15432"/>
                    <a:pt x="8062" y="15427"/>
                  </a:cubicBezTo>
                  <a:cubicBezTo>
                    <a:pt x="8062" y="15421"/>
                    <a:pt x="8062" y="15415"/>
                    <a:pt x="8062" y="15412"/>
                  </a:cubicBezTo>
                  <a:cubicBezTo>
                    <a:pt x="8062" y="15407"/>
                    <a:pt x="8062" y="15404"/>
                    <a:pt x="8062" y="15398"/>
                  </a:cubicBezTo>
                  <a:cubicBezTo>
                    <a:pt x="8062" y="15392"/>
                    <a:pt x="8062" y="15384"/>
                    <a:pt x="8058" y="15378"/>
                  </a:cubicBezTo>
                  <a:cubicBezTo>
                    <a:pt x="8058" y="15375"/>
                    <a:pt x="8058" y="15375"/>
                    <a:pt x="8058" y="15373"/>
                  </a:cubicBezTo>
                  <a:cubicBezTo>
                    <a:pt x="8053" y="15364"/>
                    <a:pt x="8053" y="15353"/>
                    <a:pt x="8049" y="15341"/>
                  </a:cubicBezTo>
                  <a:cubicBezTo>
                    <a:pt x="8049" y="15341"/>
                    <a:pt x="8049" y="15341"/>
                    <a:pt x="8049" y="15341"/>
                  </a:cubicBezTo>
                  <a:cubicBezTo>
                    <a:pt x="8041" y="15313"/>
                    <a:pt x="8033" y="15285"/>
                    <a:pt x="8021" y="15256"/>
                  </a:cubicBezTo>
                  <a:cubicBezTo>
                    <a:pt x="8000" y="15194"/>
                    <a:pt x="7984" y="15134"/>
                    <a:pt x="7967" y="15072"/>
                  </a:cubicBezTo>
                  <a:cubicBezTo>
                    <a:pt x="7947" y="14998"/>
                    <a:pt x="7926" y="14925"/>
                    <a:pt x="7906" y="14848"/>
                  </a:cubicBezTo>
                  <a:lnTo>
                    <a:pt x="7906" y="14848"/>
                  </a:lnTo>
                  <a:cubicBezTo>
                    <a:pt x="8049" y="14822"/>
                    <a:pt x="8189" y="14800"/>
                    <a:pt x="8332" y="14774"/>
                  </a:cubicBezTo>
                  <a:cubicBezTo>
                    <a:pt x="8471" y="14749"/>
                    <a:pt x="8610" y="14726"/>
                    <a:pt x="8750" y="14703"/>
                  </a:cubicBezTo>
                  <a:cubicBezTo>
                    <a:pt x="9028" y="14655"/>
                    <a:pt x="9303" y="14610"/>
                    <a:pt x="9577" y="14564"/>
                  </a:cubicBezTo>
                  <a:cubicBezTo>
                    <a:pt x="9590" y="14562"/>
                    <a:pt x="9602" y="14559"/>
                    <a:pt x="9614" y="14556"/>
                  </a:cubicBezTo>
                  <a:cubicBezTo>
                    <a:pt x="9614" y="14556"/>
                    <a:pt x="9618" y="14556"/>
                    <a:pt x="9618" y="14556"/>
                  </a:cubicBezTo>
                  <a:cubicBezTo>
                    <a:pt x="9630" y="14553"/>
                    <a:pt x="9639" y="14550"/>
                    <a:pt x="9651" y="14547"/>
                  </a:cubicBezTo>
                  <a:cubicBezTo>
                    <a:pt x="9651" y="14547"/>
                    <a:pt x="9655" y="14547"/>
                    <a:pt x="9655" y="14547"/>
                  </a:cubicBezTo>
                  <a:cubicBezTo>
                    <a:pt x="9667" y="14545"/>
                    <a:pt x="9676" y="14539"/>
                    <a:pt x="9688" y="14536"/>
                  </a:cubicBezTo>
                  <a:cubicBezTo>
                    <a:pt x="9688" y="14536"/>
                    <a:pt x="9692" y="14536"/>
                    <a:pt x="9692" y="14536"/>
                  </a:cubicBezTo>
                  <a:cubicBezTo>
                    <a:pt x="9704" y="14530"/>
                    <a:pt x="9712" y="14528"/>
                    <a:pt x="9725" y="14522"/>
                  </a:cubicBezTo>
                  <a:cubicBezTo>
                    <a:pt x="9725" y="14522"/>
                    <a:pt x="9725" y="14522"/>
                    <a:pt x="9725" y="14522"/>
                  </a:cubicBezTo>
                  <a:cubicBezTo>
                    <a:pt x="9733" y="14516"/>
                    <a:pt x="9745" y="14511"/>
                    <a:pt x="9753" y="14505"/>
                  </a:cubicBezTo>
                  <a:cubicBezTo>
                    <a:pt x="9753" y="14505"/>
                    <a:pt x="9753" y="14505"/>
                    <a:pt x="9757" y="14502"/>
                  </a:cubicBezTo>
                  <a:cubicBezTo>
                    <a:pt x="9766" y="14496"/>
                    <a:pt x="9774" y="14491"/>
                    <a:pt x="9782" y="14482"/>
                  </a:cubicBezTo>
                  <a:cubicBezTo>
                    <a:pt x="9782" y="14482"/>
                    <a:pt x="9782" y="14482"/>
                    <a:pt x="9782" y="14482"/>
                  </a:cubicBezTo>
                  <a:cubicBezTo>
                    <a:pt x="9790" y="14476"/>
                    <a:pt x="9798" y="14468"/>
                    <a:pt x="9807" y="14459"/>
                  </a:cubicBezTo>
                  <a:cubicBezTo>
                    <a:pt x="9807" y="14459"/>
                    <a:pt x="9807" y="14459"/>
                    <a:pt x="9807" y="14457"/>
                  </a:cubicBezTo>
                  <a:cubicBezTo>
                    <a:pt x="9815" y="14448"/>
                    <a:pt x="9823" y="14442"/>
                    <a:pt x="9827" y="14434"/>
                  </a:cubicBezTo>
                  <a:cubicBezTo>
                    <a:pt x="10065" y="14136"/>
                    <a:pt x="10306" y="13841"/>
                    <a:pt x="10548" y="13544"/>
                  </a:cubicBezTo>
                  <a:cubicBezTo>
                    <a:pt x="10642" y="13424"/>
                    <a:pt x="10741" y="13308"/>
                    <a:pt x="10835" y="13189"/>
                  </a:cubicBezTo>
                  <a:lnTo>
                    <a:pt x="11142" y="12812"/>
                  </a:lnTo>
                  <a:lnTo>
                    <a:pt x="11998" y="12812"/>
                  </a:lnTo>
                  <a:lnTo>
                    <a:pt x="12445" y="12812"/>
                  </a:lnTo>
                  <a:cubicBezTo>
                    <a:pt x="12461" y="12806"/>
                    <a:pt x="12482" y="12801"/>
                    <a:pt x="12498" y="12792"/>
                  </a:cubicBezTo>
                  <a:cubicBezTo>
                    <a:pt x="12498" y="12792"/>
                    <a:pt x="12498" y="12792"/>
                    <a:pt x="12502" y="12792"/>
                  </a:cubicBezTo>
                  <a:cubicBezTo>
                    <a:pt x="12514" y="12786"/>
                    <a:pt x="12527" y="12781"/>
                    <a:pt x="12539" y="12775"/>
                  </a:cubicBezTo>
                  <a:cubicBezTo>
                    <a:pt x="12547" y="12772"/>
                    <a:pt x="12555" y="12767"/>
                    <a:pt x="12563" y="12764"/>
                  </a:cubicBezTo>
                  <a:cubicBezTo>
                    <a:pt x="12563" y="12764"/>
                    <a:pt x="12563" y="12764"/>
                    <a:pt x="12568" y="12764"/>
                  </a:cubicBezTo>
                  <a:cubicBezTo>
                    <a:pt x="12588" y="12752"/>
                    <a:pt x="12604" y="12741"/>
                    <a:pt x="12621" y="12730"/>
                  </a:cubicBezTo>
                  <a:cubicBezTo>
                    <a:pt x="12621" y="12730"/>
                    <a:pt x="12621" y="12730"/>
                    <a:pt x="12625" y="12727"/>
                  </a:cubicBezTo>
                  <a:cubicBezTo>
                    <a:pt x="12629" y="12724"/>
                    <a:pt x="12633" y="12721"/>
                    <a:pt x="12637" y="12716"/>
                  </a:cubicBezTo>
                  <a:cubicBezTo>
                    <a:pt x="12649" y="12707"/>
                    <a:pt x="12662" y="12696"/>
                    <a:pt x="12674" y="12684"/>
                  </a:cubicBezTo>
                  <a:cubicBezTo>
                    <a:pt x="12674" y="12684"/>
                    <a:pt x="12674" y="12682"/>
                    <a:pt x="12678" y="12682"/>
                  </a:cubicBezTo>
                  <a:cubicBezTo>
                    <a:pt x="12686" y="12673"/>
                    <a:pt x="12695" y="12662"/>
                    <a:pt x="12707" y="12653"/>
                  </a:cubicBezTo>
                  <a:cubicBezTo>
                    <a:pt x="12711" y="12648"/>
                    <a:pt x="12719" y="12642"/>
                    <a:pt x="12723" y="12633"/>
                  </a:cubicBezTo>
                  <a:lnTo>
                    <a:pt x="12723" y="12633"/>
                  </a:lnTo>
                  <a:lnTo>
                    <a:pt x="12822" y="12514"/>
                  </a:lnTo>
                  <a:lnTo>
                    <a:pt x="14063" y="10986"/>
                  </a:lnTo>
                  <a:lnTo>
                    <a:pt x="14063" y="10986"/>
                  </a:lnTo>
                  <a:cubicBezTo>
                    <a:pt x="14063" y="10986"/>
                    <a:pt x="14063" y="10986"/>
                    <a:pt x="14063" y="10986"/>
                  </a:cubicBezTo>
                  <a:cubicBezTo>
                    <a:pt x="14136" y="11011"/>
                    <a:pt x="14198" y="11031"/>
                    <a:pt x="14255" y="11054"/>
                  </a:cubicBezTo>
                  <a:cubicBezTo>
                    <a:pt x="14444" y="11128"/>
                    <a:pt x="14640" y="11187"/>
                    <a:pt x="14833" y="11238"/>
                  </a:cubicBezTo>
                  <a:lnTo>
                    <a:pt x="14546" y="11386"/>
                  </a:lnTo>
                  <a:lnTo>
                    <a:pt x="15914" y="11383"/>
                  </a:lnTo>
                  <a:cubicBezTo>
                    <a:pt x="15951" y="11383"/>
                    <a:pt x="15984" y="11386"/>
                    <a:pt x="16021" y="11386"/>
                  </a:cubicBezTo>
                  <a:cubicBezTo>
                    <a:pt x="16021" y="11386"/>
                    <a:pt x="16021" y="11386"/>
                    <a:pt x="16021" y="11386"/>
                  </a:cubicBezTo>
                  <a:cubicBezTo>
                    <a:pt x="16070" y="11386"/>
                    <a:pt x="16115" y="11386"/>
                    <a:pt x="16164" y="11383"/>
                  </a:cubicBezTo>
                  <a:cubicBezTo>
                    <a:pt x="16164" y="11383"/>
                    <a:pt x="16168" y="11383"/>
                    <a:pt x="16168" y="11383"/>
                  </a:cubicBezTo>
                  <a:cubicBezTo>
                    <a:pt x="16181" y="11383"/>
                    <a:pt x="16197" y="11383"/>
                    <a:pt x="16209" y="11380"/>
                  </a:cubicBezTo>
                  <a:cubicBezTo>
                    <a:pt x="16242" y="11380"/>
                    <a:pt x="16275" y="11377"/>
                    <a:pt x="16308" y="11374"/>
                  </a:cubicBezTo>
                  <a:cubicBezTo>
                    <a:pt x="16316" y="11374"/>
                    <a:pt x="16328" y="11374"/>
                    <a:pt x="16336" y="11371"/>
                  </a:cubicBezTo>
                  <a:cubicBezTo>
                    <a:pt x="16344" y="11371"/>
                    <a:pt x="16353" y="11371"/>
                    <a:pt x="16357" y="11369"/>
                  </a:cubicBezTo>
                  <a:cubicBezTo>
                    <a:pt x="16389" y="11366"/>
                    <a:pt x="16426" y="11363"/>
                    <a:pt x="16459" y="11360"/>
                  </a:cubicBezTo>
                  <a:cubicBezTo>
                    <a:pt x="16463" y="11360"/>
                    <a:pt x="16463" y="11360"/>
                    <a:pt x="16467" y="11360"/>
                  </a:cubicBezTo>
                  <a:cubicBezTo>
                    <a:pt x="16484" y="11357"/>
                    <a:pt x="16500" y="11357"/>
                    <a:pt x="16516" y="11354"/>
                  </a:cubicBezTo>
                  <a:cubicBezTo>
                    <a:pt x="16549" y="11352"/>
                    <a:pt x="16586" y="11346"/>
                    <a:pt x="16619" y="11343"/>
                  </a:cubicBezTo>
                  <a:cubicBezTo>
                    <a:pt x="16623" y="11343"/>
                    <a:pt x="16627" y="11343"/>
                    <a:pt x="16635" y="11340"/>
                  </a:cubicBezTo>
                  <a:cubicBezTo>
                    <a:pt x="16648" y="11337"/>
                    <a:pt x="16660" y="11337"/>
                    <a:pt x="16672" y="11335"/>
                  </a:cubicBezTo>
                  <a:cubicBezTo>
                    <a:pt x="16693" y="11332"/>
                    <a:pt x="16709" y="11329"/>
                    <a:pt x="16729" y="11326"/>
                  </a:cubicBezTo>
                  <a:cubicBezTo>
                    <a:pt x="16754" y="11323"/>
                    <a:pt x="16779" y="11318"/>
                    <a:pt x="16799" y="11315"/>
                  </a:cubicBezTo>
                  <a:cubicBezTo>
                    <a:pt x="16820" y="11312"/>
                    <a:pt x="16836" y="11309"/>
                    <a:pt x="16856" y="11306"/>
                  </a:cubicBezTo>
                  <a:cubicBezTo>
                    <a:pt x="16861" y="11306"/>
                    <a:pt x="16865" y="11306"/>
                    <a:pt x="16865" y="11303"/>
                  </a:cubicBezTo>
                  <a:cubicBezTo>
                    <a:pt x="16885" y="11301"/>
                    <a:pt x="16906" y="11295"/>
                    <a:pt x="16926" y="11292"/>
                  </a:cubicBezTo>
                  <a:cubicBezTo>
                    <a:pt x="16938" y="11289"/>
                    <a:pt x="16955" y="11286"/>
                    <a:pt x="16967" y="11283"/>
                  </a:cubicBezTo>
                  <a:cubicBezTo>
                    <a:pt x="16967" y="11283"/>
                    <a:pt x="16971" y="11283"/>
                    <a:pt x="16971" y="11283"/>
                  </a:cubicBezTo>
                  <a:cubicBezTo>
                    <a:pt x="16975" y="11283"/>
                    <a:pt x="16979" y="11281"/>
                    <a:pt x="16983" y="11281"/>
                  </a:cubicBezTo>
                  <a:cubicBezTo>
                    <a:pt x="17004" y="11275"/>
                    <a:pt x="17024" y="11272"/>
                    <a:pt x="17045" y="11266"/>
                  </a:cubicBezTo>
                  <a:cubicBezTo>
                    <a:pt x="17057" y="11264"/>
                    <a:pt x="17074" y="11261"/>
                    <a:pt x="17086" y="11258"/>
                  </a:cubicBezTo>
                  <a:cubicBezTo>
                    <a:pt x="17098" y="11255"/>
                    <a:pt x="17115" y="11252"/>
                    <a:pt x="17127" y="11247"/>
                  </a:cubicBezTo>
                  <a:cubicBezTo>
                    <a:pt x="17127" y="11247"/>
                    <a:pt x="17127" y="11247"/>
                    <a:pt x="17127" y="11247"/>
                  </a:cubicBezTo>
                  <a:cubicBezTo>
                    <a:pt x="17172" y="11235"/>
                    <a:pt x="17217" y="11224"/>
                    <a:pt x="17262" y="11210"/>
                  </a:cubicBezTo>
                  <a:cubicBezTo>
                    <a:pt x="17274" y="11207"/>
                    <a:pt x="17287" y="11204"/>
                    <a:pt x="17299" y="11198"/>
                  </a:cubicBezTo>
                  <a:cubicBezTo>
                    <a:pt x="17348" y="11184"/>
                    <a:pt x="17401" y="11170"/>
                    <a:pt x="17450" y="11153"/>
                  </a:cubicBezTo>
                  <a:cubicBezTo>
                    <a:pt x="17454" y="11153"/>
                    <a:pt x="17459" y="11150"/>
                    <a:pt x="17463" y="11150"/>
                  </a:cubicBezTo>
                  <a:cubicBezTo>
                    <a:pt x="17467" y="11147"/>
                    <a:pt x="17471" y="11147"/>
                    <a:pt x="17479" y="11144"/>
                  </a:cubicBezTo>
                  <a:cubicBezTo>
                    <a:pt x="17520" y="11130"/>
                    <a:pt x="17557" y="11119"/>
                    <a:pt x="17598" y="11105"/>
                  </a:cubicBezTo>
                  <a:cubicBezTo>
                    <a:pt x="17606" y="11102"/>
                    <a:pt x="17610" y="11099"/>
                    <a:pt x="17618" y="11096"/>
                  </a:cubicBezTo>
                  <a:cubicBezTo>
                    <a:pt x="17618" y="11096"/>
                    <a:pt x="17622" y="11096"/>
                    <a:pt x="17622" y="11093"/>
                  </a:cubicBezTo>
                  <a:cubicBezTo>
                    <a:pt x="17631" y="11091"/>
                    <a:pt x="17639" y="11088"/>
                    <a:pt x="17643" y="11085"/>
                  </a:cubicBezTo>
                  <a:cubicBezTo>
                    <a:pt x="17672" y="11074"/>
                    <a:pt x="17704" y="11062"/>
                    <a:pt x="17733" y="11051"/>
                  </a:cubicBezTo>
                  <a:cubicBezTo>
                    <a:pt x="17741" y="11048"/>
                    <a:pt x="17749" y="11045"/>
                    <a:pt x="17754" y="11042"/>
                  </a:cubicBezTo>
                  <a:cubicBezTo>
                    <a:pt x="17762" y="11040"/>
                    <a:pt x="17770" y="11034"/>
                    <a:pt x="17782" y="11031"/>
                  </a:cubicBezTo>
                  <a:cubicBezTo>
                    <a:pt x="17811" y="11020"/>
                    <a:pt x="17840" y="11006"/>
                    <a:pt x="17868" y="10994"/>
                  </a:cubicBezTo>
                  <a:cubicBezTo>
                    <a:pt x="17881" y="10988"/>
                    <a:pt x="17893" y="10983"/>
                    <a:pt x="17901" y="10980"/>
                  </a:cubicBezTo>
                  <a:cubicBezTo>
                    <a:pt x="17905" y="10977"/>
                    <a:pt x="17909" y="10977"/>
                    <a:pt x="17909" y="10974"/>
                  </a:cubicBezTo>
                  <a:cubicBezTo>
                    <a:pt x="17942" y="10960"/>
                    <a:pt x="17975" y="10943"/>
                    <a:pt x="18003" y="10929"/>
                  </a:cubicBezTo>
                  <a:cubicBezTo>
                    <a:pt x="18008" y="10929"/>
                    <a:pt x="18008" y="10926"/>
                    <a:pt x="18012" y="10926"/>
                  </a:cubicBezTo>
                  <a:cubicBezTo>
                    <a:pt x="18020" y="10923"/>
                    <a:pt x="18028" y="10918"/>
                    <a:pt x="18036" y="10915"/>
                  </a:cubicBezTo>
                  <a:cubicBezTo>
                    <a:pt x="18077" y="10895"/>
                    <a:pt x="18118" y="10872"/>
                    <a:pt x="18159" y="10852"/>
                  </a:cubicBezTo>
                  <a:cubicBezTo>
                    <a:pt x="18167" y="10847"/>
                    <a:pt x="18180" y="10841"/>
                    <a:pt x="18188" y="10835"/>
                  </a:cubicBezTo>
                  <a:cubicBezTo>
                    <a:pt x="18192" y="10832"/>
                    <a:pt x="18196" y="10830"/>
                    <a:pt x="18200" y="10830"/>
                  </a:cubicBezTo>
                  <a:cubicBezTo>
                    <a:pt x="18204" y="10827"/>
                    <a:pt x="18212" y="10824"/>
                    <a:pt x="18216" y="10818"/>
                  </a:cubicBezTo>
                  <a:cubicBezTo>
                    <a:pt x="18237" y="10807"/>
                    <a:pt x="18257" y="10796"/>
                    <a:pt x="18278" y="10784"/>
                  </a:cubicBezTo>
                  <a:cubicBezTo>
                    <a:pt x="18290" y="10776"/>
                    <a:pt x="18307" y="10767"/>
                    <a:pt x="18319" y="10759"/>
                  </a:cubicBezTo>
                  <a:cubicBezTo>
                    <a:pt x="18343" y="10745"/>
                    <a:pt x="18368" y="10728"/>
                    <a:pt x="18393" y="10713"/>
                  </a:cubicBezTo>
                  <a:cubicBezTo>
                    <a:pt x="18397" y="10711"/>
                    <a:pt x="18405" y="10705"/>
                    <a:pt x="18409" y="10702"/>
                  </a:cubicBezTo>
                  <a:cubicBezTo>
                    <a:pt x="18417" y="10696"/>
                    <a:pt x="18429" y="10691"/>
                    <a:pt x="18438" y="10685"/>
                  </a:cubicBezTo>
                  <a:cubicBezTo>
                    <a:pt x="18462" y="10671"/>
                    <a:pt x="18483" y="10654"/>
                    <a:pt x="18507" y="10640"/>
                  </a:cubicBezTo>
                  <a:cubicBezTo>
                    <a:pt x="18515" y="10634"/>
                    <a:pt x="18524" y="10628"/>
                    <a:pt x="18532" y="10623"/>
                  </a:cubicBezTo>
                  <a:cubicBezTo>
                    <a:pt x="18540" y="10617"/>
                    <a:pt x="18544" y="10614"/>
                    <a:pt x="18552" y="10608"/>
                  </a:cubicBezTo>
                  <a:cubicBezTo>
                    <a:pt x="18577" y="10591"/>
                    <a:pt x="18597" y="10577"/>
                    <a:pt x="18618" y="10560"/>
                  </a:cubicBezTo>
                  <a:cubicBezTo>
                    <a:pt x="18618" y="10560"/>
                    <a:pt x="18618" y="10560"/>
                    <a:pt x="18618" y="10560"/>
                  </a:cubicBezTo>
                  <a:cubicBezTo>
                    <a:pt x="18634" y="10549"/>
                    <a:pt x="18647" y="10537"/>
                    <a:pt x="18663" y="10529"/>
                  </a:cubicBezTo>
                  <a:cubicBezTo>
                    <a:pt x="18688" y="10512"/>
                    <a:pt x="18708" y="10492"/>
                    <a:pt x="18733" y="10475"/>
                  </a:cubicBezTo>
                  <a:cubicBezTo>
                    <a:pt x="18737" y="10472"/>
                    <a:pt x="18741" y="10467"/>
                    <a:pt x="18749" y="10464"/>
                  </a:cubicBezTo>
                  <a:cubicBezTo>
                    <a:pt x="18757" y="10458"/>
                    <a:pt x="18765" y="10452"/>
                    <a:pt x="18774" y="10444"/>
                  </a:cubicBezTo>
                  <a:cubicBezTo>
                    <a:pt x="18802" y="10421"/>
                    <a:pt x="18831" y="10396"/>
                    <a:pt x="18860" y="10370"/>
                  </a:cubicBezTo>
                  <a:cubicBezTo>
                    <a:pt x="18864" y="10367"/>
                    <a:pt x="18868" y="10365"/>
                    <a:pt x="18868" y="10362"/>
                  </a:cubicBezTo>
                  <a:cubicBezTo>
                    <a:pt x="18872" y="10359"/>
                    <a:pt x="18876" y="10356"/>
                    <a:pt x="18880" y="10353"/>
                  </a:cubicBezTo>
                  <a:cubicBezTo>
                    <a:pt x="18917" y="10322"/>
                    <a:pt x="18950" y="10288"/>
                    <a:pt x="18987" y="10254"/>
                  </a:cubicBezTo>
                  <a:cubicBezTo>
                    <a:pt x="18995" y="10245"/>
                    <a:pt x="19003" y="10237"/>
                    <a:pt x="19015" y="10226"/>
                  </a:cubicBezTo>
                  <a:cubicBezTo>
                    <a:pt x="19040" y="10200"/>
                    <a:pt x="19068" y="10172"/>
                    <a:pt x="19093" y="10146"/>
                  </a:cubicBezTo>
                  <a:cubicBezTo>
                    <a:pt x="19093" y="10143"/>
                    <a:pt x="19097" y="10143"/>
                    <a:pt x="19097" y="10140"/>
                  </a:cubicBezTo>
                  <a:cubicBezTo>
                    <a:pt x="19097" y="10140"/>
                    <a:pt x="19097" y="10140"/>
                    <a:pt x="19097" y="10140"/>
                  </a:cubicBezTo>
                  <a:cubicBezTo>
                    <a:pt x="19105" y="10132"/>
                    <a:pt x="19114" y="10121"/>
                    <a:pt x="19122" y="10112"/>
                  </a:cubicBezTo>
                  <a:cubicBezTo>
                    <a:pt x="19130" y="10104"/>
                    <a:pt x="19138" y="10095"/>
                    <a:pt x="19146" y="10084"/>
                  </a:cubicBezTo>
                  <a:cubicBezTo>
                    <a:pt x="19163" y="10067"/>
                    <a:pt x="19179" y="10047"/>
                    <a:pt x="19195" y="10030"/>
                  </a:cubicBezTo>
                  <a:cubicBezTo>
                    <a:pt x="19200" y="10024"/>
                    <a:pt x="19204" y="10019"/>
                    <a:pt x="19208" y="10016"/>
                  </a:cubicBezTo>
                  <a:cubicBezTo>
                    <a:pt x="19216" y="10007"/>
                    <a:pt x="19220" y="10002"/>
                    <a:pt x="19228" y="9993"/>
                  </a:cubicBezTo>
                  <a:cubicBezTo>
                    <a:pt x="19232" y="9987"/>
                    <a:pt x="19236" y="9979"/>
                    <a:pt x="19245" y="9973"/>
                  </a:cubicBezTo>
                  <a:cubicBezTo>
                    <a:pt x="19273" y="9936"/>
                    <a:pt x="19302" y="9899"/>
                    <a:pt x="19331" y="9863"/>
                  </a:cubicBezTo>
                  <a:cubicBezTo>
                    <a:pt x="19339" y="9851"/>
                    <a:pt x="19347" y="9843"/>
                    <a:pt x="19351" y="9831"/>
                  </a:cubicBezTo>
                  <a:cubicBezTo>
                    <a:pt x="19384" y="9786"/>
                    <a:pt x="19417" y="9741"/>
                    <a:pt x="19449" y="9693"/>
                  </a:cubicBezTo>
                  <a:cubicBezTo>
                    <a:pt x="19454" y="9690"/>
                    <a:pt x="19454" y="9684"/>
                    <a:pt x="19458" y="9681"/>
                  </a:cubicBezTo>
                  <a:cubicBezTo>
                    <a:pt x="19458" y="9681"/>
                    <a:pt x="19458" y="9678"/>
                    <a:pt x="19462" y="9678"/>
                  </a:cubicBezTo>
                  <a:cubicBezTo>
                    <a:pt x="19486" y="9641"/>
                    <a:pt x="19507" y="9605"/>
                    <a:pt x="19531" y="9568"/>
                  </a:cubicBezTo>
                  <a:cubicBezTo>
                    <a:pt x="19687" y="9310"/>
                    <a:pt x="19839" y="9049"/>
                    <a:pt x="19994" y="8791"/>
                  </a:cubicBezTo>
                  <a:lnTo>
                    <a:pt x="20215" y="8414"/>
                  </a:lnTo>
                  <a:cubicBezTo>
                    <a:pt x="20502" y="7926"/>
                    <a:pt x="20789" y="7435"/>
                    <a:pt x="21092" y="6953"/>
                  </a:cubicBezTo>
                  <a:cubicBezTo>
                    <a:pt x="21104" y="6931"/>
                    <a:pt x="21117" y="6908"/>
                    <a:pt x="21129" y="6888"/>
                  </a:cubicBezTo>
                  <a:cubicBezTo>
                    <a:pt x="21149" y="6857"/>
                    <a:pt x="21166" y="6826"/>
                    <a:pt x="21182" y="6795"/>
                  </a:cubicBezTo>
                  <a:cubicBezTo>
                    <a:pt x="21190" y="6780"/>
                    <a:pt x="21199" y="6766"/>
                    <a:pt x="21207" y="6752"/>
                  </a:cubicBezTo>
                  <a:cubicBezTo>
                    <a:pt x="21223" y="6718"/>
                    <a:pt x="21240" y="6684"/>
                    <a:pt x="21260" y="6650"/>
                  </a:cubicBezTo>
                  <a:cubicBezTo>
                    <a:pt x="21264" y="6644"/>
                    <a:pt x="21264" y="6639"/>
                    <a:pt x="21268" y="6633"/>
                  </a:cubicBezTo>
                  <a:cubicBezTo>
                    <a:pt x="21276" y="6616"/>
                    <a:pt x="21285" y="6599"/>
                    <a:pt x="21293" y="6582"/>
                  </a:cubicBezTo>
                  <a:cubicBezTo>
                    <a:pt x="21301" y="6562"/>
                    <a:pt x="21309" y="6542"/>
                    <a:pt x="21317" y="6522"/>
                  </a:cubicBezTo>
                  <a:cubicBezTo>
                    <a:pt x="21321" y="6511"/>
                    <a:pt x="21326" y="6500"/>
                    <a:pt x="21334" y="6488"/>
                  </a:cubicBezTo>
                  <a:cubicBezTo>
                    <a:pt x="21342" y="6471"/>
                    <a:pt x="21350" y="6451"/>
                    <a:pt x="21358" y="6434"/>
                  </a:cubicBezTo>
                  <a:cubicBezTo>
                    <a:pt x="21362" y="6429"/>
                    <a:pt x="21362" y="6423"/>
                    <a:pt x="21367" y="6417"/>
                  </a:cubicBezTo>
                  <a:cubicBezTo>
                    <a:pt x="21375" y="6400"/>
                    <a:pt x="21379" y="6383"/>
                    <a:pt x="21387" y="6366"/>
                  </a:cubicBezTo>
                  <a:cubicBezTo>
                    <a:pt x="21403" y="6327"/>
                    <a:pt x="21416" y="6290"/>
                    <a:pt x="21428" y="6250"/>
                  </a:cubicBezTo>
                  <a:cubicBezTo>
                    <a:pt x="21428" y="6250"/>
                    <a:pt x="21428" y="6247"/>
                    <a:pt x="21428" y="6247"/>
                  </a:cubicBezTo>
                  <a:cubicBezTo>
                    <a:pt x="21440" y="6210"/>
                    <a:pt x="21453" y="6173"/>
                    <a:pt x="21461" y="6134"/>
                  </a:cubicBezTo>
                  <a:cubicBezTo>
                    <a:pt x="21465" y="6117"/>
                    <a:pt x="21469" y="6103"/>
                    <a:pt x="21477" y="6086"/>
                  </a:cubicBezTo>
                  <a:cubicBezTo>
                    <a:pt x="21481" y="6074"/>
                    <a:pt x="21485" y="6063"/>
                    <a:pt x="21485" y="6051"/>
                  </a:cubicBezTo>
                  <a:cubicBezTo>
                    <a:pt x="21498" y="6009"/>
                    <a:pt x="21506" y="5964"/>
                    <a:pt x="21518" y="5921"/>
                  </a:cubicBezTo>
                  <a:cubicBezTo>
                    <a:pt x="21522" y="5910"/>
                    <a:pt x="21522" y="5901"/>
                    <a:pt x="21526" y="5890"/>
                  </a:cubicBezTo>
                  <a:cubicBezTo>
                    <a:pt x="21530" y="5879"/>
                    <a:pt x="21530" y="5870"/>
                    <a:pt x="21530" y="5859"/>
                  </a:cubicBezTo>
                  <a:cubicBezTo>
                    <a:pt x="21534" y="5833"/>
                    <a:pt x="21539" y="5805"/>
                    <a:pt x="21547" y="5776"/>
                  </a:cubicBezTo>
                  <a:cubicBezTo>
                    <a:pt x="21551" y="5757"/>
                    <a:pt x="21555" y="5734"/>
                    <a:pt x="21559" y="5714"/>
                  </a:cubicBezTo>
                  <a:cubicBezTo>
                    <a:pt x="21559" y="5703"/>
                    <a:pt x="21563" y="5694"/>
                    <a:pt x="21563" y="5683"/>
                  </a:cubicBezTo>
                  <a:cubicBezTo>
                    <a:pt x="21567" y="5646"/>
                    <a:pt x="21571" y="5609"/>
                    <a:pt x="21575" y="5572"/>
                  </a:cubicBezTo>
                  <a:cubicBezTo>
                    <a:pt x="21575" y="5555"/>
                    <a:pt x="21580" y="5538"/>
                    <a:pt x="21584" y="5521"/>
                  </a:cubicBezTo>
                  <a:cubicBezTo>
                    <a:pt x="21584" y="5510"/>
                    <a:pt x="21584" y="5499"/>
                    <a:pt x="21588" y="5484"/>
                  </a:cubicBezTo>
                  <a:cubicBezTo>
                    <a:pt x="21592" y="5448"/>
                    <a:pt x="21592" y="5408"/>
                    <a:pt x="21596" y="5371"/>
                  </a:cubicBezTo>
                  <a:cubicBezTo>
                    <a:pt x="21596" y="5360"/>
                    <a:pt x="21596" y="5348"/>
                    <a:pt x="21600" y="5337"/>
                  </a:cubicBezTo>
                  <a:cubicBezTo>
                    <a:pt x="21600" y="5328"/>
                    <a:pt x="21600" y="5323"/>
                    <a:pt x="21600" y="5314"/>
                  </a:cubicBezTo>
                  <a:cubicBezTo>
                    <a:pt x="21600" y="5260"/>
                    <a:pt x="21600" y="5204"/>
                    <a:pt x="21600" y="5150"/>
                  </a:cubicBezTo>
                  <a:cubicBezTo>
                    <a:pt x="21600" y="5138"/>
                    <a:pt x="21600" y="5130"/>
                    <a:pt x="21600" y="5119"/>
                  </a:cubicBezTo>
                  <a:cubicBezTo>
                    <a:pt x="21600" y="5065"/>
                    <a:pt x="21596" y="5011"/>
                    <a:pt x="21592" y="4954"/>
                  </a:cubicBezTo>
                  <a:cubicBezTo>
                    <a:pt x="21592" y="4946"/>
                    <a:pt x="21592" y="4940"/>
                    <a:pt x="21592" y="4931"/>
                  </a:cubicBezTo>
                  <a:cubicBezTo>
                    <a:pt x="21588" y="4889"/>
                    <a:pt x="21584" y="4846"/>
                    <a:pt x="21580" y="4804"/>
                  </a:cubicBezTo>
                  <a:cubicBezTo>
                    <a:pt x="21580" y="4793"/>
                    <a:pt x="21575" y="4781"/>
                    <a:pt x="21575" y="4770"/>
                  </a:cubicBezTo>
                  <a:cubicBezTo>
                    <a:pt x="21575" y="4764"/>
                    <a:pt x="21575" y="4761"/>
                    <a:pt x="21575" y="4756"/>
                  </a:cubicBezTo>
                  <a:cubicBezTo>
                    <a:pt x="21575" y="4744"/>
                    <a:pt x="21571" y="4730"/>
                    <a:pt x="21567" y="4719"/>
                  </a:cubicBezTo>
                  <a:cubicBezTo>
                    <a:pt x="21563" y="4688"/>
                    <a:pt x="21559" y="4656"/>
                    <a:pt x="21551" y="4622"/>
                  </a:cubicBezTo>
                  <a:cubicBezTo>
                    <a:pt x="21547" y="4608"/>
                    <a:pt x="21547" y="4597"/>
                    <a:pt x="21543" y="4583"/>
                  </a:cubicBezTo>
                  <a:cubicBezTo>
                    <a:pt x="21539" y="4566"/>
                    <a:pt x="21534" y="4552"/>
                    <a:pt x="21534" y="4534"/>
                  </a:cubicBezTo>
                  <a:cubicBezTo>
                    <a:pt x="21530" y="4517"/>
                    <a:pt x="21526" y="4498"/>
                    <a:pt x="21522" y="4481"/>
                  </a:cubicBezTo>
                  <a:cubicBezTo>
                    <a:pt x="21514" y="4452"/>
                    <a:pt x="21510" y="4424"/>
                    <a:pt x="21502" y="4396"/>
                  </a:cubicBezTo>
                  <a:lnTo>
                    <a:pt x="21502" y="4396"/>
                  </a:lnTo>
                  <a:lnTo>
                    <a:pt x="21387" y="4018"/>
                  </a:lnTo>
                  <a:lnTo>
                    <a:pt x="21387" y="4018"/>
                  </a:lnTo>
                  <a:cubicBezTo>
                    <a:pt x="21387" y="4016"/>
                    <a:pt x="21383" y="4010"/>
                    <a:pt x="21383" y="4007"/>
                  </a:cubicBezTo>
                  <a:cubicBezTo>
                    <a:pt x="21375" y="3990"/>
                    <a:pt x="21367" y="3970"/>
                    <a:pt x="21362" y="3953"/>
                  </a:cubicBezTo>
                  <a:cubicBezTo>
                    <a:pt x="21350" y="3919"/>
                    <a:pt x="21338" y="3885"/>
                    <a:pt x="21321" y="3851"/>
                  </a:cubicBezTo>
                  <a:cubicBezTo>
                    <a:pt x="21321" y="3848"/>
                    <a:pt x="21317" y="3845"/>
                    <a:pt x="21317" y="3843"/>
                  </a:cubicBezTo>
                  <a:cubicBezTo>
                    <a:pt x="21305" y="3811"/>
                    <a:pt x="21289" y="3780"/>
                    <a:pt x="21272" y="3749"/>
                  </a:cubicBezTo>
                  <a:cubicBezTo>
                    <a:pt x="21268" y="3738"/>
                    <a:pt x="21264" y="3726"/>
                    <a:pt x="21256" y="3715"/>
                  </a:cubicBezTo>
                  <a:cubicBezTo>
                    <a:pt x="21240" y="3681"/>
                    <a:pt x="21223" y="3650"/>
                    <a:pt x="21207" y="3616"/>
                  </a:cubicBezTo>
                  <a:cubicBezTo>
                    <a:pt x="21194" y="3593"/>
                    <a:pt x="21182" y="3570"/>
                    <a:pt x="21170" y="3548"/>
                  </a:cubicBezTo>
                  <a:cubicBezTo>
                    <a:pt x="21166" y="3545"/>
                    <a:pt x="21166" y="3539"/>
                    <a:pt x="21162" y="3536"/>
                  </a:cubicBezTo>
                  <a:cubicBezTo>
                    <a:pt x="21145" y="3505"/>
                    <a:pt x="21129" y="3477"/>
                    <a:pt x="21113" y="3446"/>
                  </a:cubicBezTo>
                  <a:cubicBezTo>
                    <a:pt x="21104" y="3431"/>
                    <a:pt x="21096" y="3420"/>
                    <a:pt x="21088" y="3406"/>
                  </a:cubicBezTo>
                  <a:cubicBezTo>
                    <a:pt x="21080" y="3392"/>
                    <a:pt x="21072" y="3378"/>
                    <a:pt x="21063" y="3363"/>
                  </a:cubicBezTo>
                  <a:cubicBezTo>
                    <a:pt x="21047" y="3335"/>
                    <a:pt x="21031" y="3310"/>
                    <a:pt x="21014" y="3284"/>
                  </a:cubicBezTo>
                  <a:cubicBezTo>
                    <a:pt x="20994" y="3256"/>
                    <a:pt x="20977" y="3227"/>
                    <a:pt x="20957" y="3199"/>
                  </a:cubicBezTo>
                  <a:cubicBezTo>
                    <a:pt x="20941" y="3176"/>
                    <a:pt x="20924" y="3151"/>
                    <a:pt x="20908" y="3128"/>
                  </a:cubicBezTo>
                  <a:cubicBezTo>
                    <a:pt x="20895" y="3111"/>
                    <a:pt x="20883" y="3094"/>
                    <a:pt x="20871" y="3077"/>
                  </a:cubicBezTo>
                  <a:cubicBezTo>
                    <a:pt x="20863" y="3066"/>
                    <a:pt x="20854" y="3051"/>
                    <a:pt x="20842" y="3040"/>
                  </a:cubicBezTo>
                  <a:cubicBezTo>
                    <a:pt x="20826" y="3017"/>
                    <a:pt x="20809" y="2995"/>
                    <a:pt x="20789" y="2972"/>
                  </a:cubicBezTo>
                  <a:cubicBezTo>
                    <a:pt x="20785" y="2966"/>
                    <a:pt x="20777" y="2958"/>
                    <a:pt x="20773" y="2952"/>
                  </a:cubicBezTo>
                  <a:cubicBezTo>
                    <a:pt x="20760" y="2938"/>
                    <a:pt x="20748" y="2921"/>
                    <a:pt x="20736" y="2907"/>
                  </a:cubicBezTo>
                  <a:cubicBezTo>
                    <a:pt x="20732" y="2898"/>
                    <a:pt x="20723" y="2893"/>
                    <a:pt x="20719" y="2884"/>
                  </a:cubicBezTo>
                  <a:cubicBezTo>
                    <a:pt x="20703" y="2864"/>
                    <a:pt x="20687" y="2844"/>
                    <a:pt x="20666" y="2825"/>
                  </a:cubicBezTo>
                  <a:cubicBezTo>
                    <a:pt x="20662" y="2819"/>
                    <a:pt x="20658" y="2816"/>
                    <a:pt x="20654" y="2810"/>
                  </a:cubicBezTo>
                  <a:cubicBezTo>
                    <a:pt x="20633" y="2785"/>
                    <a:pt x="20609" y="2759"/>
                    <a:pt x="20584" y="2734"/>
                  </a:cubicBezTo>
                  <a:cubicBezTo>
                    <a:pt x="20568" y="2714"/>
                    <a:pt x="20551" y="2697"/>
                    <a:pt x="20531" y="2677"/>
                  </a:cubicBezTo>
                  <a:cubicBezTo>
                    <a:pt x="20519" y="2666"/>
                    <a:pt x="20510" y="2654"/>
                    <a:pt x="20498" y="2646"/>
                  </a:cubicBezTo>
                  <a:cubicBezTo>
                    <a:pt x="20494" y="2643"/>
                    <a:pt x="20490" y="2637"/>
                    <a:pt x="20486" y="2635"/>
                  </a:cubicBezTo>
                  <a:cubicBezTo>
                    <a:pt x="20469" y="2618"/>
                    <a:pt x="20453" y="2601"/>
                    <a:pt x="20437" y="2584"/>
                  </a:cubicBezTo>
                  <a:cubicBezTo>
                    <a:pt x="20424" y="2569"/>
                    <a:pt x="20408" y="2555"/>
                    <a:pt x="20396" y="2541"/>
                  </a:cubicBezTo>
                  <a:cubicBezTo>
                    <a:pt x="20375" y="2521"/>
                    <a:pt x="20355" y="2504"/>
                    <a:pt x="20338" y="2487"/>
                  </a:cubicBezTo>
                  <a:cubicBezTo>
                    <a:pt x="20334" y="2481"/>
                    <a:pt x="20330" y="2479"/>
                    <a:pt x="20322" y="2473"/>
                  </a:cubicBezTo>
                  <a:cubicBezTo>
                    <a:pt x="20297" y="2450"/>
                    <a:pt x="20277" y="2428"/>
                    <a:pt x="20252" y="2408"/>
                  </a:cubicBezTo>
                  <a:cubicBezTo>
                    <a:pt x="20248" y="2402"/>
                    <a:pt x="20240" y="2396"/>
                    <a:pt x="20236" y="2394"/>
                  </a:cubicBezTo>
                  <a:cubicBezTo>
                    <a:pt x="20211" y="2374"/>
                    <a:pt x="20187" y="2351"/>
                    <a:pt x="20162" y="2331"/>
                  </a:cubicBezTo>
                  <a:cubicBezTo>
                    <a:pt x="20158" y="2328"/>
                    <a:pt x="20154" y="2326"/>
                    <a:pt x="20150" y="2323"/>
                  </a:cubicBezTo>
                  <a:cubicBezTo>
                    <a:pt x="20134" y="2308"/>
                    <a:pt x="20117" y="2294"/>
                    <a:pt x="20101" y="2280"/>
                  </a:cubicBezTo>
                  <a:cubicBezTo>
                    <a:pt x="20080" y="2263"/>
                    <a:pt x="20060" y="2246"/>
                    <a:pt x="20039" y="2232"/>
                  </a:cubicBezTo>
                  <a:cubicBezTo>
                    <a:pt x="20015" y="2215"/>
                    <a:pt x="19990" y="2195"/>
                    <a:pt x="19970" y="2178"/>
                  </a:cubicBezTo>
                  <a:cubicBezTo>
                    <a:pt x="19961" y="2170"/>
                    <a:pt x="19949" y="2164"/>
                    <a:pt x="19941" y="2155"/>
                  </a:cubicBezTo>
                  <a:cubicBezTo>
                    <a:pt x="19916" y="2136"/>
                    <a:pt x="19888" y="2119"/>
                    <a:pt x="19863" y="2099"/>
                  </a:cubicBezTo>
                  <a:cubicBezTo>
                    <a:pt x="19847" y="2084"/>
                    <a:pt x="19826" y="2073"/>
                    <a:pt x="19806" y="2059"/>
                  </a:cubicBezTo>
                  <a:cubicBezTo>
                    <a:pt x="19798" y="2053"/>
                    <a:pt x="19794" y="2050"/>
                    <a:pt x="19785" y="2045"/>
                  </a:cubicBezTo>
                  <a:cubicBezTo>
                    <a:pt x="19777" y="2039"/>
                    <a:pt x="19773" y="2036"/>
                    <a:pt x="19765" y="2031"/>
                  </a:cubicBezTo>
                  <a:cubicBezTo>
                    <a:pt x="19728" y="2005"/>
                    <a:pt x="19687" y="1980"/>
                    <a:pt x="19646" y="1954"/>
                  </a:cubicBezTo>
                  <a:cubicBezTo>
                    <a:pt x="19642" y="1951"/>
                    <a:pt x="19638" y="1948"/>
                    <a:pt x="19634" y="1946"/>
                  </a:cubicBezTo>
                  <a:cubicBezTo>
                    <a:pt x="19609" y="1931"/>
                    <a:pt x="19585" y="1914"/>
                    <a:pt x="19560" y="1900"/>
                  </a:cubicBezTo>
                  <a:cubicBezTo>
                    <a:pt x="19548" y="1894"/>
                    <a:pt x="19535" y="1886"/>
                    <a:pt x="19527" y="1880"/>
                  </a:cubicBezTo>
                  <a:cubicBezTo>
                    <a:pt x="19503" y="1866"/>
                    <a:pt x="19474" y="1849"/>
                    <a:pt x="19445" y="1835"/>
                  </a:cubicBezTo>
                  <a:cubicBezTo>
                    <a:pt x="19417" y="1821"/>
                    <a:pt x="19392" y="1804"/>
                    <a:pt x="19363" y="1790"/>
                  </a:cubicBezTo>
                  <a:cubicBezTo>
                    <a:pt x="19359" y="1787"/>
                    <a:pt x="19351" y="1784"/>
                    <a:pt x="19347" y="1781"/>
                  </a:cubicBezTo>
                  <a:cubicBezTo>
                    <a:pt x="19314" y="1764"/>
                    <a:pt x="19281" y="1747"/>
                    <a:pt x="19245" y="1730"/>
                  </a:cubicBezTo>
                  <a:cubicBezTo>
                    <a:pt x="19212" y="1713"/>
                    <a:pt x="19179" y="1696"/>
                    <a:pt x="19146" y="1679"/>
                  </a:cubicBezTo>
                  <a:cubicBezTo>
                    <a:pt x="18978" y="1597"/>
                    <a:pt x="18806" y="1514"/>
                    <a:pt x="18638" y="1432"/>
                  </a:cubicBezTo>
                  <a:cubicBezTo>
                    <a:pt x="18302" y="1268"/>
                    <a:pt x="17967" y="1100"/>
                    <a:pt x="17635" y="927"/>
                  </a:cubicBezTo>
                  <a:cubicBezTo>
                    <a:pt x="17467" y="842"/>
                    <a:pt x="17303" y="757"/>
                    <a:pt x="17139" y="669"/>
                  </a:cubicBezTo>
                  <a:cubicBezTo>
                    <a:pt x="17090" y="644"/>
                    <a:pt x="17037" y="618"/>
                    <a:pt x="16988" y="593"/>
                  </a:cubicBezTo>
                  <a:cubicBezTo>
                    <a:pt x="16975" y="587"/>
                    <a:pt x="16963" y="581"/>
                    <a:pt x="16951" y="576"/>
                  </a:cubicBezTo>
                  <a:cubicBezTo>
                    <a:pt x="16947" y="573"/>
                    <a:pt x="16942" y="573"/>
                    <a:pt x="16938" y="570"/>
                  </a:cubicBezTo>
                  <a:cubicBezTo>
                    <a:pt x="16902" y="553"/>
                    <a:pt x="16869" y="536"/>
                    <a:pt x="16832" y="522"/>
                  </a:cubicBezTo>
                  <a:cubicBezTo>
                    <a:pt x="16820" y="516"/>
                    <a:pt x="16811" y="513"/>
                    <a:pt x="16799" y="508"/>
                  </a:cubicBezTo>
                  <a:cubicBezTo>
                    <a:pt x="16799" y="508"/>
                    <a:pt x="16799" y="508"/>
                    <a:pt x="16799" y="508"/>
                  </a:cubicBezTo>
                  <a:cubicBezTo>
                    <a:pt x="16791" y="505"/>
                    <a:pt x="16783" y="502"/>
                    <a:pt x="16775" y="496"/>
                  </a:cubicBezTo>
                  <a:cubicBezTo>
                    <a:pt x="16738" y="479"/>
                    <a:pt x="16697" y="462"/>
                    <a:pt x="16660" y="445"/>
                  </a:cubicBezTo>
                  <a:cubicBezTo>
                    <a:pt x="16652" y="442"/>
                    <a:pt x="16643" y="440"/>
                    <a:pt x="16639" y="437"/>
                  </a:cubicBezTo>
                  <a:cubicBezTo>
                    <a:pt x="16631" y="434"/>
                    <a:pt x="16619" y="428"/>
                    <a:pt x="16611" y="425"/>
                  </a:cubicBezTo>
                  <a:cubicBezTo>
                    <a:pt x="16557" y="406"/>
                    <a:pt x="16504" y="383"/>
                    <a:pt x="16451" y="363"/>
                  </a:cubicBezTo>
                  <a:cubicBezTo>
                    <a:pt x="16447" y="363"/>
                    <a:pt x="16447" y="360"/>
                    <a:pt x="16443" y="360"/>
                  </a:cubicBezTo>
                  <a:cubicBezTo>
                    <a:pt x="16385" y="340"/>
                    <a:pt x="16332" y="321"/>
                    <a:pt x="16275" y="301"/>
                  </a:cubicBezTo>
                  <a:cubicBezTo>
                    <a:pt x="16275" y="301"/>
                    <a:pt x="16271" y="301"/>
                    <a:pt x="16271" y="301"/>
                  </a:cubicBezTo>
                  <a:cubicBezTo>
                    <a:pt x="16254" y="295"/>
                    <a:pt x="16238" y="289"/>
                    <a:pt x="16222" y="284"/>
                  </a:cubicBezTo>
                  <a:cubicBezTo>
                    <a:pt x="16181" y="269"/>
                    <a:pt x="16140" y="258"/>
                    <a:pt x="16099" y="247"/>
                  </a:cubicBezTo>
                  <a:cubicBezTo>
                    <a:pt x="16078" y="241"/>
                    <a:pt x="16062" y="235"/>
                    <a:pt x="16041" y="230"/>
                  </a:cubicBezTo>
                  <a:cubicBezTo>
                    <a:pt x="15996" y="218"/>
                    <a:pt x="15955" y="204"/>
                    <a:pt x="15910" y="193"/>
                  </a:cubicBezTo>
                  <a:cubicBezTo>
                    <a:pt x="15894" y="190"/>
                    <a:pt x="15882" y="184"/>
                    <a:pt x="15865" y="182"/>
                  </a:cubicBezTo>
                  <a:cubicBezTo>
                    <a:pt x="15808" y="167"/>
                    <a:pt x="15750" y="153"/>
                    <a:pt x="15689" y="139"/>
                  </a:cubicBezTo>
                  <a:cubicBezTo>
                    <a:pt x="15681" y="136"/>
                    <a:pt x="15673" y="136"/>
                    <a:pt x="15669" y="133"/>
                  </a:cubicBezTo>
                  <a:cubicBezTo>
                    <a:pt x="15664" y="133"/>
                    <a:pt x="15656" y="130"/>
                    <a:pt x="15652" y="130"/>
                  </a:cubicBezTo>
                  <a:cubicBezTo>
                    <a:pt x="15607" y="122"/>
                    <a:pt x="15558" y="111"/>
                    <a:pt x="15513" y="102"/>
                  </a:cubicBezTo>
                  <a:cubicBezTo>
                    <a:pt x="15509" y="102"/>
                    <a:pt x="15501" y="99"/>
                    <a:pt x="15492" y="99"/>
                  </a:cubicBezTo>
                  <a:cubicBezTo>
                    <a:pt x="15480" y="96"/>
                    <a:pt x="15464" y="94"/>
                    <a:pt x="15451" y="91"/>
                  </a:cubicBezTo>
                  <a:cubicBezTo>
                    <a:pt x="15410" y="82"/>
                    <a:pt x="15365" y="77"/>
                    <a:pt x="15324" y="71"/>
                  </a:cubicBezTo>
                  <a:cubicBezTo>
                    <a:pt x="15304" y="68"/>
                    <a:pt x="15288" y="65"/>
                    <a:pt x="15267" y="62"/>
                  </a:cubicBezTo>
                  <a:cubicBezTo>
                    <a:pt x="15222" y="57"/>
                    <a:pt x="15177" y="51"/>
                    <a:pt x="15128" y="45"/>
                  </a:cubicBezTo>
                  <a:cubicBezTo>
                    <a:pt x="15116" y="43"/>
                    <a:pt x="15103" y="43"/>
                    <a:pt x="15087" y="40"/>
                  </a:cubicBezTo>
                  <a:cubicBezTo>
                    <a:pt x="15029" y="34"/>
                    <a:pt x="14968" y="28"/>
                    <a:pt x="14911" y="23"/>
                  </a:cubicBezTo>
                  <a:cubicBezTo>
                    <a:pt x="14862" y="20"/>
                    <a:pt x="14812" y="14"/>
                    <a:pt x="14759" y="11"/>
                  </a:cubicBezTo>
                  <a:cubicBezTo>
                    <a:pt x="14698" y="9"/>
                    <a:pt x="14636" y="6"/>
                    <a:pt x="14571" y="3"/>
                  </a:cubicBezTo>
                  <a:cubicBezTo>
                    <a:pt x="14558" y="3"/>
                    <a:pt x="14550" y="3"/>
                    <a:pt x="14538" y="3"/>
                  </a:cubicBezTo>
                  <a:cubicBezTo>
                    <a:pt x="14522" y="3"/>
                    <a:pt x="14509" y="3"/>
                    <a:pt x="14493" y="3"/>
                  </a:cubicBezTo>
                  <a:cubicBezTo>
                    <a:pt x="14468" y="3"/>
                    <a:pt x="14448" y="3"/>
                    <a:pt x="14423" y="3"/>
                  </a:cubicBezTo>
                  <a:cubicBezTo>
                    <a:pt x="14370" y="3"/>
                    <a:pt x="14321" y="0"/>
                    <a:pt x="14268" y="0"/>
                  </a:cubicBezTo>
                  <a:cubicBezTo>
                    <a:pt x="12772" y="0"/>
                    <a:pt x="11462" y="403"/>
                    <a:pt x="10392" y="1287"/>
                  </a:cubicBezTo>
                  <a:cubicBezTo>
                    <a:pt x="9970" y="1636"/>
                    <a:pt x="9590" y="2019"/>
                    <a:pt x="9196" y="2393"/>
                  </a:cubicBezTo>
                  <a:cubicBezTo>
                    <a:pt x="8647" y="2912"/>
                    <a:pt x="8074" y="3414"/>
                    <a:pt x="7562" y="3956"/>
                  </a:cubicBezTo>
                  <a:cubicBezTo>
                    <a:pt x="7541" y="3976"/>
                    <a:pt x="7525" y="3998"/>
                    <a:pt x="7504" y="4018"/>
                  </a:cubicBezTo>
                  <a:lnTo>
                    <a:pt x="7218" y="4395"/>
                  </a:lnTo>
                  <a:cubicBezTo>
                    <a:pt x="6521" y="5493"/>
                    <a:pt x="6763" y="6834"/>
                    <a:pt x="7865" y="7753"/>
                  </a:cubicBezTo>
                  <a:cubicBezTo>
                    <a:pt x="8049" y="7909"/>
                    <a:pt x="8258" y="8045"/>
                    <a:pt x="8471" y="8198"/>
                  </a:cubicBezTo>
                  <a:lnTo>
                    <a:pt x="8295" y="8413"/>
                  </a:lnTo>
                  <a:lnTo>
                    <a:pt x="7988" y="8790"/>
                  </a:lnTo>
                  <a:lnTo>
                    <a:pt x="7132" y="9842"/>
                  </a:lnTo>
                  <a:cubicBezTo>
                    <a:pt x="6956" y="10058"/>
                    <a:pt x="7038" y="10344"/>
                    <a:pt x="7316" y="10483"/>
                  </a:cubicBezTo>
                  <a:cubicBezTo>
                    <a:pt x="7480" y="10566"/>
                    <a:pt x="7644" y="10648"/>
                    <a:pt x="7828" y="10738"/>
                  </a:cubicBezTo>
                  <a:cubicBezTo>
                    <a:pt x="7771" y="10809"/>
                    <a:pt x="7730" y="10860"/>
                    <a:pt x="7689" y="10911"/>
                  </a:cubicBezTo>
                  <a:cubicBezTo>
                    <a:pt x="7177" y="11544"/>
                    <a:pt x="6661" y="12176"/>
                    <a:pt x="6149" y="12806"/>
                  </a:cubicBezTo>
                  <a:lnTo>
                    <a:pt x="5841" y="13183"/>
                  </a:lnTo>
                  <a:cubicBezTo>
                    <a:pt x="4752" y="14521"/>
                    <a:pt x="3666" y="15862"/>
                    <a:pt x="2577" y="17201"/>
                  </a:cubicBezTo>
                  <a:lnTo>
                    <a:pt x="2269" y="17578"/>
                  </a:lnTo>
                  <a:cubicBezTo>
                    <a:pt x="1835" y="18114"/>
                    <a:pt x="1397" y="18650"/>
                    <a:pt x="963" y="19189"/>
                  </a:cubicBezTo>
                  <a:cubicBezTo>
                    <a:pt x="893" y="19274"/>
                    <a:pt x="868" y="19379"/>
                    <a:pt x="901" y="19478"/>
                  </a:cubicBezTo>
                  <a:cubicBezTo>
                    <a:pt x="979" y="19737"/>
                    <a:pt x="1053" y="19995"/>
                    <a:pt x="1126" y="20253"/>
                  </a:cubicBezTo>
                  <a:close/>
                  <a:moveTo>
                    <a:pt x="14116" y="3687"/>
                  </a:moveTo>
                  <a:cubicBezTo>
                    <a:pt x="14116" y="3679"/>
                    <a:pt x="14116" y="3670"/>
                    <a:pt x="14120" y="3662"/>
                  </a:cubicBezTo>
                  <a:cubicBezTo>
                    <a:pt x="14128" y="3591"/>
                    <a:pt x="14141" y="3523"/>
                    <a:pt x="14157" y="3455"/>
                  </a:cubicBezTo>
                  <a:cubicBezTo>
                    <a:pt x="14161" y="3443"/>
                    <a:pt x="14161" y="3435"/>
                    <a:pt x="14165" y="3424"/>
                  </a:cubicBezTo>
                  <a:cubicBezTo>
                    <a:pt x="14169" y="3409"/>
                    <a:pt x="14173" y="3395"/>
                    <a:pt x="14177" y="3384"/>
                  </a:cubicBezTo>
                  <a:cubicBezTo>
                    <a:pt x="14177" y="3381"/>
                    <a:pt x="14182" y="3375"/>
                    <a:pt x="14182" y="3373"/>
                  </a:cubicBezTo>
                  <a:cubicBezTo>
                    <a:pt x="14190" y="3353"/>
                    <a:pt x="14198" y="3333"/>
                    <a:pt x="14206" y="3313"/>
                  </a:cubicBezTo>
                  <a:cubicBezTo>
                    <a:pt x="14210" y="3305"/>
                    <a:pt x="14214" y="3296"/>
                    <a:pt x="14218" y="3285"/>
                  </a:cubicBezTo>
                  <a:cubicBezTo>
                    <a:pt x="14218" y="3285"/>
                    <a:pt x="14218" y="3285"/>
                    <a:pt x="14218" y="3285"/>
                  </a:cubicBezTo>
                  <a:cubicBezTo>
                    <a:pt x="14218" y="3285"/>
                    <a:pt x="14218" y="3285"/>
                    <a:pt x="14218" y="3285"/>
                  </a:cubicBezTo>
                  <a:cubicBezTo>
                    <a:pt x="14231" y="3256"/>
                    <a:pt x="14247" y="3225"/>
                    <a:pt x="14263" y="3197"/>
                  </a:cubicBezTo>
                  <a:cubicBezTo>
                    <a:pt x="14268" y="3188"/>
                    <a:pt x="14272" y="3183"/>
                    <a:pt x="14276" y="3177"/>
                  </a:cubicBezTo>
                  <a:cubicBezTo>
                    <a:pt x="14288" y="3160"/>
                    <a:pt x="14296" y="3140"/>
                    <a:pt x="14309" y="3123"/>
                  </a:cubicBezTo>
                  <a:cubicBezTo>
                    <a:pt x="14313" y="3115"/>
                    <a:pt x="14321" y="3106"/>
                    <a:pt x="14325" y="3098"/>
                  </a:cubicBezTo>
                  <a:cubicBezTo>
                    <a:pt x="14333" y="3083"/>
                    <a:pt x="14341" y="3072"/>
                    <a:pt x="14354" y="3058"/>
                  </a:cubicBezTo>
                  <a:cubicBezTo>
                    <a:pt x="14362" y="3049"/>
                    <a:pt x="14366" y="3041"/>
                    <a:pt x="14374" y="3032"/>
                  </a:cubicBezTo>
                  <a:cubicBezTo>
                    <a:pt x="14374" y="3032"/>
                    <a:pt x="14374" y="3032"/>
                    <a:pt x="14374" y="3032"/>
                  </a:cubicBezTo>
                  <a:cubicBezTo>
                    <a:pt x="14382" y="3021"/>
                    <a:pt x="14390" y="3010"/>
                    <a:pt x="14403" y="2998"/>
                  </a:cubicBezTo>
                  <a:cubicBezTo>
                    <a:pt x="14411" y="2990"/>
                    <a:pt x="14415" y="2981"/>
                    <a:pt x="14423" y="2973"/>
                  </a:cubicBezTo>
                  <a:cubicBezTo>
                    <a:pt x="14431" y="2964"/>
                    <a:pt x="14440" y="2953"/>
                    <a:pt x="14448" y="2944"/>
                  </a:cubicBezTo>
                  <a:cubicBezTo>
                    <a:pt x="14456" y="2936"/>
                    <a:pt x="14464" y="2925"/>
                    <a:pt x="14472" y="2916"/>
                  </a:cubicBezTo>
                  <a:cubicBezTo>
                    <a:pt x="14481" y="2908"/>
                    <a:pt x="14489" y="2902"/>
                    <a:pt x="14493" y="2893"/>
                  </a:cubicBezTo>
                  <a:cubicBezTo>
                    <a:pt x="14501" y="2882"/>
                    <a:pt x="14513" y="2874"/>
                    <a:pt x="14522" y="2862"/>
                  </a:cubicBezTo>
                  <a:cubicBezTo>
                    <a:pt x="14530" y="2854"/>
                    <a:pt x="14538" y="2848"/>
                    <a:pt x="14546" y="2840"/>
                  </a:cubicBezTo>
                  <a:cubicBezTo>
                    <a:pt x="14558" y="2831"/>
                    <a:pt x="14567" y="2820"/>
                    <a:pt x="14579" y="2811"/>
                  </a:cubicBezTo>
                  <a:cubicBezTo>
                    <a:pt x="14587" y="2806"/>
                    <a:pt x="14595" y="2797"/>
                    <a:pt x="14603" y="2791"/>
                  </a:cubicBezTo>
                  <a:cubicBezTo>
                    <a:pt x="14616" y="2783"/>
                    <a:pt x="14628" y="2772"/>
                    <a:pt x="14636" y="2763"/>
                  </a:cubicBezTo>
                  <a:cubicBezTo>
                    <a:pt x="14644" y="2757"/>
                    <a:pt x="14653" y="2752"/>
                    <a:pt x="14661" y="2743"/>
                  </a:cubicBezTo>
                  <a:cubicBezTo>
                    <a:pt x="14673" y="2735"/>
                    <a:pt x="14685" y="2723"/>
                    <a:pt x="14698" y="2715"/>
                  </a:cubicBezTo>
                  <a:cubicBezTo>
                    <a:pt x="14706" y="2709"/>
                    <a:pt x="14714" y="2704"/>
                    <a:pt x="14718" y="2698"/>
                  </a:cubicBezTo>
                  <a:cubicBezTo>
                    <a:pt x="14735" y="2687"/>
                    <a:pt x="14751" y="2675"/>
                    <a:pt x="14767" y="2667"/>
                  </a:cubicBezTo>
                  <a:cubicBezTo>
                    <a:pt x="14771" y="2664"/>
                    <a:pt x="14776" y="2661"/>
                    <a:pt x="14780" y="2658"/>
                  </a:cubicBezTo>
                  <a:cubicBezTo>
                    <a:pt x="14800" y="2644"/>
                    <a:pt x="14821" y="2633"/>
                    <a:pt x="14845" y="2618"/>
                  </a:cubicBezTo>
                  <a:cubicBezTo>
                    <a:pt x="14849" y="2616"/>
                    <a:pt x="14857" y="2613"/>
                    <a:pt x="14862" y="2607"/>
                  </a:cubicBezTo>
                  <a:cubicBezTo>
                    <a:pt x="14878" y="2599"/>
                    <a:pt x="14894" y="2587"/>
                    <a:pt x="14911" y="2579"/>
                  </a:cubicBezTo>
                  <a:cubicBezTo>
                    <a:pt x="14919" y="2573"/>
                    <a:pt x="14927" y="2570"/>
                    <a:pt x="14935" y="2565"/>
                  </a:cubicBezTo>
                  <a:cubicBezTo>
                    <a:pt x="14952" y="2556"/>
                    <a:pt x="14964" y="2550"/>
                    <a:pt x="14980" y="2542"/>
                  </a:cubicBezTo>
                  <a:cubicBezTo>
                    <a:pt x="14989" y="2536"/>
                    <a:pt x="15001" y="2533"/>
                    <a:pt x="15009" y="2528"/>
                  </a:cubicBezTo>
                  <a:cubicBezTo>
                    <a:pt x="15025" y="2522"/>
                    <a:pt x="15038" y="2514"/>
                    <a:pt x="15054" y="2508"/>
                  </a:cubicBezTo>
                  <a:cubicBezTo>
                    <a:pt x="15062" y="2505"/>
                    <a:pt x="15075" y="2499"/>
                    <a:pt x="15083" y="2497"/>
                  </a:cubicBezTo>
                  <a:cubicBezTo>
                    <a:pt x="15099" y="2491"/>
                    <a:pt x="15111" y="2485"/>
                    <a:pt x="15128" y="2479"/>
                  </a:cubicBezTo>
                  <a:cubicBezTo>
                    <a:pt x="15140" y="2477"/>
                    <a:pt x="15148" y="2471"/>
                    <a:pt x="15161" y="2468"/>
                  </a:cubicBezTo>
                  <a:cubicBezTo>
                    <a:pt x="15177" y="2462"/>
                    <a:pt x="15193" y="2457"/>
                    <a:pt x="15206" y="2451"/>
                  </a:cubicBezTo>
                  <a:cubicBezTo>
                    <a:pt x="15218" y="2448"/>
                    <a:pt x="15226" y="2443"/>
                    <a:pt x="15238" y="2440"/>
                  </a:cubicBezTo>
                  <a:cubicBezTo>
                    <a:pt x="15251" y="2434"/>
                    <a:pt x="15267" y="2431"/>
                    <a:pt x="15279" y="2426"/>
                  </a:cubicBezTo>
                  <a:cubicBezTo>
                    <a:pt x="15292" y="2423"/>
                    <a:pt x="15308" y="2417"/>
                    <a:pt x="15320" y="2414"/>
                  </a:cubicBezTo>
                  <a:cubicBezTo>
                    <a:pt x="15333" y="2411"/>
                    <a:pt x="15345" y="2409"/>
                    <a:pt x="15357" y="2406"/>
                  </a:cubicBezTo>
                  <a:cubicBezTo>
                    <a:pt x="15357" y="2406"/>
                    <a:pt x="15357" y="2406"/>
                    <a:pt x="15357" y="2406"/>
                  </a:cubicBezTo>
                  <a:cubicBezTo>
                    <a:pt x="15357" y="2406"/>
                    <a:pt x="15357" y="2406"/>
                    <a:pt x="15357" y="2406"/>
                  </a:cubicBezTo>
                  <a:cubicBezTo>
                    <a:pt x="15374" y="2400"/>
                    <a:pt x="15394" y="2397"/>
                    <a:pt x="15410" y="2391"/>
                  </a:cubicBezTo>
                  <a:lnTo>
                    <a:pt x="15410" y="2391"/>
                  </a:lnTo>
                  <a:cubicBezTo>
                    <a:pt x="15410" y="2391"/>
                    <a:pt x="15410" y="2391"/>
                    <a:pt x="15410" y="2391"/>
                  </a:cubicBezTo>
                  <a:cubicBezTo>
                    <a:pt x="15423" y="2389"/>
                    <a:pt x="15435" y="2386"/>
                    <a:pt x="15443" y="2383"/>
                  </a:cubicBezTo>
                  <a:cubicBezTo>
                    <a:pt x="15464" y="2377"/>
                    <a:pt x="15484" y="2374"/>
                    <a:pt x="15505" y="2369"/>
                  </a:cubicBezTo>
                  <a:cubicBezTo>
                    <a:pt x="15517" y="2366"/>
                    <a:pt x="15525" y="2366"/>
                    <a:pt x="15537" y="2363"/>
                  </a:cubicBezTo>
                  <a:cubicBezTo>
                    <a:pt x="15562" y="2357"/>
                    <a:pt x="15591" y="2355"/>
                    <a:pt x="15619" y="2349"/>
                  </a:cubicBezTo>
                  <a:cubicBezTo>
                    <a:pt x="15632" y="2346"/>
                    <a:pt x="15644" y="2346"/>
                    <a:pt x="15656" y="2343"/>
                  </a:cubicBezTo>
                  <a:cubicBezTo>
                    <a:pt x="15656" y="2343"/>
                    <a:pt x="15656" y="2343"/>
                    <a:pt x="15656" y="2343"/>
                  </a:cubicBezTo>
                  <a:lnTo>
                    <a:pt x="15656" y="2343"/>
                  </a:lnTo>
                  <a:cubicBezTo>
                    <a:pt x="15697" y="2338"/>
                    <a:pt x="15734" y="2335"/>
                    <a:pt x="15775" y="2332"/>
                  </a:cubicBezTo>
                  <a:cubicBezTo>
                    <a:pt x="15796" y="2329"/>
                    <a:pt x="15812" y="2329"/>
                    <a:pt x="15832" y="2329"/>
                  </a:cubicBezTo>
                  <a:cubicBezTo>
                    <a:pt x="15841" y="2329"/>
                    <a:pt x="15849" y="2329"/>
                    <a:pt x="15861" y="2329"/>
                  </a:cubicBezTo>
                  <a:cubicBezTo>
                    <a:pt x="15861" y="2329"/>
                    <a:pt x="15861" y="2329"/>
                    <a:pt x="15861" y="2329"/>
                  </a:cubicBezTo>
                  <a:cubicBezTo>
                    <a:pt x="15890" y="2329"/>
                    <a:pt x="15918" y="2326"/>
                    <a:pt x="15947" y="2326"/>
                  </a:cubicBezTo>
                  <a:cubicBezTo>
                    <a:pt x="16213" y="2326"/>
                    <a:pt x="16467" y="2372"/>
                    <a:pt x="16697" y="2451"/>
                  </a:cubicBezTo>
                  <a:cubicBezTo>
                    <a:pt x="17336" y="2675"/>
                    <a:pt x="17778" y="3177"/>
                    <a:pt x="17778" y="3761"/>
                  </a:cubicBezTo>
                  <a:cubicBezTo>
                    <a:pt x="17778" y="3849"/>
                    <a:pt x="17766" y="3934"/>
                    <a:pt x="17749" y="4019"/>
                  </a:cubicBezTo>
                  <a:lnTo>
                    <a:pt x="17594" y="4396"/>
                  </a:lnTo>
                  <a:cubicBezTo>
                    <a:pt x="17405" y="4697"/>
                    <a:pt x="17090" y="4935"/>
                    <a:pt x="16701" y="5074"/>
                  </a:cubicBezTo>
                  <a:cubicBezTo>
                    <a:pt x="16471" y="5153"/>
                    <a:pt x="16217" y="5199"/>
                    <a:pt x="15951" y="5199"/>
                  </a:cubicBezTo>
                  <a:cubicBezTo>
                    <a:pt x="15931" y="5199"/>
                    <a:pt x="15906" y="5199"/>
                    <a:pt x="15886" y="5199"/>
                  </a:cubicBezTo>
                  <a:cubicBezTo>
                    <a:pt x="15886" y="5199"/>
                    <a:pt x="15886" y="5199"/>
                    <a:pt x="15886" y="5199"/>
                  </a:cubicBezTo>
                  <a:cubicBezTo>
                    <a:pt x="15886" y="5199"/>
                    <a:pt x="15886" y="5199"/>
                    <a:pt x="15886" y="5199"/>
                  </a:cubicBezTo>
                  <a:cubicBezTo>
                    <a:pt x="15845" y="5199"/>
                    <a:pt x="15804" y="5196"/>
                    <a:pt x="15763" y="5193"/>
                  </a:cubicBezTo>
                  <a:cubicBezTo>
                    <a:pt x="15738" y="5190"/>
                    <a:pt x="15714" y="5187"/>
                    <a:pt x="15693" y="5187"/>
                  </a:cubicBezTo>
                  <a:cubicBezTo>
                    <a:pt x="15681" y="5184"/>
                    <a:pt x="15664" y="5184"/>
                    <a:pt x="15652" y="5182"/>
                  </a:cubicBezTo>
                  <a:cubicBezTo>
                    <a:pt x="15632" y="5179"/>
                    <a:pt x="15615" y="5176"/>
                    <a:pt x="15595" y="5173"/>
                  </a:cubicBezTo>
                  <a:cubicBezTo>
                    <a:pt x="15587" y="5170"/>
                    <a:pt x="15574" y="5170"/>
                    <a:pt x="15566" y="5167"/>
                  </a:cubicBezTo>
                  <a:cubicBezTo>
                    <a:pt x="15554" y="5165"/>
                    <a:pt x="15542" y="5165"/>
                    <a:pt x="15529" y="5162"/>
                  </a:cubicBezTo>
                  <a:cubicBezTo>
                    <a:pt x="15496" y="5156"/>
                    <a:pt x="15468" y="5150"/>
                    <a:pt x="15439" y="5142"/>
                  </a:cubicBezTo>
                  <a:cubicBezTo>
                    <a:pt x="15435" y="5142"/>
                    <a:pt x="15431" y="5139"/>
                    <a:pt x="15427" y="5139"/>
                  </a:cubicBezTo>
                  <a:cubicBezTo>
                    <a:pt x="15427" y="5139"/>
                    <a:pt x="15427" y="5139"/>
                    <a:pt x="15427" y="5139"/>
                  </a:cubicBezTo>
                  <a:cubicBezTo>
                    <a:pt x="15402" y="5133"/>
                    <a:pt x="15382" y="5128"/>
                    <a:pt x="15357" y="5122"/>
                  </a:cubicBezTo>
                  <a:cubicBezTo>
                    <a:pt x="15345" y="5119"/>
                    <a:pt x="15337" y="5116"/>
                    <a:pt x="15324" y="5114"/>
                  </a:cubicBezTo>
                  <a:cubicBezTo>
                    <a:pt x="15324" y="5114"/>
                    <a:pt x="15320" y="5114"/>
                    <a:pt x="15320" y="5114"/>
                  </a:cubicBezTo>
                  <a:cubicBezTo>
                    <a:pt x="15312" y="5111"/>
                    <a:pt x="15304" y="5108"/>
                    <a:pt x="15296" y="5105"/>
                  </a:cubicBezTo>
                  <a:cubicBezTo>
                    <a:pt x="15267" y="5097"/>
                    <a:pt x="15238" y="5088"/>
                    <a:pt x="15210" y="5077"/>
                  </a:cubicBezTo>
                  <a:cubicBezTo>
                    <a:pt x="15193" y="5071"/>
                    <a:pt x="15181" y="5065"/>
                    <a:pt x="15165" y="5062"/>
                  </a:cubicBezTo>
                  <a:cubicBezTo>
                    <a:pt x="15156" y="5060"/>
                    <a:pt x="15148" y="5057"/>
                    <a:pt x="15140" y="5051"/>
                  </a:cubicBezTo>
                  <a:cubicBezTo>
                    <a:pt x="15124" y="5045"/>
                    <a:pt x="15107" y="5040"/>
                    <a:pt x="15091" y="5031"/>
                  </a:cubicBezTo>
                  <a:cubicBezTo>
                    <a:pt x="15083" y="5028"/>
                    <a:pt x="15075" y="5023"/>
                    <a:pt x="15066" y="5020"/>
                  </a:cubicBezTo>
                  <a:cubicBezTo>
                    <a:pt x="15058" y="5017"/>
                    <a:pt x="15050" y="5011"/>
                    <a:pt x="15042" y="5009"/>
                  </a:cubicBezTo>
                  <a:cubicBezTo>
                    <a:pt x="15001" y="4992"/>
                    <a:pt x="14964" y="4972"/>
                    <a:pt x="14927" y="4952"/>
                  </a:cubicBezTo>
                  <a:cubicBezTo>
                    <a:pt x="14923" y="4949"/>
                    <a:pt x="14923" y="4949"/>
                    <a:pt x="14919" y="4946"/>
                  </a:cubicBezTo>
                  <a:cubicBezTo>
                    <a:pt x="14894" y="4932"/>
                    <a:pt x="14866" y="4918"/>
                    <a:pt x="14841" y="4904"/>
                  </a:cubicBezTo>
                  <a:cubicBezTo>
                    <a:pt x="14833" y="4898"/>
                    <a:pt x="14821" y="4892"/>
                    <a:pt x="14812" y="4887"/>
                  </a:cubicBezTo>
                  <a:cubicBezTo>
                    <a:pt x="14796" y="4878"/>
                    <a:pt x="14784" y="4867"/>
                    <a:pt x="14767" y="4858"/>
                  </a:cubicBezTo>
                  <a:cubicBezTo>
                    <a:pt x="14755" y="4850"/>
                    <a:pt x="14747" y="4844"/>
                    <a:pt x="14735" y="4836"/>
                  </a:cubicBezTo>
                  <a:cubicBezTo>
                    <a:pt x="14726" y="4827"/>
                    <a:pt x="14714" y="4821"/>
                    <a:pt x="14706" y="4813"/>
                  </a:cubicBezTo>
                  <a:cubicBezTo>
                    <a:pt x="14706" y="4813"/>
                    <a:pt x="14706" y="4813"/>
                    <a:pt x="14706" y="4813"/>
                  </a:cubicBezTo>
                  <a:cubicBezTo>
                    <a:pt x="14706" y="4813"/>
                    <a:pt x="14706" y="4813"/>
                    <a:pt x="14706" y="4813"/>
                  </a:cubicBezTo>
                  <a:cubicBezTo>
                    <a:pt x="14694" y="4804"/>
                    <a:pt x="14681" y="4796"/>
                    <a:pt x="14673" y="4787"/>
                  </a:cubicBezTo>
                  <a:cubicBezTo>
                    <a:pt x="14665" y="4782"/>
                    <a:pt x="14657" y="4773"/>
                    <a:pt x="14649" y="4768"/>
                  </a:cubicBezTo>
                  <a:cubicBezTo>
                    <a:pt x="14636" y="4759"/>
                    <a:pt x="14624" y="4748"/>
                    <a:pt x="14612" y="4739"/>
                  </a:cubicBezTo>
                  <a:cubicBezTo>
                    <a:pt x="14603" y="4734"/>
                    <a:pt x="14599" y="4728"/>
                    <a:pt x="14591" y="4722"/>
                  </a:cubicBezTo>
                  <a:cubicBezTo>
                    <a:pt x="14591" y="4722"/>
                    <a:pt x="14591" y="4722"/>
                    <a:pt x="14591" y="4722"/>
                  </a:cubicBezTo>
                  <a:cubicBezTo>
                    <a:pt x="14591" y="4722"/>
                    <a:pt x="14591" y="4722"/>
                    <a:pt x="14591" y="4722"/>
                  </a:cubicBezTo>
                  <a:cubicBezTo>
                    <a:pt x="14579" y="4711"/>
                    <a:pt x="14563" y="4700"/>
                    <a:pt x="14550" y="4685"/>
                  </a:cubicBezTo>
                  <a:cubicBezTo>
                    <a:pt x="14546" y="4683"/>
                    <a:pt x="14542" y="4677"/>
                    <a:pt x="14538" y="4674"/>
                  </a:cubicBezTo>
                  <a:cubicBezTo>
                    <a:pt x="14522" y="4657"/>
                    <a:pt x="14505" y="4640"/>
                    <a:pt x="14489" y="4623"/>
                  </a:cubicBezTo>
                  <a:cubicBezTo>
                    <a:pt x="14485" y="4620"/>
                    <a:pt x="14481" y="4614"/>
                    <a:pt x="14476" y="4612"/>
                  </a:cubicBezTo>
                  <a:cubicBezTo>
                    <a:pt x="14464" y="4597"/>
                    <a:pt x="14452" y="4586"/>
                    <a:pt x="14440" y="4572"/>
                  </a:cubicBezTo>
                  <a:cubicBezTo>
                    <a:pt x="14436" y="4566"/>
                    <a:pt x="14427" y="4561"/>
                    <a:pt x="14423" y="4552"/>
                  </a:cubicBezTo>
                  <a:cubicBezTo>
                    <a:pt x="14415" y="4541"/>
                    <a:pt x="14403" y="4529"/>
                    <a:pt x="14395" y="4518"/>
                  </a:cubicBezTo>
                  <a:cubicBezTo>
                    <a:pt x="14390" y="4510"/>
                    <a:pt x="14382" y="4504"/>
                    <a:pt x="14378" y="4495"/>
                  </a:cubicBezTo>
                  <a:cubicBezTo>
                    <a:pt x="14378" y="4495"/>
                    <a:pt x="14378" y="4495"/>
                    <a:pt x="14378" y="4495"/>
                  </a:cubicBezTo>
                  <a:cubicBezTo>
                    <a:pt x="14378" y="4495"/>
                    <a:pt x="14378" y="4495"/>
                    <a:pt x="14378" y="4495"/>
                  </a:cubicBezTo>
                  <a:cubicBezTo>
                    <a:pt x="14370" y="4484"/>
                    <a:pt x="14362" y="4473"/>
                    <a:pt x="14354" y="4461"/>
                  </a:cubicBezTo>
                  <a:cubicBezTo>
                    <a:pt x="14350" y="4453"/>
                    <a:pt x="14341" y="4447"/>
                    <a:pt x="14337" y="4439"/>
                  </a:cubicBezTo>
                  <a:cubicBezTo>
                    <a:pt x="14329" y="4427"/>
                    <a:pt x="14321" y="4416"/>
                    <a:pt x="14313" y="4402"/>
                  </a:cubicBezTo>
                  <a:cubicBezTo>
                    <a:pt x="14313" y="4402"/>
                    <a:pt x="14313" y="4402"/>
                    <a:pt x="14313" y="4402"/>
                  </a:cubicBezTo>
                  <a:cubicBezTo>
                    <a:pt x="14313" y="4402"/>
                    <a:pt x="14313" y="4402"/>
                    <a:pt x="14313" y="4402"/>
                  </a:cubicBezTo>
                  <a:cubicBezTo>
                    <a:pt x="14313" y="4399"/>
                    <a:pt x="14309" y="4399"/>
                    <a:pt x="14309" y="4396"/>
                  </a:cubicBezTo>
                  <a:lnTo>
                    <a:pt x="14153" y="4022"/>
                  </a:lnTo>
                  <a:cubicBezTo>
                    <a:pt x="14153" y="4028"/>
                    <a:pt x="14157" y="4030"/>
                    <a:pt x="14157" y="4036"/>
                  </a:cubicBezTo>
                  <a:cubicBezTo>
                    <a:pt x="14157" y="4036"/>
                    <a:pt x="14157" y="4036"/>
                    <a:pt x="14157" y="4036"/>
                  </a:cubicBezTo>
                  <a:cubicBezTo>
                    <a:pt x="14157" y="4033"/>
                    <a:pt x="14153" y="4028"/>
                    <a:pt x="14153" y="4025"/>
                  </a:cubicBezTo>
                  <a:cubicBezTo>
                    <a:pt x="14153" y="4022"/>
                    <a:pt x="14153" y="4022"/>
                    <a:pt x="14153" y="4019"/>
                  </a:cubicBezTo>
                  <a:lnTo>
                    <a:pt x="14153" y="4022"/>
                  </a:lnTo>
                  <a:cubicBezTo>
                    <a:pt x="14153" y="4022"/>
                    <a:pt x="14153" y="4022"/>
                    <a:pt x="14153" y="4019"/>
                  </a:cubicBezTo>
                  <a:cubicBezTo>
                    <a:pt x="14153" y="4016"/>
                    <a:pt x="14153" y="4013"/>
                    <a:pt x="14153" y="4010"/>
                  </a:cubicBezTo>
                  <a:cubicBezTo>
                    <a:pt x="14149" y="3985"/>
                    <a:pt x="14141" y="3959"/>
                    <a:pt x="14136" y="3934"/>
                  </a:cubicBezTo>
                  <a:cubicBezTo>
                    <a:pt x="14136" y="3928"/>
                    <a:pt x="14132" y="3923"/>
                    <a:pt x="14132" y="3917"/>
                  </a:cubicBezTo>
                  <a:cubicBezTo>
                    <a:pt x="14132" y="3906"/>
                    <a:pt x="14128" y="3891"/>
                    <a:pt x="14128" y="3880"/>
                  </a:cubicBezTo>
                  <a:cubicBezTo>
                    <a:pt x="14128" y="3880"/>
                    <a:pt x="14128" y="3880"/>
                    <a:pt x="14128" y="3880"/>
                  </a:cubicBezTo>
                  <a:cubicBezTo>
                    <a:pt x="14128" y="3869"/>
                    <a:pt x="14124" y="3857"/>
                    <a:pt x="14124" y="3846"/>
                  </a:cubicBezTo>
                  <a:cubicBezTo>
                    <a:pt x="14124" y="3846"/>
                    <a:pt x="14124" y="3846"/>
                    <a:pt x="14124" y="3846"/>
                  </a:cubicBezTo>
                  <a:cubicBezTo>
                    <a:pt x="14124" y="3832"/>
                    <a:pt x="14124" y="3820"/>
                    <a:pt x="14124" y="3806"/>
                  </a:cubicBezTo>
                  <a:cubicBezTo>
                    <a:pt x="14124" y="3806"/>
                    <a:pt x="14124" y="3806"/>
                    <a:pt x="14124" y="3806"/>
                  </a:cubicBezTo>
                  <a:cubicBezTo>
                    <a:pt x="14124" y="3806"/>
                    <a:pt x="14124" y="3806"/>
                    <a:pt x="14124" y="3806"/>
                  </a:cubicBezTo>
                  <a:cubicBezTo>
                    <a:pt x="14124" y="3792"/>
                    <a:pt x="14124" y="3781"/>
                    <a:pt x="14124" y="3767"/>
                  </a:cubicBezTo>
                  <a:cubicBezTo>
                    <a:pt x="14124" y="3767"/>
                    <a:pt x="14124" y="3767"/>
                    <a:pt x="14124" y="3767"/>
                  </a:cubicBezTo>
                  <a:cubicBezTo>
                    <a:pt x="14112" y="3741"/>
                    <a:pt x="14116" y="3713"/>
                    <a:pt x="14116" y="3687"/>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7398DB5E-CE3C-46C7-9D1F-089CAA935327}"/>
                </a:ext>
              </a:extLst>
            </p:cNvPr>
            <p:cNvSpPr/>
            <p:nvPr/>
          </p:nvSpPr>
          <p:spPr>
            <a:xfrm>
              <a:off x="1828800" y="14897099"/>
              <a:ext cx="642299" cy="967409"/>
            </a:xfrm>
            <a:custGeom>
              <a:avLst/>
              <a:gdLst/>
              <a:ahLst/>
              <a:cxnLst>
                <a:cxn ang="0">
                  <a:pos x="wd2" y="hd2"/>
                </a:cxn>
                <a:cxn ang="5400000">
                  <a:pos x="wd2" y="hd2"/>
                </a:cxn>
                <a:cxn ang="10800000">
                  <a:pos x="wd2" y="hd2"/>
                </a:cxn>
                <a:cxn ang="16200000">
                  <a:pos x="wd2" y="hd2"/>
                </a:cxn>
              </a:cxnLst>
              <a:rect l="0" t="0" r="r" b="b"/>
              <a:pathLst>
                <a:path w="21581" h="21600" extrusionOk="0">
                  <a:moveTo>
                    <a:pt x="15" y="19479"/>
                  </a:moveTo>
                  <a:cubicBezTo>
                    <a:pt x="177" y="19995"/>
                    <a:pt x="327" y="20511"/>
                    <a:pt x="476" y="21027"/>
                  </a:cubicBezTo>
                  <a:cubicBezTo>
                    <a:pt x="531" y="21212"/>
                    <a:pt x="570" y="21399"/>
                    <a:pt x="617" y="21600"/>
                  </a:cubicBezTo>
                  <a:cubicBezTo>
                    <a:pt x="869" y="21557"/>
                    <a:pt x="1112" y="21518"/>
                    <a:pt x="1351" y="21478"/>
                  </a:cubicBezTo>
                  <a:cubicBezTo>
                    <a:pt x="1389" y="21472"/>
                    <a:pt x="1428" y="21464"/>
                    <a:pt x="1470" y="21458"/>
                  </a:cubicBezTo>
                  <a:cubicBezTo>
                    <a:pt x="1509" y="21453"/>
                    <a:pt x="1551" y="21444"/>
                    <a:pt x="1590" y="21438"/>
                  </a:cubicBezTo>
                  <a:cubicBezTo>
                    <a:pt x="1658" y="21427"/>
                    <a:pt x="1722" y="21416"/>
                    <a:pt x="1790" y="21404"/>
                  </a:cubicBezTo>
                  <a:cubicBezTo>
                    <a:pt x="1803" y="21402"/>
                    <a:pt x="1812" y="21402"/>
                    <a:pt x="1824" y="21399"/>
                  </a:cubicBezTo>
                  <a:cubicBezTo>
                    <a:pt x="1888" y="21387"/>
                    <a:pt x="1948" y="21379"/>
                    <a:pt x="2012" y="21367"/>
                  </a:cubicBezTo>
                  <a:cubicBezTo>
                    <a:pt x="2029" y="21365"/>
                    <a:pt x="2042" y="21362"/>
                    <a:pt x="2059" y="21359"/>
                  </a:cubicBezTo>
                  <a:cubicBezTo>
                    <a:pt x="2106" y="21350"/>
                    <a:pt x="2153" y="21342"/>
                    <a:pt x="2200" y="21333"/>
                  </a:cubicBezTo>
                  <a:cubicBezTo>
                    <a:pt x="2230" y="21328"/>
                    <a:pt x="2260" y="21322"/>
                    <a:pt x="2294" y="21316"/>
                  </a:cubicBezTo>
                  <a:cubicBezTo>
                    <a:pt x="2336" y="21308"/>
                    <a:pt x="2379" y="21302"/>
                    <a:pt x="2426" y="21294"/>
                  </a:cubicBezTo>
                  <a:cubicBezTo>
                    <a:pt x="2460" y="21288"/>
                    <a:pt x="2499" y="21282"/>
                    <a:pt x="2533" y="21274"/>
                  </a:cubicBezTo>
                  <a:cubicBezTo>
                    <a:pt x="2537" y="21274"/>
                    <a:pt x="2546" y="21271"/>
                    <a:pt x="2550" y="21268"/>
                  </a:cubicBezTo>
                  <a:cubicBezTo>
                    <a:pt x="2550" y="21268"/>
                    <a:pt x="2550" y="21268"/>
                    <a:pt x="2550" y="21268"/>
                  </a:cubicBezTo>
                  <a:cubicBezTo>
                    <a:pt x="2554" y="21265"/>
                    <a:pt x="2563" y="21263"/>
                    <a:pt x="2567" y="21260"/>
                  </a:cubicBezTo>
                  <a:cubicBezTo>
                    <a:pt x="2567" y="21260"/>
                    <a:pt x="2567" y="21260"/>
                    <a:pt x="2567" y="21260"/>
                  </a:cubicBezTo>
                  <a:cubicBezTo>
                    <a:pt x="2571" y="21257"/>
                    <a:pt x="2580" y="21254"/>
                    <a:pt x="2584" y="21251"/>
                  </a:cubicBezTo>
                  <a:cubicBezTo>
                    <a:pt x="2584" y="21251"/>
                    <a:pt x="2584" y="21251"/>
                    <a:pt x="2584" y="21251"/>
                  </a:cubicBezTo>
                  <a:cubicBezTo>
                    <a:pt x="2588" y="21248"/>
                    <a:pt x="2592" y="21246"/>
                    <a:pt x="2601" y="21240"/>
                  </a:cubicBezTo>
                  <a:cubicBezTo>
                    <a:pt x="2601" y="21240"/>
                    <a:pt x="2601" y="21240"/>
                    <a:pt x="2605" y="21237"/>
                  </a:cubicBezTo>
                  <a:cubicBezTo>
                    <a:pt x="2614" y="21229"/>
                    <a:pt x="2627" y="21220"/>
                    <a:pt x="2635" y="21212"/>
                  </a:cubicBezTo>
                  <a:cubicBezTo>
                    <a:pt x="2635" y="21209"/>
                    <a:pt x="2639" y="21209"/>
                    <a:pt x="2639" y="21206"/>
                  </a:cubicBezTo>
                  <a:cubicBezTo>
                    <a:pt x="2644" y="21203"/>
                    <a:pt x="2644" y="21200"/>
                    <a:pt x="2648" y="21197"/>
                  </a:cubicBezTo>
                  <a:cubicBezTo>
                    <a:pt x="2652" y="21194"/>
                    <a:pt x="2656" y="21192"/>
                    <a:pt x="2656" y="21186"/>
                  </a:cubicBezTo>
                  <a:cubicBezTo>
                    <a:pt x="2656" y="21183"/>
                    <a:pt x="2661" y="21183"/>
                    <a:pt x="2661" y="21180"/>
                  </a:cubicBezTo>
                  <a:cubicBezTo>
                    <a:pt x="2895" y="20908"/>
                    <a:pt x="3130" y="20633"/>
                    <a:pt x="3356" y="20358"/>
                  </a:cubicBezTo>
                  <a:cubicBezTo>
                    <a:pt x="3361" y="20352"/>
                    <a:pt x="3365" y="20347"/>
                    <a:pt x="3369" y="20341"/>
                  </a:cubicBezTo>
                  <a:cubicBezTo>
                    <a:pt x="3369" y="20341"/>
                    <a:pt x="3369" y="20341"/>
                    <a:pt x="3369" y="20338"/>
                  </a:cubicBezTo>
                  <a:cubicBezTo>
                    <a:pt x="3373" y="20332"/>
                    <a:pt x="3378" y="20327"/>
                    <a:pt x="3378" y="20321"/>
                  </a:cubicBezTo>
                  <a:cubicBezTo>
                    <a:pt x="3382" y="20313"/>
                    <a:pt x="3386" y="20304"/>
                    <a:pt x="3386" y="20296"/>
                  </a:cubicBezTo>
                  <a:cubicBezTo>
                    <a:pt x="3386" y="20293"/>
                    <a:pt x="3386" y="20293"/>
                    <a:pt x="3386" y="20290"/>
                  </a:cubicBezTo>
                  <a:cubicBezTo>
                    <a:pt x="3390" y="20281"/>
                    <a:pt x="3390" y="20270"/>
                    <a:pt x="3395" y="20262"/>
                  </a:cubicBezTo>
                  <a:cubicBezTo>
                    <a:pt x="3395" y="20259"/>
                    <a:pt x="3395" y="20259"/>
                    <a:pt x="3395" y="20256"/>
                  </a:cubicBezTo>
                  <a:cubicBezTo>
                    <a:pt x="3395" y="20244"/>
                    <a:pt x="3399" y="20236"/>
                    <a:pt x="3399" y="20225"/>
                  </a:cubicBezTo>
                  <a:cubicBezTo>
                    <a:pt x="3399" y="20222"/>
                    <a:pt x="3399" y="20219"/>
                    <a:pt x="3399" y="20216"/>
                  </a:cubicBezTo>
                  <a:cubicBezTo>
                    <a:pt x="3399" y="20213"/>
                    <a:pt x="3399" y="20208"/>
                    <a:pt x="3399" y="20205"/>
                  </a:cubicBezTo>
                  <a:cubicBezTo>
                    <a:pt x="3399" y="20199"/>
                    <a:pt x="3399" y="20193"/>
                    <a:pt x="3395" y="20191"/>
                  </a:cubicBezTo>
                  <a:cubicBezTo>
                    <a:pt x="3395" y="20191"/>
                    <a:pt x="3395" y="20191"/>
                    <a:pt x="3395" y="20191"/>
                  </a:cubicBezTo>
                  <a:cubicBezTo>
                    <a:pt x="3395" y="20191"/>
                    <a:pt x="3395" y="20191"/>
                    <a:pt x="3395" y="20191"/>
                  </a:cubicBezTo>
                  <a:cubicBezTo>
                    <a:pt x="3386" y="20165"/>
                    <a:pt x="3382" y="20137"/>
                    <a:pt x="3373" y="20111"/>
                  </a:cubicBezTo>
                  <a:cubicBezTo>
                    <a:pt x="3369" y="20094"/>
                    <a:pt x="3365" y="20077"/>
                    <a:pt x="3361" y="20060"/>
                  </a:cubicBezTo>
                  <a:cubicBezTo>
                    <a:pt x="3352" y="20032"/>
                    <a:pt x="3343" y="20006"/>
                    <a:pt x="3335" y="19978"/>
                  </a:cubicBezTo>
                  <a:cubicBezTo>
                    <a:pt x="3331" y="19964"/>
                    <a:pt x="3326" y="19947"/>
                    <a:pt x="3322" y="19933"/>
                  </a:cubicBezTo>
                  <a:cubicBezTo>
                    <a:pt x="3309" y="19896"/>
                    <a:pt x="3297" y="19856"/>
                    <a:pt x="3284" y="19819"/>
                  </a:cubicBezTo>
                  <a:cubicBezTo>
                    <a:pt x="3271" y="19779"/>
                    <a:pt x="3258" y="19737"/>
                    <a:pt x="3245" y="19694"/>
                  </a:cubicBezTo>
                  <a:cubicBezTo>
                    <a:pt x="3241" y="19686"/>
                    <a:pt x="3241" y="19677"/>
                    <a:pt x="3237" y="19666"/>
                  </a:cubicBezTo>
                  <a:lnTo>
                    <a:pt x="3237" y="19666"/>
                  </a:lnTo>
                  <a:cubicBezTo>
                    <a:pt x="3885" y="19558"/>
                    <a:pt x="4513" y="19456"/>
                    <a:pt x="5161" y="19348"/>
                  </a:cubicBezTo>
                  <a:cubicBezTo>
                    <a:pt x="5020" y="18861"/>
                    <a:pt x="4884" y="18393"/>
                    <a:pt x="4739" y="17899"/>
                  </a:cubicBezTo>
                  <a:cubicBezTo>
                    <a:pt x="4743" y="17899"/>
                    <a:pt x="4747" y="17899"/>
                    <a:pt x="4747" y="17899"/>
                  </a:cubicBezTo>
                  <a:cubicBezTo>
                    <a:pt x="4807" y="17891"/>
                    <a:pt x="4863" y="17882"/>
                    <a:pt x="4922" y="17874"/>
                  </a:cubicBezTo>
                  <a:cubicBezTo>
                    <a:pt x="4965" y="17868"/>
                    <a:pt x="5008" y="17863"/>
                    <a:pt x="5050" y="17857"/>
                  </a:cubicBezTo>
                  <a:cubicBezTo>
                    <a:pt x="5072" y="17854"/>
                    <a:pt x="5093" y="17851"/>
                    <a:pt x="5110" y="17848"/>
                  </a:cubicBezTo>
                  <a:cubicBezTo>
                    <a:pt x="5144" y="17843"/>
                    <a:pt x="5178" y="17837"/>
                    <a:pt x="5212" y="17834"/>
                  </a:cubicBezTo>
                  <a:cubicBezTo>
                    <a:pt x="5234" y="17831"/>
                    <a:pt x="5255" y="17826"/>
                    <a:pt x="5276" y="17823"/>
                  </a:cubicBezTo>
                  <a:cubicBezTo>
                    <a:pt x="5319" y="17814"/>
                    <a:pt x="5362" y="17809"/>
                    <a:pt x="5404" y="17800"/>
                  </a:cubicBezTo>
                  <a:cubicBezTo>
                    <a:pt x="5404" y="17800"/>
                    <a:pt x="5404" y="17800"/>
                    <a:pt x="5404" y="17800"/>
                  </a:cubicBezTo>
                  <a:cubicBezTo>
                    <a:pt x="5404" y="17800"/>
                    <a:pt x="5404" y="17800"/>
                    <a:pt x="5404" y="17800"/>
                  </a:cubicBezTo>
                  <a:cubicBezTo>
                    <a:pt x="5413" y="17797"/>
                    <a:pt x="5422" y="17797"/>
                    <a:pt x="5434" y="17794"/>
                  </a:cubicBezTo>
                  <a:cubicBezTo>
                    <a:pt x="5434" y="17794"/>
                    <a:pt x="5434" y="17794"/>
                    <a:pt x="5439" y="17794"/>
                  </a:cubicBezTo>
                  <a:cubicBezTo>
                    <a:pt x="5447" y="17792"/>
                    <a:pt x="5456" y="17789"/>
                    <a:pt x="5464" y="17786"/>
                  </a:cubicBezTo>
                  <a:cubicBezTo>
                    <a:pt x="5464" y="17786"/>
                    <a:pt x="5464" y="17786"/>
                    <a:pt x="5468" y="17786"/>
                  </a:cubicBezTo>
                  <a:cubicBezTo>
                    <a:pt x="5477" y="17783"/>
                    <a:pt x="5486" y="17780"/>
                    <a:pt x="5494" y="17775"/>
                  </a:cubicBezTo>
                  <a:cubicBezTo>
                    <a:pt x="5494" y="17775"/>
                    <a:pt x="5494" y="17775"/>
                    <a:pt x="5494" y="17775"/>
                  </a:cubicBezTo>
                  <a:cubicBezTo>
                    <a:pt x="5503" y="17772"/>
                    <a:pt x="5511" y="17766"/>
                    <a:pt x="5520" y="17760"/>
                  </a:cubicBezTo>
                  <a:cubicBezTo>
                    <a:pt x="5520" y="17760"/>
                    <a:pt x="5520" y="17760"/>
                    <a:pt x="5520" y="17760"/>
                  </a:cubicBezTo>
                  <a:cubicBezTo>
                    <a:pt x="5528" y="17755"/>
                    <a:pt x="5537" y="17752"/>
                    <a:pt x="5545" y="17746"/>
                  </a:cubicBezTo>
                  <a:cubicBezTo>
                    <a:pt x="5545" y="17746"/>
                    <a:pt x="5545" y="17746"/>
                    <a:pt x="5545" y="17746"/>
                  </a:cubicBezTo>
                  <a:cubicBezTo>
                    <a:pt x="5554" y="17741"/>
                    <a:pt x="5562" y="17735"/>
                    <a:pt x="5567" y="17729"/>
                  </a:cubicBezTo>
                  <a:cubicBezTo>
                    <a:pt x="5567" y="17729"/>
                    <a:pt x="5567" y="17729"/>
                    <a:pt x="5567" y="17726"/>
                  </a:cubicBezTo>
                  <a:cubicBezTo>
                    <a:pt x="5575" y="17721"/>
                    <a:pt x="5579" y="17715"/>
                    <a:pt x="5588" y="17709"/>
                  </a:cubicBezTo>
                  <a:cubicBezTo>
                    <a:pt x="5588" y="17709"/>
                    <a:pt x="5588" y="17709"/>
                    <a:pt x="5588" y="17706"/>
                  </a:cubicBezTo>
                  <a:cubicBezTo>
                    <a:pt x="5596" y="17701"/>
                    <a:pt x="5601" y="17695"/>
                    <a:pt x="5605" y="17689"/>
                  </a:cubicBezTo>
                  <a:cubicBezTo>
                    <a:pt x="5605" y="17689"/>
                    <a:pt x="5605" y="17689"/>
                    <a:pt x="5605" y="17689"/>
                  </a:cubicBezTo>
                  <a:cubicBezTo>
                    <a:pt x="5635" y="17653"/>
                    <a:pt x="5669" y="17616"/>
                    <a:pt x="5699" y="17579"/>
                  </a:cubicBezTo>
                  <a:lnTo>
                    <a:pt x="6019" y="17202"/>
                  </a:lnTo>
                  <a:cubicBezTo>
                    <a:pt x="6403" y="16754"/>
                    <a:pt x="6783" y="16303"/>
                    <a:pt x="7167" y="15855"/>
                  </a:cubicBezTo>
                  <a:cubicBezTo>
                    <a:pt x="7248" y="15761"/>
                    <a:pt x="7325" y="15668"/>
                    <a:pt x="7406" y="15574"/>
                  </a:cubicBezTo>
                  <a:cubicBezTo>
                    <a:pt x="7414" y="15566"/>
                    <a:pt x="7419" y="15557"/>
                    <a:pt x="7427" y="15549"/>
                  </a:cubicBezTo>
                  <a:cubicBezTo>
                    <a:pt x="7427" y="15546"/>
                    <a:pt x="7431" y="15546"/>
                    <a:pt x="7431" y="15543"/>
                  </a:cubicBezTo>
                  <a:cubicBezTo>
                    <a:pt x="7436" y="15534"/>
                    <a:pt x="7444" y="15526"/>
                    <a:pt x="7448" y="15517"/>
                  </a:cubicBezTo>
                  <a:cubicBezTo>
                    <a:pt x="7448" y="15515"/>
                    <a:pt x="7453" y="15512"/>
                    <a:pt x="7453" y="15512"/>
                  </a:cubicBezTo>
                  <a:cubicBezTo>
                    <a:pt x="7457" y="15506"/>
                    <a:pt x="7457" y="15500"/>
                    <a:pt x="7461" y="15495"/>
                  </a:cubicBezTo>
                  <a:cubicBezTo>
                    <a:pt x="7461" y="15492"/>
                    <a:pt x="7465" y="15486"/>
                    <a:pt x="7465" y="15483"/>
                  </a:cubicBezTo>
                  <a:cubicBezTo>
                    <a:pt x="7465" y="15478"/>
                    <a:pt x="7470" y="15475"/>
                    <a:pt x="7470" y="15469"/>
                  </a:cubicBezTo>
                  <a:cubicBezTo>
                    <a:pt x="7470" y="15463"/>
                    <a:pt x="7474" y="15461"/>
                    <a:pt x="7474" y="15455"/>
                  </a:cubicBezTo>
                  <a:cubicBezTo>
                    <a:pt x="7474" y="15449"/>
                    <a:pt x="7474" y="15446"/>
                    <a:pt x="7474" y="15441"/>
                  </a:cubicBezTo>
                  <a:cubicBezTo>
                    <a:pt x="7474" y="15435"/>
                    <a:pt x="7474" y="15432"/>
                    <a:pt x="7474" y="15427"/>
                  </a:cubicBezTo>
                  <a:cubicBezTo>
                    <a:pt x="7474" y="15421"/>
                    <a:pt x="7474" y="15415"/>
                    <a:pt x="7474" y="15412"/>
                  </a:cubicBezTo>
                  <a:cubicBezTo>
                    <a:pt x="7474" y="15407"/>
                    <a:pt x="7474" y="15404"/>
                    <a:pt x="7474" y="15398"/>
                  </a:cubicBezTo>
                  <a:cubicBezTo>
                    <a:pt x="7474" y="15392"/>
                    <a:pt x="7474" y="15384"/>
                    <a:pt x="7470" y="15378"/>
                  </a:cubicBezTo>
                  <a:cubicBezTo>
                    <a:pt x="7470" y="15375"/>
                    <a:pt x="7470" y="15375"/>
                    <a:pt x="7470" y="15373"/>
                  </a:cubicBezTo>
                  <a:cubicBezTo>
                    <a:pt x="7465" y="15364"/>
                    <a:pt x="7465" y="15353"/>
                    <a:pt x="7461" y="15341"/>
                  </a:cubicBezTo>
                  <a:cubicBezTo>
                    <a:pt x="7461" y="15341"/>
                    <a:pt x="7461" y="15341"/>
                    <a:pt x="7461" y="15341"/>
                  </a:cubicBezTo>
                  <a:cubicBezTo>
                    <a:pt x="7453" y="15313"/>
                    <a:pt x="7444" y="15285"/>
                    <a:pt x="7431" y="15256"/>
                  </a:cubicBezTo>
                  <a:cubicBezTo>
                    <a:pt x="7410" y="15194"/>
                    <a:pt x="7393" y="15134"/>
                    <a:pt x="7376" y="15072"/>
                  </a:cubicBezTo>
                  <a:cubicBezTo>
                    <a:pt x="7355" y="14998"/>
                    <a:pt x="7333" y="14925"/>
                    <a:pt x="7312" y="14848"/>
                  </a:cubicBezTo>
                  <a:lnTo>
                    <a:pt x="7312" y="14848"/>
                  </a:lnTo>
                  <a:cubicBezTo>
                    <a:pt x="7461" y="14823"/>
                    <a:pt x="7606" y="14800"/>
                    <a:pt x="7756" y="14774"/>
                  </a:cubicBezTo>
                  <a:cubicBezTo>
                    <a:pt x="7901" y="14749"/>
                    <a:pt x="8046" y="14726"/>
                    <a:pt x="8191" y="14703"/>
                  </a:cubicBezTo>
                  <a:cubicBezTo>
                    <a:pt x="8481" y="14655"/>
                    <a:pt x="8767" y="14610"/>
                    <a:pt x="9053" y="14564"/>
                  </a:cubicBezTo>
                  <a:cubicBezTo>
                    <a:pt x="9066" y="14562"/>
                    <a:pt x="9078" y="14559"/>
                    <a:pt x="9091" y="14556"/>
                  </a:cubicBezTo>
                  <a:cubicBezTo>
                    <a:pt x="9091" y="14556"/>
                    <a:pt x="9095" y="14556"/>
                    <a:pt x="9095" y="14556"/>
                  </a:cubicBezTo>
                  <a:cubicBezTo>
                    <a:pt x="9108" y="14553"/>
                    <a:pt x="9117" y="14550"/>
                    <a:pt x="9130" y="14547"/>
                  </a:cubicBezTo>
                  <a:cubicBezTo>
                    <a:pt x="9130" y="14547"/>
                    <a:pt x="9134" y="14547"/>
                    <a:pt x="9134" y="14547"/>
                  </a:cubicBezTo>
                  <a:cubicBezTo>
                    <a:pt x="9147" y="14545"/>
                    <a:pt x="9155" y="14539"/>
                    <a:pt x="9168" y="14536"/>
                  </a:cubicBezTo>
                  <a:cubicBezTo>
                    <a:pt x="9168" y="14536"/>
                    <a:pt x="9172" y="14536"/>
                    <a:pt x="9172" y="14536"/>
                  </a:cubicBezTo>
                  <a:cubicBezTo>
                    <a:pt x="9185" y="14530"/>
                    <a:pt x="9194" y="14528"/>
                    <a:pt x="9206" y="14522"/>
                  </a:cubicBezTo>
                  <a:cubicBezTo>
                    <a:pt x="9206" y="14522"/>
                    <a:pt x="9206" y="14522"/>
                    <a:pt x="9206" y="14522"/>
                  </a:cubicBezTo>
                  <a:cubicBezTo>
                    <a:pt x="9215" y="14516"/>
                    <a:pt x="9228" y="14511"/>
                    <a:pt x="9236" y="14505"/>
                  </a:cubicBezTo>
                  <a:cubicBezTo>
                    <a:pt x="9236" y="14505"/>
                    <a:pt x="9236" y="14505"/>
                    <a:pt x="9241" y="14502"/>
                  </a:cubicBezTo>
                  <a:cubicBezTo>
                    <a:pt x="9249" y="14496"/>
                    <a:pt x="9258" y="14491"/>
                    <a:pt x="9266" y="14482"/>
                  </a:cubicBezTo>
                  <a:cubicBezTo>
                    <a:pt x="9266" y="14482"/>
                    <a:pt x="9266" y="14482"/>
                    <a:pt x="9266" y="14482"/>
                  </a:cubicBezTo>
                  <a:cubicBezTo>
                    <a:pt x="9275" y="14477"/>
                    <a:pt x="9283" y="14468"/>
                    <a:pt x="9292" y="14460"/>
                  </a:cubicBezTo>
                  <a:cubicBezTo>
                    <a:pt x="9292" y="14460"/>
                    <a:pt x="9292" y="14460"/>
                    <a:pt x="9292" y="14457"/>
                  </a:cubicBezTo>
                  <a:cubicBezTo>
                    <a:pt x="9300" y="14448"/>
                    <a:pt x="9309" y="14442"/>
                    <a:pt x="9313" y="14434"/>
                  </a:cubicBezTo>
                  <a:cubicBezTo>
                    <a:pt x="9561" y="14136"/>
                    <a:pt x="9812" y="13841"/>
                    <a:pt x="10064" y="13544"/>
                  </a:cubicBezTo>
                  <a:cubicBezTo>
                    <a:pt x="10162" y="13425"/>
                    <a:pt x="10265" y="13308"/>
                    <a:pt x="10363" y="13189"/>
                  </a:cubicBezTo>
                  <a:lnTo>
                    <a:pt x="10683" y="12812"/>
                  </a:lnTo>
                  <a:cubicBezTo>
                    <a:pt x="10726" y="12758"/>
                    <a:pt x="10772" y="12707"/>
                    <a:pt x="10815" y="12653"/>
                  </a:cubicBezTo>
                  <a:cubicBezTo>
                    <a:pt x="10828" y="12636"/>
                    <a:pt x="10841" y="12619"/>
                    <a:pt x="10858" y="12602"/>
                  </a:cubicBezTo>
                  <a:cubicBezTo>
                    <a:pt x="10879" y="12577"/>
                    <a:pt x="10905" y="12548"/>
                    <a:pt x="10935" y="12514"/>
                  </a:cubicBezTo>
                  <a:lnTo>
                    <a:pt x="10935" y="12514"/>
                  </a:lnTo>
                  <a:lnTo>
                    <a:pt x="10935" y="12514"/>
                  </a:lnTo>
                  <a:lnTo>
                    <a:pt x="11477" y="12775"/>
                  </a:lnTo>
                  <a:cubicBezTo>
                    <a:pt x="11506" y="12789"/>
                    <a:pt x="11541" y="12803"/>
                    <a:pt x="11575" y="12812"/>
                  </a:cubicBezTo>
                  <a:lnTo>
                    <a:pt x="12040" y="12812"/>
                  </a:lnTo>
                  <a:cubicBezTo>
                    <a:pt x="12057" y="12806"/>
                    <a:pt x="12078" y="12801"/>
                    <a:pt x="12095" y="12792"/>
                  </a:cubicBezTo>
                  <a:cubicBezTo>
                    <a:pt x="12095" y="12792"/>
                    <a:pt x="12095" y="12792"/>
                    <a:pt x="12100" y="12792"/>
                  </a:cubicBezTo>
                  <a:cubicBezTo>
                    <a:pt x="12112" y="12786"/>
                    <a:pt x="12125" y="12781"/>
                    <a:pt x="12138" y="12775"/>
                  </a:cubicBezTo>
                  <a:cubicBezTo>
                    <a:pt x="12146" y="12772"/>
                    <a:pt x="12155" y="12767"/>
                    <a:pt x="12164" y="12764"/>
                  </a:cubicBezTo>
                  <a:cubicBezTo>
                    <a:pt x="12164" y="12764"/>
                    <a:pt x="12164" y="12764"/>
                    <a:pt x="12168" y="12764"/>
                  </a:cubicBezTo>
                  <a:cubicBezTo>
                    <a:pt x="12189" y="12752"/>
                    <a:pt x="12206" y="12741"/>
                    <a:pt x="12223" y="12730"/>
                  </a:cubicBezTo>
                  <a:cubicBezTo>
                    <a:pt x="12223" y="12730"/>
                    <a:pt x="12223" y="12730"/>
                    <a:pt x="12228" y="12727"/>
                  </a:cubicBezTo>
                  <a:cubicBezTo>
                    <a:pt x="12232" y="12724"/>
                    <a:pt x="12236" y="12721"/>
                    <a:pt x="12240" y="12716"/>
                  </a:cubicBezTo>
                  <a:cubicBezTo>
                    <a:pt x="12253" y="12707"/>
                    <a:pt x="12266" y="12696"/>
                    <a:pt x="12279" y="12684"/>
                  </a:cubicBezTo>
                  <a:cubicBezTo>
                    <a:pt x="12279" y="12684"/>
                    <a:pt x="12279" y="12682"/>
                    <a:pt x="12283" y="12682"/>
                  </a:cubicBezTo>
                  <a:cubicBezTo>
                    <a:pt x="12292" y="12673"/>
                    <a:pt x="12300" y="12662"/>
                    <a:pt x="12313" y="12653"/>
                  </a:cubicBezTo>
                  <a:cubicBezTo>
                    <a:pt x="12317" y="12648"/>
                    <a:pt x="12326" y="12642"/>
                    <a:pt x="12330" y="12633"/>
                  </a:cubicBezTo>
                  <a:lnTo>
                    <a:pt x="12330" y="12633"/>
                  </a:lnTo>
                  <a:lnTo>
                    <a:pt x="12432" y="12514"/>
                  </a:lnTo>
                  <a:lnTo>
                    <a:pt x="13725" y="10986"/>
                  </a:lnTo>
                  <a:lnTo>
                    <a:pt x="13725" y="10986"/>
                  </a:lnTo>
                  <a:cubicBezTo>
                    <a:pt x="13725" y="10986"/>
                    <a:pt x="13725" y="10986"/>
                    <a:pt x="13725" y="10986"/>
                  </a:cubicBezTo>
                  <a:cubicBezTo>
                    <a:pt x="13802" y="11011"/>
                    <a:pt x="13866" y="11031"/>
                    <a:pt x="13926" y="11054"/>
                  </a:cubicBezTo>
                  <a:cubicBezTo>
                    <a:pt x="14276" y="11184"/>
                    <a:pt x="14638" y="11275"/>
                    <a:pt x="15001" y="11329"/>
                  </a:cubicBezTo>
                  <a:cubicBezTo>
                    <a:pt x="15257" y="11366"/>
                    <a:pt x="15513" y="11386"/>
                    <a:pt x="15769" y="11386"/>
                  </a:cubicBezTo>
                  <a:cubicBezTo>
                    <a:pt x="15769" y="11386"/>
                    <a:pt x="15769" y="11386"/>
                    <a:pt x="15769" y="11386"/>
                  </a:cubicBezTo>
                  <a:cubicBezTo>
                    <a:pt x="15820" y="11386"/>
                    <a:pt x="15867" y="11386"/>
                    <a:pt x="15919" y="11383"/>
                  </a:cubicBezTo>
                  <a:cubicBezTo>
                    <a:pt x="15919" y="11383"/>
                    <a:pt x="15923" y="11383"/>
                    <a:pt x="15923" y="11383"/>
                  </a:cubicBezTo>
                  <a:cubicBezTo>
                    <a:pt x="15936" y="11383"/>
                    <a:pt x="15953" y="11383"/>
                    <a:pt x="15966" y="11380"/>
                  </a:cubicBezTo>
                  <a:cubicBezTo>
                    <a:pt x="16000" y="11380"/>
                    <a:pt x="16034" y="11377"/>
                    <a:pt x="16068" y="11374"/>
                  </a:cubicBezTo>
                  <a:cubicBezTo>
                    <a:pt x="16076" y="11374"/>
                    <a:pt x="16089" y="11374"/>
                    <a:pt x="16098" y="11371"/>
                  </a:cubicBezTo>
                  <a:cubicBezTo>
                    <a:pt x="16106" y="11371"/>
                    <a:pt x="16115" y="11371"/>
                    <a:pt x="16119" y="11369"/>
                  </a:cubicBezTo>
                  <a:cubicBezTo>
                    <a:pt x="16153" y="11366"/>
                    <a:pt x="16192" y="11363"/>
                    <a:pt x="16226" y="11360"/>
                  </a:cubicBezTo>
                  <a:cubicBezTo>
                    <a:pt x="16230" y="11360"/>
                    <a:pt x="16230" y="11360"/>
                    <a:pt x="16234" y="11360"/>
                  </a:cubicBezTo>
                  <a:cubicBezTo>
                    <a:pt x="16251" y="11357"/>
                    <a:pt x="16268" y="11357"/>
                    <a:pt x="16286" y="11354"/>
                  </a:cubicBezTo>
                  <a:cubicBezTo>
                    <a:pt x="16320" y="11352"/>
                    <a:pt x="16358" y="11346"/>
                    <a:pt x="16392" y="11343"/>
                  </a:cubicBezTo>
                  <a:cubicBezTo>
                    <a:pt x="16396" y="11343"/>
                    <a:pt x="16401" y="11343"/>
                    <a:pt x="16409" y="11340"/>
                  </a:cubicBezTo>
                  <a:cubicBezTo>
                    <a:pt x="16422" y="11337"/>
                    <a:pt x="16435" y="11337"/>
                    <a:pt x="16448" y="11335"/>
                  </a:cubicBezTo>
                  <a:cubicBezTo>
                    <a:pt x="16469" y="11332"/>
                    <a:pt x="16486" y="11329"/>
                    <a:pt x="16507" y="11326"/>
                  </a:cubicBezTo>
                  <a:cubicBezTo>
                    <a:pt x="16533" y="11323"/>
                    <a:pt x="16559" y="11318"/>
                    <a:pt x="16580" y="11315"/>
                  </a:cubicBezTo>
                  <a:cubicBezTo>
                    <a:pt x="16601" y="11312"/>
                    <a:pt x="16618" y="11309"/>
                    <a:pt x="16640" y="11306"/>
                  </a:cubicBezTo>
                  <a:cubicBezTo>
                    <a:pt x="16644" y="11306"/>
                    <a:pt x="16648" y="11306"/>
                    <a:pt x="16648" y="11303"/>
                  </a:cubicBezTo>
                  <a:cubicBezTo>
                    <a:pt x="16670" y="11300"/>
                    <a:pt x="16691" y="11295"/>
                    <a:pt x="16712" y="11292"/>
                  </a:cubicBezTo>
                  <a:cubicBezTo>
                    <a:pt x="16725" y="11289"/>
                    <a:pt x="16742" y="11286"/>
                    <a:pt x="16755" y="11283"/>
                  </a:cubicBezTo>
                  <a:cubicBezTo>
                    <a:pt x="16755" y="11283"/>
                    <a:pt x="16759" y="11283"/>
                    <a:pt x="16759" y="11283"/>
                  </a:cubicBezTo>
                  <a:cubicBezTo>
                    <a:pt x="16763" y="11283"/>
                    <a:pt x="16768" y="11281"/>
                    <a:pt x="16772" y="11281"/>
                  </a:cubicBezTo>
                  <a:cubicBezTo>
                    <a:pt x="16793" y="11275"/>
                    <a:pt x="16815" y="11272"/>
                    <a:pt x="16836" y="11266"/>
                  </a:cubicBezTo>
                  <a:cubicBezTo>
                    <a:pt x="16849" y="11264"/>
                    <a:pt x="16866" y="11261"/>
                    <a:pt x="16879" y="11258"/>
                  </a:cubicBezTo>
                  <a:cubicBezTo>
                    <a:pt x="16891" y="11255"/>
                    <a:pt x="16909" y="11252"/>
                    <a:pt x="16921" y="11247"/>
                  </a:cubicBezTo>
                  <a:cubicBezTo>
                    <a:pt x="16921" y="11247"/>
                    <a:pt x="16921" y="11247"/>
                    <a:pt x="16921" y="11247"/>
                  </a:cubicBezTo>
                  <a:cubicBezTo>
                    <a:pt x="16968" y="11235"/>
                    <a:pt x="17015" y="11224"/>
                    <a:pt x="17062" y="11210"/>
                  </a:cubicBezTo>
                  <a:cubicBezTo>
                    <a:pt x="17075" y="11207"/>
                    <a:pt x="17088" y="11204"/>
                    <a:pt x="17101" y="11198"/>
                  </a:cubicBezTo>
                  <a:cubicBezTo>
                    <a:pt x="17152" y="11184"/>
                    <a:pt x="17207" y="11170"/>
                    <a:pt x="17258" y="11153"/>
                  </a:cubicBezTo>
                  <a:cubicBezTo>
                    <a:pt x="17263" y="11153"/>
                    <a:pt x="17267" y="11150"/>
                    <a:pt x="17271" y="11150"/>
                  </a:cubicBezTo>
                  <a:cubicBezTo>
                    <a:pt x="17276" y="11147"/>
                    <a:pt x="17280" y="11147"/>
                    <a:pt x="17288" y="11144"/>
                  </a:cubicBezTo>
                  <a:cubicBezTo>
                    <a:pt x="17331" y="11130"/>
                    <a:pt x="17369" y="11119"/>
                    <a:pt x="17412" y="11105"/>
                  </a:cubicBezTo>
                  <a:cubicBezTo>
                    <a:pt x="17421" y="11102"/>
                    <a:pt x="17425" y="11099"/>
                    <a:pt x="17433" y="11096"/>
                  </a:cubicBezTo>
                  <a:cubicBezTo>
                    <a:pt x="17433" y="11096"/>
                    <a:pt x="17438" y="11096"/>
                    <a:pt x="17438" y="11093"/>
                  </a:cubicBezTo>
                  <a:cubicBezTo>
                    <a:pt x="17446" y="11091"/>
                    <a:pt x="17455" y="11088"/>
                    <a:pt x="17459" y="11085"/>
                  </a:cubicBezTo>
                  <a:cubicBezTo>
                    <a:pt x="17489" y="11074"/>
                    <a:pt x="17523" y="11062"/>
                    <a:pt x="17553" y="11051"/>
                  </a:cubicBezTo>
                  <a:cubicBezTo>
                    <a:pt x="17561" y="11048"/>
                    <a:pt x="17570" y="11045"/>
                    <a:pt x="17574" y="11042"/>
                  </a:cubicBezTo>
                  <a:cubicBezTo>
                    <a:pt x="17583" y="11039"/>
                    <a:pt x="17591" y="11034"/>
                    <a:pt x="17604" y="11031"/>
                  </a:cubicBezTo>
                  <a:cubicBezTo>
                    <a:pt x="17634" y="11020"/>
                    <a:pt x="17664" y="11005"/>
                    <a:pt x="17694" y="10994"/>
                  </a:cubicBezTo>
                  <a:cubicBezTo>
                    <a:pt x="17706" y="10988"/>
                    <a:pt x="17719" y="10983"/>
                    <a:pt x="17728" y="10980"/>
                  </a:cubicBezTo>
                  <a:cubicBezTo>
                    <a:pt x="17732" y="10977"/>
                    <a:pt x="17736" y="10977"/>
                    <a:pt x="17736" y="10974"/>
                  </a:cubicBezTo>
                  <a:cubicBezTo>
                    <a:pt x="17770" y="10960"/>
                    <a:pt x="17805" y="10943"/>
                    <a:pt x="17834" y="10929"/>
                  </a:cubicBezTo>
                  <a:cubicBezTo>
                    <a:pt x="17839" y="10929"/>
                    <a:pt x="17839" y="10926"/>
                    <a:pt x="17843" y="10926"/>
                  </a:cubicBezTo>
                  <a:cubicBezTo>
                    <a:pt x="17852" y="10923"/>
                    <a:pt x="17860" y="10918"/>
                    <a:pt x="17869" y="10915"/>
                  </a:cubicBezTo>
                  <a:cubicBezTo>
                    <a:pt x="17911" y="10895"/>
                    <a:pt x="17954" y="10872"/>
                    <a:pt x="17997" y="10852"/>
                  </a:cubicBezTo>
                  <a:cubicBezTo>
                    <a:pt x="18005" y="10847"/>
                    <a:pt x="18018" y="10841"/>
                    <a:pt x="18027" y="10835"/>
                  </a:cubicBezTo>
                  <a:cubicBezTo>
                    <a:pt x="18031" y="10832"/>
                    <a:pt x="18035" y="10830"/>
                    <a:pt x="18039" y="10830"/>
                  </a:cubicBezTo>
                  <a:cubicBezTo>
                    <a:pt x="18044" y="10827"/>
                    <a:pt x="18052" y="10824"/>
                    <a:pt x="18056" y="10818"/>
                  </a:cubicBezTo>
                  <a:cubicBezTo>
                    <a:pt x="18078" y="10807"/>
                    <a:pt x="18099" y="10796"/>
                    <a:pt x="18120" y="10784"/>
                  </a:cubicBezTo>
                  <a:cubicBezTo>
                    <a:pt x="18133" y="10776"/>
                    <a:pt x="18150" y="10767"/>
                    <a:pt x="18163" y="10759"/>
                  </a:cubicBezTo>
                  <a:cubicBezTo>
                    <a:pt x="18189" y="10745"/>
                    <a:pt x="18214" y="10728"/>
                    <a:pt x="18240" y="10713"/>
                  </a:cubicBezTo>
                  <a:cubicBezTo>
                    <a:pt x="18244" y="10710"/>
                    <a:pt x="18253" y="10705"/>
                    <a:pt x="18257" y="10702"/>
                  </a:cubicBezTo>
                  <a:cubicBezTo>
                    <a:pt x="18265" y="10696"/>
                    <a:pt x="18278" y="10691"/>
                    <a:pt x="18287" y="10685"/>
                  </a:cubicBezTo>
                  <a:cubicBezTo>
                    <a:pt x="18312" y="10671"/>
                    <a:pt x="18334" y="10654"/>
                    <a:pt x="18359" y="10640"/>
                  </a:cubicBezTo>
                  <a:cubicBezTo>
                    <a:pt x="18368" y="10634"/>
                    <a:pt x="18376" y="10628"/>
                    <a:pt x="18385" y="10623"/>
                  </a:cubicBezTo>
                  <a:cubicBezTo>
                    <a:pt x="18393" y="10617"/>
                    <a:pt x="18398" y="10614"/>
                    <a:pt x="18406" y="10608"/>
                  </a:cubicBezTo>
                  <a:cubicBezTo>
                    <a:pt x="18432" y="10591"/>
                    <a:pt x="18453" y="10577"/>
                    <a:pt x="18475" y="10560"/>
                  </a:cubicBezTo>
                  <a:cubicBezTo>
                    <a:pt x="18475" y="10560"/>
                    <a:pt x="18475" y="10560"/>
                    <a:pt x="18475" y="10560"/>
                  </a:cubicBezTo>
                  <a:cubicBezTo>
                    <a:pt x="18492" y="10549"/>
                    <a:pt x="18504" y="10537"/>
                    <a:pt x="18521" y="10529"/>
                  </a:cubicBezTo>
                  <a:cubicBezTo>
                    <a:pt x="18547" y="10512"/>
                    <a:pt x="18568" y="10492"/>
                    <a:pt x="18594" y="10475"/>
                  </a:cubicBezTo>
                  <a:cubicBezTo>
                    <a:pt x="18598" y="10472"/>
                    <a:pt x="18603" y="10467"/>
                    <a:pt x="18611" y="10464"/>
                  </a:cubicBezTo>
                  <a:cubicBezTo>
                    <a:pt x="18620" y="10458"/>
                    <a:pt x="18628" y="10452"/>
                    <a:pt x="18637" y="10444"/>
                  </a:cubicBezTo>
                  <a:cubicBezTo>
                    <a:pt x="18667" y="10421"/>
                    <a:pt x="18696" y="10396"/>
                    <a:pt x="18726" y="10370"/>
                  </a:cubicBezTo>
                  <a:cubicBezTo>
                    <a:pt x="18731" y="10367"/>
                    <a:pt x="18735" y="10364"/>
                    <a:pt x="18735" y="10362"/>
                  </a:cubicBezTo>
                  <a:cubicBezTo>
                    <a:pt x="18739" y="10359"/>
                    <a:pt x="18743" y="10356"/>
                    <a:pt x="18748" y="10353"/>
                  </a:cubicBezTo>
                  <a:cubicBezTo>
                    <a:pt x="18786" y="10322"/>
                    <a:pt x="18820" y="10288"/>
                    <a:pt x="18859" y="10254"/>
                  </a:cubicBezTo>
                  <a:cubicBezTo>
                    <a:pt x="18867" y="10245"/>
                    <a:pt x="18876" y="10237"/>
                    <a:pt x="18888" y="10226"/>
                  </a:cubicBezTo>
                  <a:cubicBezTo>
                    <a:pt x="18914" y="10200"/>
                    <a:pt x="18944" y="10172"/>
                    <a:pt x="18970" y="10146"/>
                  </a:cubicBezTo>
                  <a:cubicBezTo>
                    <a:pt x="18970" y="10143"/>
                    <a:pt x="18974" y="10143"/>
                    <a:pt x="18974" y="10140"/>
                  </a:cubicBezTo>
                  <a:cubicBezTo>
                    <a:pt x="18974" y="10140"/>
                    <a:pt x="18974" y="10140"/>
                    <a:pt x="18974" y="10140"/>
                  </a:cubicBezTo>
                  <a:cubicBezTo>
                    <a:pt x="18982" y="10132"/>
                    <a:pt x="18991" y="10121"/>
                    <a:pt x="18999" y="10112"/>
                  </a:cubicBezTo>
                  <a:cubicBezTo>
                    <a:pt x="19008" y="10104"/>
                    <a:pt x="19016" y="10095"/>
                    <a:pt x="19025" y="10084"/>
                  </a:cubicBezTo>
                  <a:cubicBezTo>
                    <a:pt x="19042" y="10067"/>
                    <a:pt x="19059" y="10047"/>
                    <a:pt x="19076" y="10030"/>
                  </a:cubicBezTo>
                  <a:cubicBezTo>
                    <a:pt x="19080" y="10024"/>
                    <a:pt x="19085" y="10019"/>
                    <a:pt x="19089" y="10016"/>
                  </a:cubicBezTo>
                  <a:cubicBezTo>
                    <a:pt x="19098" y="10007"/>
                    <a:pt x="19102" y="10002"/>
                    <a:pt x="19110" y="9993"/>
                  </a:cubicBezTo>
                  <a:cubicBezTo>
                    <a:pt x="19115" y="9987"/>
                    <a:pt x="19119" y="9979"/>
                    <a:pt x="19127" y="9973"/>
                  </a:cubicBezTo>
                  <a:cubicBezTo>
                    <a:pt x="19157" y="9936"/>
                    <a:pt x="19187" y="9899"/>
                    <a:pt x="19217" y="9863"/>
                  </a:cubicBezTo>
                  <a:cubicBezTo>
                    <a:pt x="19226" y="9851"/>
                    <a:pt x="19234" y="9843"/>
                    <a:pt x="19238" y="9831"/>
                  </a:cubicBezTo>
                  <a:cubicBezTo>
                    <a:pt x="19273" y="9786"/>
                    <a:pt x="19307" y="9741"/>
                    <a:pt x="19341" y="9692"/>
                  </a:cubicBezTo>
                  <a:cubicBezTo>
                    <a:pt x="19345" y="9690"/>
                    <a:pt x="19345" y="9684"/>
                    <a:pt x="19349" y="9681"/>
                  </a:cubicBezTo>
                  <a:cubicBezTo>
                    <a:pt x="19349" y="9681"/>
                    <a:pt x="19349" y="9678"/>
                    <a:pt x="19354" y="9678"/>
                  </a:cubicBezTo>
                  <a:cubicBezTo>
                    <a:pt x="19379" y="9641"/>
                    <a:pt x="19401" y="9605"/>
                    <a:pt x="19426" y="9568"/>
                  </a:cubicBezTo>
                  <a:cubicBezTo>
                    <a:pt x="19588" y="9310"/>
                    <a:pt x="19746" y="9049"/>
                    <a:pt x="19908" y="8791"/>
                  </a:cubicBezTo>
                  <a:lnTo>
                    <a:pt x="20139" y="8414"/>
                  </a:lnTo>
                  <a:cubicBezTo>
                    <a:pt x="20437" y="7926"/>
                    <a:pt x="20736" y="7435"/>
                    <a:pt x="21052" y="6953"/>
                  </a:cubicBezTo>
                  <a:cubicBezTo>
                    <a:pt x="21065" y="6931"/>
                    <a:pt x="21077" y="6908"/>
                    <a:pt x="21090" y="6888"/>
                  </a:cubicBezTo>
                  <a:cubicBezTo>
                    <a:pt x="21112" y="6857"/>
                    <a:pt x="21129" y="6826"/>
                    <a:pt x="21146" y="6794"/>
                  </a:cubicBezTo>
                  <a:cubicBezTo>
                    <a:pt x="21154" y="6780"/>
                    <a:pt x="21163" y="6766"/>
                    <a:pt x="21171" y="6752"/>
                  </a:cubicBezTo>
                  <a:cubicBezTo>
                    <a:pt x="21188" y="6718"/>
                    <a:pt x="21205" y="6684"/>
                    <a:pt x="21227" y="6650"/>
                  </a:cubicBezTo>
                  <a:cubicBezTo>
                    <a:pt x="21231" y="6644"/>
                    <a:pt x="21231" y="6639"/>
                    <a:pt x="21235" y="6633"/>
                  </a:cubicBezTo>
                  <a:cubicBezTo>
                    <a:pt x="21244" y="6616"/>
                    <a:pt x="21252" y="6599"/>
                    <a:pt x="21261" y="6582"/>
                  </a:cubicBezTo>
                  <a:cubicBezTo>
                    <a:pt x="21270" y="6562"/>
                    <a:pt x="21278" y="6542"/>
                    <a:pt x="21287" y="6522"/>
                  </a:cubicBezTo>
                  <a:cubicBezTo>
                    <a:pt x="21291" y="6511"/>
                    <a:pt x="21295" y="6500"/>
                    <a:pt x="21304" y="6488"/>
                  </a:cubicBezTo>
                  <a:cubicBezTo>
                    <a:pt x="21312" y="6471"/>
                    <a:pt x="21321" y="6451"/>
                    <a:pt x="21329" y="6434"/>
                  </a:cubicBezTo>
                  <a:cubicBezTo>
                    <a:pt x="21334" y="6429"/>
                    <a:pt x="21334" y="6423"/>
                    <a:pt x="21338" y="6417"/>
                  </a:cubicBezTo>
                  <a:cubicBezTo>
                    <a:pt x="21346" y="6400"/>
                    <a:pt x="21351" y="6383"/>
                    <a:pt x="21359" y="6366"/>
                  </a:cubicBezTo>
                  <a:cubicBezTo>
                    <a:pt x="21376" y="6327"/>
                    <a:pt x="21389" y="6290"/>
                    <a:pt x="21402" y="6250"/>
                  </a:cubicBezTo>
                  <a:cubicBezTo>
                    <a:pt x="21402" y="6250"/>
                    <a:pt x="21402" y="6247"/>
                    <a:pt x="21402" y="6247"/>
                  </a:cubicBezTo>
                  <a:cubicBezTo>
                    <a:pt x="21415" y="6210"/>
                    <a:pt x="21427" y="6173"/>
                    <a:pt x="21436" y="6134"/>
                  </a:cubicBezTo>
                  <a:cubicBezTo>
                    <a:pt x="21440" y="6117"/>
                    <a:pt x="21444" y="6103"/>
                    <a:pt x="21453" y="6086"/>
                  </a:cubicBezTo>
                  <a:cubicBezTo>
                    <a:pt x="21457" y="6074"/>
                    <a:pt x="21462" y="6063"/>
                    <a:pt x="21462" y="6051"/>
                  </a:cubicBezTo>
                  <a:cubicBezTo>
                    <a:pt x="21474" y="6009"/>
                    <a:pt x="21483" y="5964"/>
                    <a:pt x="21496" y="5921"/>
                  </a:cubicBezTo>
                  <a:cubicBezTo>
                    <a:pt x="21500" y="5910"/>
                    <a:pt x="21500" y="5901"/>
                    <a:pt x="21504" y="5890"/>
                  </a:cubicBezTo>
                  <a:cubicBezTo>
                    <a:pt x="21508" y="5879"/>
                    <a:pt x="21508" y="5870"/>
                    <a:pt x="21508" y="5859"/>
                  </a:cubicBezTo>
                  <a:cubicBezTo>
                    <a:pt x="21513" y="5833"/>
                    <a:pt x="21517" y="5805"/>
                    <a:pt x="21526" y="5776"/>
                  </a:cubicBezTo>
                  <a:cubicBezTo>
                    <a:pt x="21530" y="5757"/>
                    <a:pt x="21534" y="5734"/>
                    <a:pt x="21538" y="5714"/>
                  </a:cubicBezTo>
                  <a:cubicBezTo>
                    <a:pt x="21538" y="5703"/>
                    <a:pt x="21543" y="5694"/>
                    <a:pt x="21543" y="5683"/>
                  </a:cubicBezTo>
                  <a:cubicBezTo>
                    <a:pt x="21547" y="5646"/>
                    <a:pt x="21551" y="5609"/>
                    <a:pt x="21555" y="5572"/>
                  </a:cubicBezTo>
                  <a:cubicBezTo>
                    <a:pt x="21555" y="5555"/>
                    <a:pt x="21560" y="5538"/>
                    <a:pt x="21564" y="5521"/>
                  </a:cubicBezTo>
                  <a:cubicBezTo>
                    <a:pt x="21564" y="5510"/>
                    <a:pt x="21564" y="5499"/>
                    <a:pt x="21568" y="5484"/>
                  </a:cubicBezTo>
                  <a:cubicBezTo>
                    <a:pt x="21572" y="5447"/>
                    <a:pt x="21572" y="5408"/>
                    <a:pt x="21577" y="5371"/>
                  </a:cubicBezTo>
                  <a:cubicBezTo>
                    <a:pt x="21577" y="5360"/>
                    <a:pt x="21577" y="5348"/>
                    <a:pt x="21581" y="5337"/>
                  </a:cubicBezTo>
                  <a:cubicBezTo>
                    <a:pt x="21581" y="5328"/>
                    <a:pt x="21581" y="5323"/>
                    <a:pt x="21581" y="5314"/>
                  </a:cubicBezTo>
                  <a:cubicBezTo>
                    <a:pt x="21581" y="5260"/>
                    <a:pt x="21581" y="5204"/>
                    <a:pt x="21581" y="5150"/>
                  </a:cubicBezTo>
                  <a:cubicBezTo>
                    <a:pt x="21581" y="5138"/>
                    <a:pt x="21581" y="5130"/>
                    <a:pt x="21581" y="5119"/>
                  </a:cubicBezTo>
                  <a:cubicBezTo>
                    <a:pt x="21581" y="5065"/>
                    <a:pt x="21577" y="5011"/>
                    <a:pt x="21572" y="4954"/>
                  </a:cubicBezTo>
                  <a:cubicBezTo>
                    <a:pt x="21572" y="4946"/>
                    <a:pt x="21572" y="4940"/>
                    <a:pt x="21572" y="4931"/>
                  </a:cubicBezTo>
                  <a:cubicBezTo>
                    <a:pt x="21568" y="4889"/>
                    <a:pt x="21564" y="4846"/>
                    <a:pt x="21560" y="4804"/>
                  </a:cubicBezTo>
                  <a:cubicBezTo>
                    <a:pt x="21560" y="4793"/>
                    <a:pt x="21555" y="4781"/>
                    <a:pt x="21555" y="4770"/>
                  </a:cubicBezTo>
                  <a:cubicBezTo>
                    <a:pt x="21555" y="4764"/>
                    <a:pt x="21555" y="4761"/>
                    <a:pt x="21555" y="4756"/>
                  </a:cubicBezTo>
                  <a:cubicBezTo>
                    <a:pt x="21555" y="4744"/>
                    <a:pt x="21551" y="4730"/>
                    <a:pt x="21547" y="4719"/>
                  </a:cubicBezTo>
                  <a:cubicBezTo>
                    <a:pt x="21543" y="4688"/>
                    <a:pt x="21538" y="4656"/>
                    <a:pt x="21530" y="4622"/>
                  </a:cubicBezTo>
                  <a:cubicBezTo>
                    <a:pt x="21526" y="4608"/>
                    <a:pt x="21526" y="4597"/>
                    <a:pt x="21521" y="4583"/>
                  </a:cubicBezTo>
                  <a:cubicBezTo>
                    <a:pt x="21517" y="4566"/>
                    <a:pt x="21513" y="4551"/>
                    <a:pt x="21513" y="4534"/>
                  </a:cubicBezTo>
                  <a:cubicBezTo>
                    <a:pt x="21508" y="4517"/>
                    <a:pt x="21504" y="4498"/>
                    <a:pt x="21500" y="4481"/>
                  </a:cubicBezTo>
                  <a:cubicBezTo>
                    <a:pt x="21491" y="4452"/>
                    <a:pt x="21487" y="4424"/>
                    <a:pt x="21479" y="4396"/>
                  </a:cubicBezTo>
                  <a:lnTo>
                    <a:pt x="21479" y="4396"/>
                  </a:lnTo>
                  <a:lnTo>
                    <a:pt x="21359" y="4018"/>
                  </a:lnTo>
                  <a:lnTo>
                    <a:pt x="21359" y="4018"/>
                  </a:lnTo>
                  <a:cubicBezTo>
                    <a:pt x="21359" y="4016"/>
                    <a:pt x="21355" y="4010"/>
                    <a:pt x="21355" y="4007"/>
                  </a:cubicBezTo>
                  <a:cubicBezTo>
                    <a:pt x="21346" y="3990"/>
                    <a:pt x="21338" y="3970"/>
                    <a:pt x="21334" y="3953"/>
                  </a:cubicBezTo>
                  <a:cubicBezTo>
                    <a:pt x="21321" y="3919"/>
                    <a:pt x="21308" y="3885"/>
                    <a:pt x="21291" y="3851"/>
                  </a:cubicBezTo>
                  <a:cubicBezTo>
                    <a:pt x="21291" y="3848"/>
                    <a:pt x="21287" y="3845"/>
                    <a:pt x="21287" y="3843"/>
                  </a:cubicBezTo>
                  <a:cubicBezTo>
                    <a:pt x="21274" y="3811"/>
                    <a:pt x="21257" y="3780"/>
                    <a:pt x="21240" y="3749"/>
                  </a:cubicBezTo>
                  <a:cubicBezTo>
                    <a:pt x="21235" y="3738"/>
                    <a:pt x="21231" y="3726"/>
                    <a:pt x="21223" y="3715"/>
                  </a:cubicBezTo>
                  <a:cubicBezTo>
                    <a:pt x="21205" y="3681"/>
                    <a:pt x="21188" y="3650"/>
                    <a:pt x="21171" y="3616"/>
                  </a:cubicBezTo>
                  <a:cubicBezTo>
                    <a:pt x="21159" y="3593"/>
                    <a:pt x="21146" y="3570"/>
                    <a:pt x="21133" y="3548"/>
                  </a:cubicBezTo>
                  <a:cubicBezTo>
                    <a:pt x="21129" y="3545"/>
                    <a:pt x="21129" y="3539"/>
                    <a:pt x="21124" y="3536"/>
                  </a:cubicBezTo>
                  <a:cubicBezTo>
                    <a:pt x="21107" y="3505"/>
                    <a:pt x="21090" y="3477"/>
                    <a:pt x="21073" y="3446"/>
                  </a:cubicBezTo>
                  <a:cubicBezTo>
                    <a:pt x="21065" y="3431"/>
                    <a:pt x="21056" y="3420"/>
                    <a:pt x="21048" y="3406"/>
                  </a:cubicBezTo>
                  <a:cubicBezTo>
                    <a:pt x="21039" y="3392"/>
                    <a:pt x="21031" y="3378"/>
                    <a:pt x="21022" y="3363"/>
                  </a:cubicBezTo>
                  <a:cubicBezTo>
                    <a:pt x="21005" y="3335"/>
                    <a:pt x="20988" y="3310"/>
                    <a:pt x="20971" y="3284"/>
                  </a:cubicBezTo>
                  <a:cubicBezTo>
                    <a:pt x="20949" y="3256"/>
                    <a:pt x="20932" y="3227"/>
                    <a:pt x="20911" y="3199"/>
                  </a:cubicBezTo>
                  <a:cubicBezTo>
                    <a:pt x="20894" y="3176"/>
                    <a:pt x="20877" y="3151"/>
                    <a:pt x="20860" y="3128"/>
                  </a:cubicBezTo>
                  <a:cubicBezTo>
                    <a:pt x="20847" y="3111"/>
                    <a:pt x="20834" y="3094"/>
                    <a:pt x="20821" y="3077"/>
                  </a:cubicBezTo>
                  <a:cubicBezTo>
                    <a:pt x="20813" y="3066"/>
                    <a:pt x="20804" y="3051"/>
                    <a:pt x="20792" y="3040"/>
                  </a:cubicBezTo>
                  <a:cubicBezTo>
                    <a:pt x="20775" y="3017"/>
                    <a:pt x="20757" y="2995"/>
                    <a:pt x="20736" y="2972"/>
                  </a:cubicBezTo>
                  <a:cubicBezTo>
                    <a:pt x="20732" y="2966"/>
                    <a:pt x="20723" y="2958"/>
                    <a:pt x="20719" y="2952"/>
                  </a:cubicBezTo>
                  <a:cubicBezTo>
                    <a:pt x="20706" y="2938"/>
                    <a:pt x="20693" y="2921"/>
                    <a:pt x="20681" y="2907"/>
                  </a:cubicBezTo>
                  <a:cubicBezTo>
                    <a:pt x="20676" y="2898"/>
                    <a:pt x="20668" y="2893"/>
                    <a:pt x="20664" y="2884"/>
                  </a:cubicBezTo>
                  <a:cubicBezTo>
                    <a:pt x="20647" y="2864"/>
                    <a:pt x="20629" y="2844"/>
                    <a:pt x="20608" y="2825"/>
                  </a:cubicBezTo>
                  <a:cubicBezTo>
                    <a:pt x="20604" y="2819"/>
                    <a:pt x="20600" y="2816"/>
                    <a:pt x="20595" y="2810"/>
                  </a:cubicBezTo>
                  <a:cubicBezTo>
                    <a:pt x="20574" y="2785"/>
                    <a:pt x="20548" y="2759"/>
                    <a:pt x="20523" y="2734"/>
                  </a:cubicBezTo>
                  <a:cubicBezTo>
                    <a:pt x="20506" y="2714"/>
                    <a:pt x="20489" y="2697"/>
                    <a:pt x="20467" y="2677"/>
                  </a:cubicBezTo>
                  <a:cubicBezTo>
                    <a:pt x="20454" y="2666"/>
                    <a:pt x="20446" y="2654"/>
                    <a:pt x="20433" y="2646"/>
                  </a:cubicBezTo>
                  <a:cubicBezTo>
                    <a:pt x="20429" y="2643"/>
                    <a:pt x="20425" y="2637"/>
                    <a:pt x="20420" y="2635"/>
                  </a:cubicBezTo>
                  <a:cubicBezTo>
                    <a:pt x="20403" y="2618"/>
                    <a:pt x="20386" y="2601"/>
                    <a:pt x="20369" y="2584"/>
                  </a:cubicBezTo>
                  <a:cubicBezTo>
                    <a:pt x="20356" y="2569"/>
                    <a:pt x="20339" y="2555"/>
                    <a:pt x="20326" y="2541"/>
                  </a:cubicBezTo>
                  <a:cubicBezTo>
                    <a:pt x="20305" y="2521"/>
                    <a:pt x="20284" y="2504"/>
                    <a:pt x="20267" y="2487"/>
                  </a:cubicBezTo>
                  <a:cubicBezTo>
                    <a:pt x="20262" y="2481"/>
                    <a:pt x="20258" y="2479"/>
                    <a:pt x="20250" y="2473"/>
                  </a:cubicBezTo>
                  <a:cubicBezTo>
                    <a:pt x="20224" y="2450"/>
                    <a:pt x="20203" y="2428"/>
                    <a:pt x="20177" y="2408"/>
                  </a:cubicBezTo>
                  <a:cubicBezTo>
                    <a:pt x="20173" y="2402"/>
                    <a:pt x="20164" y="2396"/>
                    <a:pt x="20160" y="2394"/>
                  </a:cubicBezTo>
                  <a:cubicBezTo>
                    <a:pt x="20134" y="2374"/>
                    <a:pt x="20109" y="2351"/>
                    <a:pt x="20083" y="2331"/>
                  </a:cubicBezTo>
                  <a:cubicBezTo>
                    <a:pt x="20079" y="2328"/>
                    <a:pt x="20075" y="2326"/>
                    <a:pt x="20070" y="2323"/>
                  </a:cubicBezTo>
                  <a:cubicBezTo>
                    <a:pt x="20053" y="2308"/>
                    <a:pt x="20036" y="2294"/>
                    <a:pt x="20019" y="2280"/>
                  </a:cubicBezTo>
                  <a:cubicBezTo>
                    <a:pt x="19998" y="2263"/>
                    <a:pt x="19977" y="2246"/>
                    <a:pt x="19955" y="2232"/>
                  </a:cubicBezTo>
                  <a:cubicBezTo>
                    <a:pt x="19930" y="2215"/>
                    <a:pt x="19904" y="2195"/>
                    <a:pt x="19883" y="2178"/>
                  </a:cubicBezTo>
                  <a:cubicBezTo>
                    <a:pt x="19874" y="2170"/>
                    <a:pt x="19861" y="2164"/>
                    <a:pt x="19853" y="2155"/>
                  </a:cubicBezTo>
                  <a:cubicBezTo>
                    <a:pt x="19827" y="2136"/>
                    <a:pt x="19797" y="2119"/>
                    <a:pt x="19772" y="2099"/>
                  </a:cubicBezTo>
                  <a:cubicBezTo>
                    <a:pt x="19755" y="2084"/>
                    <a:pt x="19733" y="2073"/>
                    <a:pt x="19712" y="2059"/>
                  </a:cubicBezTo>
                  <a:cubicBezTo>
                    <a:pt x="19703" y="2053"/>
                    <a:pt x="19699" y="2050"/>
                    <a:pt x="19691" y="2045"/>
                  </a:cubicBezTo>
                  <a:cubicBezTo>
                    <a:pt x="19682" y="2039"/>
                    <a:pt x="19678" y="2036"/>
                    <a:pt x="19669" y="2031"/>
                  </a:cubicBezTo>
                  <a:cubicBezTo>
                    <a:pt x="19631" y="2005"/>
                    <a:pt x="19588" y="1980"/>
                    <a:pt x="19546" y="1954"/>
                  </a:cubicBezTo>
                  <a:cubicBezTo>
                    <a:pt x="19541" y="1951"/>
                    <a:pt x="19537" y="1948"/>
                    <a:pt x="19533" y="1946"/>
                  </a:cubicBezTo>
                  <a:cubicBezTo>
                    <a:pt x="19507" y="1931"/>
                    <a:pt x="19482" y="1914"/>
                    <a:pt x="19456" y="1900"/>
                  </a:cubicBezTo>
                  <a:cubicBezTo>
                    <a:pt x="19443" y="1894"/>
                    <a:pt x="19430" y="1886"/>
                    <a:pt x="19422" y="1880"/>
                  </a:cubicBezTo>
                  <a:cubicBezTo>
                    <a:pt x="19396" y="1866"/>
                    <a:pt x="19366" y="1849"/>
                    <a:pt x="19337" y="1835"/>
                  </a:cubicBezTo>
                  <a:cubicBezTo>
                    <a:pt x="19307" y="1821"/>
                    <a:pt x="19281" y="1804"/>
                    <a:pt x="19251" y="1790"/>
                  </a:cubicBezTo>
                  <a:cubicBezTo>
                    <a:pt x="19247" y="1787"/>
                    <a:pt x="19238" y="1784"/>
                    <a:pt x="19234" y="1781"/>
                  </a:cubicBezTo>
                  <a:cubicBezTo>
                    <a:pt x="19200" y="1764"/>
                    <a:pt x="19166" y="1747"/>
                    <a:pt x="19127" y="1730"/>
                  </a:cubicBezTo>
                  <a:cubicBezTo>
                    <a:pt x="19093" y="1713"/>
                    <a:pt x="19059" y="1696"/>
                    <a:pt x="19025" y="1679"/>
                  </a:cubicBezTo>
                  <a:cubicBezTo>
                    <a:pt x="18850" y="1597"/>
                    <a:pt x="18671" y="1514"/>
                    <a:pt x="18496" y="1432"/>
                  </a:cubicBezTo>
                  <a:cubicBezTo>
                    <a:pt x="18146" y="1268"/>
                    <a:pt x="17796" y="1100"/>
                    <a:pt x="17450" y="927"/>
                  </a:cubicBezTo>
                  <a:cubicBezTo>
                    <a:pt x="17276" y="842"/>
                    <a:pt x="17105" y="757"/>
                    <a:pt x="16934" y="669"/>
                  </a:cubicBezTo>
                  <a:cubicBezTo>
                    <a:pt x="16883" y="644"/>
                    <a:pt x="16827" y="618"/>
                    <a:pt x="16776" y="593"/>
                  </a:cubicBezTo>
                  <a:cubicBezTo>
                    <a:pt x="16763" y="587"/>
                    <a:pt x="16751" y="581"/>
                    <a:pt x="16738" y="576"/>
                  </a:cubicBezTo>
                  <a:cubicBezTo>
                    <a:pt x="16734" y="573"/>
                    <a:pt x="16729" y="573"/>
                    <a:pt x="16725" y="570"/>
                  </a:cubicBezTo>
                  <a:cubicBezTo>
                    <a:pt x="16687" y="553"/>
                    <a:pt x="16653" y="536"/>
                    <a:pt x="16614" y="522"/>
                  </a:cubicBezTo>
                  <a:cubicBezTo>
                    <a:pt x="16601" y="516"/>
                    <a:pt x="16593" y="513"/>
                    <a:pt x="16580" y="508"/>
                  </a:cubicBezTo>
                  <a:cubicBezTo>
                    <a:pt x="16580" y="508"/>
                    <a:pt x="16580" y="508"/>
                    <a:pt x="16580" y="508"/>
                  </a:cubicBezTo>
                  <a:cubicBezTo>
                    <a:pt x="16571" y="505"/>
                    <a:pt x="16563" y="502"/>
                    <a:pt x="16554" y="496"/>
                  </a:cubicBezTo>
                  <a:cubicBezTo>
                    <a:pt x="16516" y="479"/>
                    <a:pt x="16473" y="462"/>
                    <a:pt x="16435" y="445"/>
                  </a:cubicBezTo>
                  <a:cubicBezTo>
                    <a:pt x="16426" y="442"/>
                    <a:pt x="16418" y="440"/>
                    <a:pt x="16414" y="437"/>
                  </a:cubicBezTo>
                  <a:cubicBezTo>
                    <a:pt x="16405" y="434"/>
                    <a:pt x="16392" y="428"/>
                    <a:pt x="16384" y="425"/>
                  </a:cubicBezTo>
                  <a:cubicBezTo>
                    <a:pt x="16328" y="406"/>
                    <a:pt x="16273" y="383"/>
                    <a:pt x="16217" y="363"/>
                  </a:cubicBezTo>
                  <a:cubicBezTo>
                    <a:pt x="16213" y="363"/>
                    <a:pt x="16213" y="360"/>
                    <a:pt x="16209" y="360"/>
                  </a:cubicBezTo>
                  <a:cubicBezTo>
                    <a:pt x="16149" y="340"/>
                    <a:pt x="16094" y="321"/>
                    <a:pt x="16034" y="301"/>
                  </a:cubicBezTo>
                  <a:cubicBezTo>
                    <a:pt x="16034" y="301"/>
                    <a:pt x="16030" y="301"/>
                    <a:pt x="16030" y="301"/>
                  </a:cubicBezTo>
                  <a:cubicBezTo>
                    <a:pt x="16012" y="295"/>
                    <a:pt x="15995" y="289"/>
                    <a:pt x="15978" y="284"/>
                  </a:cubicBezTo>
                  <a:cubicBezTo>
                    <a:pt x="15936" y="269"/>
                    <a:pt x="15893" y="258"/>
                    <a:pt x="15850" y="247"/>
                  </a:cubicBezTo>
                  <a:cubicBezTo>
                    <a:pt x="15829" y="241"/>
                    <a:pt x="15812" y="235"/>
                    <a:pt x="15791" y="230"/>
                  </a:cubicBezTo>
                  <a:cubicBezTo>
                    <a:pt x="15744" y="218"/>
                    <a:pt x="15701" y="204"/>
                    <a:pt x="15654" y="193"/>
                  </a:cubicBezTo>
                  <a:cubicBezTo>
                    <a:pt x="15637" y="190"/>
                    <a:pt x="15624" y="184"/>
                    <a:pt x="15607" y="182"/>
                  </a:cubicBezTo>
                  <a:cubicBezTo>
                    <a:pt x="15547" y="167"/>
                    <a:pt x="15488" y="153"/>
                    <a:pt x="15424" y="139"/>
                  </a:cubicBezTo>
                  <a:cubicBezTo>
                    <a:pt x="15415" y="136"/>
                    <a:pt x="15407" y="136"/>
                    <a:pt x="15402" y="133"/>
                  </a:cubicBezTo>
                  <a:cubicBezTo>
                    <a:pt x="15398" y="133"/>
                    <a:pt x="15389" y="130"/>
                    <a:pt x="15385" y="130"/>
                  </a:cubicBezTo>
                  <a:cubicBezTo>
                    <a:pt x="15338" y="122"/>
                    <a:pt x="15287" y="111"/>
                    <a:pt x="15240" y="102"/>
                  </a:cubicBezTo>
                  <a:cubicBezTo>
                    <a:pt x="15236" y="102"/>
                    <a:pt x="15227" y="99"/>
                    <a:pt x="15219" y="99"/>
                  </a:cubicBezTo>
                  <a:cubicBezTo>
                    <a:pt x="15206" y="96"/>
                    <a:pt x="15189" y="94"/>
                    <a:pt x="15176" y="91"/>
                  </a:cubicBezTo>
                  <a:cubicBezTo>
                    <a:pt x="15133" y="82"/>
                    <a:pt x="15087" y="77"/>
                    <a:pt x="15044" y="71"/>
                  </a:cubicBezTo>
                  <a:cubicBezTo>
                    <a:pt x="15023" y="68"/>
                    <a:pt x="15005" y="65"/>
                    <a:pt x="14984" y="62"/>
                  </a:cubicBezTo>
                  <a:cubicBezTo>
                    <a:pt x="14937" y="57"/>
                    <a:pt x="14890" y="51"/>
                    <a:pt x="14839" y="45"/>
                  </a:cubicBezTo>
                  <a:cubicBezTo>
                    <a:pt x="14826" y="43"/>
                    <a:pt x="14813" y="43"/>
                    <a:pt x="14796" y="40"/>
                  </a:cubicBezTo>
                  <a:cubicBezTo>
                    <a:pt x="14737" y="34"/>
                    <a:pt x="14673" y="28"/>
                    <a:pt x="14613" y="23"/>
                  </a:cubicBezTo>
                  <a:cubicBezTo>
                    <a:pt x="14562" y="20"/>
                    <a:pt x="14510" y="14"/>
                    <a:pt x="14455" y="11"/>
                  </a:cubicBezTo>
                  <a:cubicBezTo>
                    <a:pt x="14391" y="9"/>
                    <a:pt x="14327" y="6"/>
                    <a:pt x="14259" y="3"/>
                  </a:cubicBezTo>
                  <a:cubicBezTo>
                    <a:pt x="14246" y="3"/>
                    <a:pt x="14237" y="3"/>
                    <a:pt x="14225" y="3"/>
                  </a:cubicBezTo>
                  <a:cubicBezTo>
                    <a:pt x="14207" y="3"/>
                    <a:pt x="14195" y="3"/>
                    <a:pt x="14178" y="3"/>
                  </a:cubicBezTo>
                  <a:cubicBezTo>
                    <a:pt x="14152" y="3"/>
                    <a:pt x="14131" y="3"/>
                    <a:pt x="14105" y="3"/>
                  </a:cubicBezTo>
                  <a:cubicBezTo>
                    <a:pt x="14050" y="3"/>
                    <a:pt x="13998" y="0"/>
                    <a:pt x="13943" y="0"/>
                  </a:cubicBezTo>
                  <a:cubicBezTo>
                    <a:pt x="12385" y="0"/>
                    <a:pt x="11020" y="403"/>
                    <a:pt x="9906" y="1287"/>
                  </a:cubicBezTo>
                  <a:cubicBezTo>
                    <a:pt x="9467" y="1636"/>
                    <a:pt x="9070" y="2019"/>
                    <a:pt x="8660" y="2393"/>
                  </a:cubicBezTo>
                  <a:cubicBezTo>
                    <a:pt x="8088" y="2912"/>
                    <a:pt x="7491" y="3414"/>
                    <a:pt x="6958" y="3956"/>
                  </a:cubicBezTo>
                  <a:cubicBezTo>
                    <a:pt x="6936" y="3976"/>
                    <a:pt x="6919" y="3998"/>
                    <a:pt x="6898" y="4018"/>
                  </a:cubicBezTo>
                  <a:lnTo>
                    <a:pt x="6599" y="4395"/>
                  </a:lnTo>
                  <a:cubicBezTo>
                    <a:pt x="5874" y="5493"/>
                    <a:pt x="6126" y="6834"/>
                    <a:pt x="7273" y="7753"/>
                  </a:cubicBezTo>
                  <a:cubicBezTo>
                    <a:pt x="7465" y="7909"/>
                    <a:pt x="7683" y="8045"/>
                    <a:pt x="7905" y="8198"/>
                  </a:cubicBezTo>
                  <a:lnTo>
                    <a:pt x="7722" y="8413"/>
                  </a:lnTo>
                  <a:lnTo>
                    <a:pt x="7401" y="8790"/>
                  </a:lnTo>
                  <a:lnTo>
                    <a:pt x="6510" y="9842"/>
                  </a:lnTo>
                  <a:cubicBezTo>
                    <a:pt x="6326" y="10058"/>
                    <a:pt x="6412" y="10344"/>
                    <a:pt x="6702" y="10483"/>
                  </a:cubicBezTo>
                  <a:cubicBezTo>
                    <a:pt x="6872" y="10565"/>
                    <a:pt x="7043" y="10648"/>
                    <a:pt x="7235" y="10738"/>
                  </a:cubicBezTo>
                  <a:cubicBezTo>
                    <a:pt x="7175" y="10809"/>
                    <a:pt x="7133" y="10860"/>
                    <a:pt x="7090" y="10911"/>
                  </a:cubicBezTo>
                  <a:cubicBezTo>
                    <a:pt x="6557" y="11544"/>
                    <a:pt x="6019" y="12176"/>
                    <a:pt x="5486" y="12806"/>
                  </a:cubicBezTo>
                  <a:lnTo>
                    <a:pt x="5166" y="13183"/>
                  </a:lnTo>
                  <a:cubicBezTo>
                    <a:pt x="4030" y="14521"/>
                    <a:pt x="2900" y="15862"/>
                    <a:pt x="1765" y="17201"/>
                  </a:cubicBezTo>
                  <a:lnTo>
                    <a:pt x="1445" y="17578"/>
                  </a:lnTo>
                  <a:cubicBezTo>
                    <a:pt x="992" y="18114"/>
                    <a:pt x="536" y="18650"/>
                    <a:pt x="83" y="19189"/>
                  </a:cubicBezTo>
                  <a:cubicBezTo>
                    <a:pt x="7" y="19278"/>
                    <a:pt x="-19" y="19380"/>
                    <a:pt x="15" y="19479"/>
                  </a:cubicBezTo>
                  <a:close/>
                  <a:moveTo>
                    <a:pt x="13781" y="3687"/>
                  </a:moveTo>
                  <a:cubicBezTo>
                    <a:pt x="13781" y="3679"/>
                    <a:pt x="13781" y="3670"/>
                    <a:pt x="13785" y="3662"/>
                  </a:cubicBezTo>
                  <a:cubicBezTo>
                    <a:pt x="13794" y="3591"/>
                    <a:pt x="13806" y="3523"/>
                    <a:pt x="13823" y="3455"/>
                  </a:cubicBezTo>
                  <a:cubicBezTo>
                    <a:pt x="13828" y="3444"/>
                    <a:pt x="13828" y="3435"/>
                    <a:pt x="13832" y="3424"/>
                  </a:cubicBezTo>
                  <a:cubicBezTo>
                    <a:pt x="13836" y="3410"/>
                    <a:pt x="13841" y="3395"/>
                    <a:pt x="13845" y="3384"/>
                  </a:cubicBezTo>
                  <a:cubicBezTo>
                    <a:pt x="13845" y="3381"/>
                    <a:pt x="13849" y="3376"/>
                    <a:pt x="13849" y="3373"/>
                  </a:cubicBezTo>
                  <a:cubicBezTo>
                    <a:pt x="13858" y="3353"/>
                    <a:pt x="13866" y="3333"/>
                    <a:pt x="13875" y="3313"/>
                  </a:cubicBezTo>
                  <a:cubicBezTo>
                    <a:pt x="13879" y="3305"/>
                    <a:pt x="13883" y="3296"/>
                    <a:pt x="13887" y="3285"/>
                  </a:cubicBezTo>
                  <a:cubicBezTo>
                    <a:pt x="13887" y="3285"/>
                    <a:pt x="13887" y="3285"/>
                    <a:pt x="13887" y="3285"/>
                  </a:cubicBezTo>
                  <a:cubicBezTo>
                    <a:pt x="13887" y="3285"/>
                    <a:pt x="13887" y="3285"/>
                    <a:pt x="13887" y="3285"/>
                  </a:cubicBezTo>
                  <a:cubicBezTo>
                    <a:pt x="13900" y="3256"/>
                    <a:pt x="13917" y="3225"/>
                    <a:pt x="13934" y="3197"/>
                  </a:cubicBezTo>
                  <a:cubicBezTo>
                    <a:pt x="13939" y="3188"/>
                    <a:pt x="13943" y="3183"/>
                    <a:pt x="13947" y="3177"/>
                  </a:cubicBezTo>
                  <a:cubicBezTo>
                    <a:pt x="13960" y="3160"/>
                    <a:pt x="13969" y="3140"/>
                    <a:pt x="13981" y="3123"/>
                  </a:cubicBezTo>
                  <a:cubicBezTo>
                    <a:pt x="13986" y="3115"/>
                    <a:pt x="13994" y="3106"/>
                    <a:pt x="13998" y="3098"/>
                  </a:cubicBezTo>
                  <a:cubicBezTo>
                    <a:pt x="14007" y="3083"/>
                    <a:pt x="14015" y="3072"/>
                    <a:pt x="14028" y="3058"/>
                  </a:cubicBezTo>
                  <a:cubicBezTo>
                    <a:pt x="14037" y="3049"/>
                    <a:pt x="14041" y="3041"/>
                    <a:pt x="14050" y="3032"/>
                  </a:cubicBezTo>
                  <a:cubicBezTo>
                    <a:pt x="14050" y="3032"/>
                    <a:pt x="14050" y="3032"/>
                    <a:pt x="14050" y="3032"/>
                  </a:cubicBezTo>
                  <a:cubicBezTo>
                    <a:pt x="14058" y="3021"/>
                    <a:pt x="14067" y="3010"/>
                    <a:pt x="14079" y="2998"/>
                  </a:cubicBezTo>
                  <a:cubicBezTo>
                    <a:pt x="14088" y="2990"/>
                    <a:pt x="14092" y="2981"/>
                    <a:pt x="14101" y="2973"/>
                  </a:cubicBezTo>
                  <a:cubicBezTo>
                    <a:pt x="14109" y="2964"/>
                    <a:pt x="14118" y="2953"/>
                    <a:pt x="14126" y="2945"/>
                  </a:cubicBezTo>
                  <a:cubicBezTo>
                    <a:pt x="14135" y="2936"/>
                    <a:pt x="14143" y="2925"/>
                    <a:pt x="14152" y="2916"/>
                  </a:cubicBezTo>
                  <a:cubicBezTo>
                    <a:pt x="14161" y="2908"/>
                    <a:pt x="14169" y="2902"/>
                    <a:pt x="14173" y="2894"/>
                  </a:cubicBezTo>
                  <a:cubicBezTo>
                    <a:pt x="14182" y="2882"/>
                    <a:pt x="14195" y="2874"/>
                    <a:pt x="14203" y="2862"/>
                  </a:cubicBezTo>
                  <a:cubicBezTo>
                    <a:pt x="14212" y="2854"/>
                    <a:pt x="14220" y="2848"/>
                    <a:pt x="14229" y="2840"/>
                  </a:cubicBezTo>
                  <a:cubicBezTo>
                    <a:pt x="14242" y="2831"/>
                    <a:pt x="14250" y="2820"/>
                    <a:pt x="14263" y="2811"/>
                  </a:cubicBezTo>
                  <a:cubicBezTo>
                    <a:pt x="14272" y="2806"/>
                    <a:pt x="14280" y="2797"/>
                    <a:pt x="14289" y="2791"/>
                  </a:cubicBezTo>
                  <a:cubicBezTo>
                    <a:pt x="14301" y="2783"/>
                    <a:pt x="14314" y="2772"/>
                    <a:pt x="14323" y="2763"/>
                  </a:cubicBezTo>
                  <a:cubicBezTo>
                    <a:pt x="14331" y="2757"/>
                    <a:pt x="14340" y="2752"/>
                    <a:pt x="14348" y="2743"/>
                  </a:cubicBezTo>
                  <a:cubicBezTo>
                    <a:pt x="14361" y="2735"/>
                    <a:pt x="14374" y="2723"/>
                    <a:pt x="14387" y="2715"/>
                  </a:cubicBezTo>
                  <a:cubicBezTo>
                    <a:pt x="14395" y="2709"/>
                    <a:pt x="14404" y="2704"/>
                    <a:pt x="14408" y="2698"/>
                  </a:cubicBezTo>
                  <a:cubicBezTo>
                    <a:pt x="14425" y="2687"/>
                    <a:pt x="14442" y="2675"/>
                    <a:pt x="14459" y="2667"/>
                  </a:cubicBezTo>
                  <a:cubicBezTo>
                    <a:pt x="14464" y="2664"/>
                    <a:pt x="14468" y="2661"/>
                    <a:pt x="14472" y="2658"/>
                  </a:cubicBezTo>
                  <a:cubicBezTo>
                    <a:pt x="14493" y="2644"/>
                    <a:pt x="14515" y="2633"/>
                    <a:pt x="14540" y="2619"/>
                  </a:cubicBezTo>
                  <a:cubicBezTo>
                    <a:pt x="14545" y="2616"/>
                    <a:pt x="14553" y="2613"/>
                    <a:pt x="14557" y="2607"/>
                  </a:cubicBezTo>
                  <a:cubicBezTo>
                    <a:pt x="14574" y="2599"/>
                    <a:pt x="14592" y="2587"/>
                    <a:pt x="14609" y="2579"/>
                  </a:cubicBezTo>
                  <a:cubicBezTo>
                    <a:pt x="14617" y="2573"/>
                    <a:pt x="14626" y="2570"/>
                    <a:pt x="14634" y="2565"/>
                  </a:cubicBezTo>
                  <a:cubicBezTo>
                    <a:pt x="14651" y="2556"/>
                    <a:pt x="14664" y="2550"/>
                    <a:pt x="14681" y="2542"/>
                  </a:cubicBezTo>
                  <a:cubicBezTo>
                    <a:pt x="14690" y="2536"/>
                    <a:pt x="14702" y="2533"/>
                    <a:pt x="14711" y="2528"/>
                  </a:cubicBezTo>
                  <a:cubicBezTo>
                    <a:pt x="14728" y="2522"/>
                    <a:pt x="14741" y="2514"/>
                    <a:pt x="14758" y="2508"/>
                  </a:cubicBezTo>
                  <a:cubicBezTo>
                    <a:pt x="14766" y="2505"/>
                    <a:pt x="14779" y="2499"/>
                    <a:pt x="14788" y="2497"/>
                  </a:cubicBezTo>
                  <a:cubicBezTo>
                    <a:pt x="14805" y="2491"/>
                    <a:pt x="14818" y="2485"/>
                    <a:pt x="14835" y="2480"/>
                  </a:cubicBezTo>
                  <a:cubicBezTo>
                    <a:pt x="14848" y="2477"/>
                    <a:pt x="14856" y="2471"/>
                    <a:pt x="14869" y="2468"/>
                  </a:cubicBezTo>
                  <a:cubicBezTo>
                    <a:pt x="14886" y="2463"/>
                    <a:pt x="14903" y="2457"/>
                    <a:pt x="14916" y="2451"/>
                  </a:cubicBezTo>
                  <a:cubicBezTo>
                    <a:pt x="14929" y="2448"/>
                    <a:pt x="14937" y="2443"/>
                    <a:pt x="14950" y="2440"/>
                  </a:cubicBezTo>
                  <a:cubicBezTo>
                    <a:pt x="14963" y="2434"/>
                    <a:pt x="14980" y="2431"/>
                    <a:pt x="14993" y="2426"/>
                  </a:cubicBezTo>
                  <a:cubicBezTo>
                    <a:pt x="15005" y="2423"/>
                    <a:pt x="15023" y="2417"/>
                    <a:pt x="15035" y="2414"/>
                  </a:cubicBezTo>
                  <a:cubicBezTo>
                    <a:pt x="15048" y="2411"/>
                    <a:pt x="15061" y="2409"/>
                    <a:pt x="15074" y="2406"/>
                  </a:cubicBezTo>
                  <a:cubicBezTo>
                    <a:pt x="15074" y="2406"/>
                    <a:pt x="15074" y="2406"/>
                    <a:pt x="15074" y="2406"/>
                  </a:cubicBezTo>
                  <a:cubicBezTo>
                    <a:pt x="15074" y="2406"/>
                    <a:pt x="15074" y="2406"/>
                    <a:pt x="15074" y="2406"/>
                  </a:cubicBezTo>
                  <a:cubicBezTo>
                    <a:pt x="15091" y="2400"/>
                    <a:pt x="15112" y="2397"/>
                    <a:pt x="15129" y="2392"/>
                  </a:cubicBezTo>
                  <a:cubicBezTo>
                    <a:pt x="15129" y="2392"/>
                    <a:pt x="15129" y="2392"/>
                    <a:pt x="15129" y="2392"/>
                  </a:cubicBezTo>
                  <a:cubicBezTo>
                    <a:pt x="15129" y="2392"/>
                    <a:pt x="15129" y="2392"/>
                    <a:pt x="15129" y="2392"/>
                  </a:cubicBezTo>
                  <a:cubicBezTo>
                    <a:pt x="15142" y="2389"/>
                    <a:pt x="15155" y="2386"/>
                    <a:pt x="15163" y="2383"/>
                  </a:cubicBezTo>
                  <a:cubicBezTo>
                    <a:pt x="15185" y="2377"/>
                    <a:pt x="15206" y="2375"/>
                    <a:pt x="15227" y="2369"/>
                  </a:cubicBezTo>
                  <a:cubicBezTo>
                    <a:pt x="15240" y="2366"/>
                    <a:pt x="15249" y="2366"/>
                    <a:pt x="15261" y="2363"/>
                  </a:cubicBezTo>
                  <a:cubicBezTo>
                    <a:pt x="15287" y="2357"/>
                    <a:pt x="15317" y="2355"/>
                    <a:pt x="15347" y="2349"/>
                  </a:cubicBezTo>
                  <a:cubicBezTo>
                    <a:pt x="15360" y="2346"/>
                    <a:pt x="15372" y="2346"/>
                    <a:pt x="15385" y="2343"/>
                  </a:cubicBezTo>
                  <a:cubicBezTo>
                    <a:pt x="15385" y="2343"/>
                    <a:pt x="15385" y="2343"/>
                    <a:pt x="15385" y="2343"/>
                  </a:cubicBezTo>
                  <a:cubicBezTo>
                    <a:pt x="15385" y="2343"/>
                    <a:pt x="15385" y="2343"/>
                    <a:pt x="15385" y="2343"/>
                  </a:cubicBezTo>
                  <a:cubicBezTo>
                    <a:pt x="15428" y="2338"/>
                    <a:pt x="15466" y="2335"/>
                    <a:pt x="15509" y="2332"/>
                  </a:cubicBezTo>
                  <a:cubicBezTo>
                    <a:pt x="15530" y="2329"/>
                    <a:pt x="15547" y="2329"/>
                    <a:pt x="15569" y="2329"/>
                  </a:cubicBezTo>
                  <a:cubicBezTo>
                    <a:pt x="15577" y="2329"/>
                    <a:pt x="15586" y="2329"/>
                    <a:pt x="15599" y="2329"/>
                  </a:cubicBezTo>
                  <a:cubicBezTo>
                    <a:pt x="15599" y="2329"/>
                    <a:pt x="15599" y="2329"/>
                    <a:pt x="15599" y="2329"/>
                  </a:cubicBezTo>
                  <a:cubicBezTo>
                    <a:pt x="15628" y="2329"/>
                    <a:pt x="15658" y="2326"/>
                    <a:pt x="15688" y="2326"/>
                  </a:cubicBezTo>
                  <a:cubicBezTo>
                    <a:pt x="15966" y="2326"/>
                    <a:pt x="16230" y="2372"/>
                    <a:pt x="16469" y="2451"/>
                  </a:cubicBezTo>
                  <a:cubicBezTo>
                    <a:pt x="17135" y="2675"/>
                    <a:pt x="17596" y="3177"/>
                    <a:pt x="17596" y="3761"/>
                  </a:cubicBezTo>
                  <a:cubicBezTo>
                    <a:pt x="17596" y="3849"/>
                    <a:pt x="17583" y="3934"/>
                    <a:pt x="17566" y="4019"/>
                  </a:cubicBezTo>
                  <a:lnTo>
                    <a:pt x="17404" y="4396"/>
                  </a:lnTo>
                  <a:cubicBezTo>
                    <a:pt x="17207" y="4697"/>
                    <a:pt x="16879" y="4935"/>
                    <a:pt x="16473" y="5074"/>
                  </a:cubicBezTo>
                  <a:cubicBezTo>
                    <a:pt x="16234" y="5153"/>
                    <a:pt x="15970" y="5199"/>
                    <a:pt x="15692" y="5199"/>
                  </a:cubicBezTo>
                  <a:cubicBezTo>
                    <a:pt x="15671" y="5199"/>
                    <a:pt x="15646" y="5199"/>
                    <a:pt x="15624" y="5199"/>
                  </a:cubicBezTo>
                  <a:cubicBezTo>
                    <a:pt x="15624" y="5199"/>
                    <a:pt x="15624" y="5199"/>
                    <a:pt x="15624" y="5199"/>
                  </a:cubicBezTo>
                  <a:cubicBezTo>
                    <a:pt x="15624" y="5199"/>
                    <a:pt x="15624" y="5199"/>
                    <a:pt x="15624" y="5199"/>
                  </a:cubicBezTo>
                  <a:cubicBezTo>
                    <a:pt x="15582" y="5199"/>
                    <a:pt x="15539" y="5196"/>
                    <a:pt x="15496" y="5193"/>
                  </a:cubicBezTo>
                  <a:cubicBezTo>
                    <a:pt x="15471" y="5190"/>
                    <a:pt x="15445" y="5187"/>
                    <a:pt x="15424" y="5187"/>
                  </a:cubicBezTo>
                  <a:cubicBezTo>
                    <a:pt x="15411" y="5185"/>
                    <a:pt x="15394" y="5185"/>
                    <a:pt x="15381" y="5182"/>
                  </a:cubicBezTo>
                  <a:cubicBezTo>
                    <a:pt x="15360" y="5179"/>
                    <a:pt x="15343" y="5176"/>
                    <a:pt x="15321" y="5173"/>
                  </a:cubicBezTo>
                  <a:cubicBezTo>
                    <a:pt x="15313" y="5170"/>
                    <a:pt x="15300" y="5170"/>
                    <a:pt x="15291" y="5167"/>
                  </a:cubicBezTo>
                  <a:cubicBezTo>
                    <a:pt x="15279" y="5165"/>
                    <a:pt x="15266" y="5165"/>
                    <a:pt x="15253" y="5162"/>
                  </a:cubicBezTo>
                  <a:cubicBezTo>
                    <a:pt x="15219" y="5156"/>
                    <a:pt x="15189" y="5150"/>
                    <a:pt x="15159" y="5142"/>
                  </a:cubicBezTo>
                  <a:cubicBezTo>
                    <a:pt x="15155" y="5142"/>
                    <a:pt x="15151" y="5139"/>
                    <a:pt x="15146" y="5139"/>
                  </a:cubicBezTo>
                  <a:cubicBezTo>
                    <a:pt x="15146" y="5139"/>
                    <a:pt x="15146" y="5139"/>
                    <a:pt x="15146" y="5139"/>
                  </a:cubicBezTo>
                  <a:cubicBezTo>
                    <a:pt x="15121" y="5133"/>
                    <a:pt x="15099" y="5128"/>
                    <a:pt x="15074" y="5122"/>
                  </a:cubicBezTo>
                  <a:cubicBezTo>
                    <a:pt x="15061" y="5119"/>
                    <a:pt x="15052" y="5116"/>
                    <a:pt x="15040" y="5114"/>
                  </a:cubicBezTo>
                  <a:cubicBezTo>
                    <a:pt x="15040" y="5114"/>
                    <a:pt x="15035" y="5114"/>
                    <a:pt x="15035" y="5114"/>
                  </a:cubicBezTo>
                  <a:cubicBezTo>
                    <a:pt x="15027" y="5111"/>
                    <a:pt x="15018" y="5108"/>
                    <a:pt x="15010" y="5105"/>
                  </a:cubicBezTo>
                  <a:cubicBezTo>
                    <a:pt x="14980" y="5097"/>
                    <a:pt x="14950" y="5088"/>
                    <a:pt x="14920" y="5077"/>
                  </a:cubicBezTo>
                  <a:cubicBezTo>
                    <a:pt x="14903" y="5071"/>
                    <a:pt x="14890" y="5065"/>
                    <a:pt x="14873" y="5063"/>
                  </a:cubicBezTo>
                  <a:cubicBezTo>
                    <a:pt x="14865" y="5060"/>
                    <a:pt x="14856" y="5057"/>
                    <a:pt x="14848" y="5051"/>
                  </a:cubicBezTo>
                  <a:cubicBezTo>
                    <a:pt x="14830" y="5046"/>
                    <a:pt x="14813" y="5040"/>
                    <a:pt x="14796" y="5031"/>
                  </a:cubicBezTo>
                  <a:cubicBezTo>
                    <a:pt x="14788" y="5029"/>
                    <a:pt x="14779" y="5023"/>
                    <a:pt x="14771" y="5020"/>
                  </a:cubicBezTo>
                  <a:cubicBezTo>
                    <a:pt x="14762" y="5017"/>
                    <a:pt x="14754" y="5011"/>
                    <a:pt x="14745" y="5009"/>
                  </a:cubicBezTo>
                  <a:cubicBezTo>
                    <a:pt x="14702" y="4992"/>
                    <a:pt x="14664" y="4972"/>
                    <a:pt x="14626" y="4952"/>
                  </a:cubicBezTo>
                  <a:cubicBezTo>
                    <a:pt x="14621" y="4949"/>
                    <a:pt x="14621" y="4949"/>
                    <a:pt x="14617" y="4946"/>
                  </a:cubicBezTo>
                  <a:cubicBezTo>
                    <a:pt x="14592" y="4932"/>
                    <a:pt x="14562" y="4918"/>
                    <a:pt x="14536" y="4904"/>
                  </a:cubicBezTo>
                  <a:cubicBezTo>
                    <a:pt x="14528" y="4898"/>
                    <a:pt x="14515" y="4892"/>
                    <a:pt x="14506" y="4887"/>
                  </a:cubicBezTo>
                  <a:cubicBezTo>
                    <a:pt x="14489" y="4878"/>
                    <a:pt x="14476" y="4867"/>
                    <a:pt x="14459" y="4858"/>
                  </a:cubicBezTo>
                  <a:cubicBezTo>
                    <a:pt x="14446" y="4850"/>
                    <a:pt x="14438" y="4844"/>
                    <a:pt x="14425" y="4836"/>
                  </a:cubicBezTo>
                  <a:cubicBezTo>
                    <a:pt x="14417" y="4827"/>
                    <a:pt x="14404" y="4821"/>
                    <a:pt x="14395" y="4813"/>
                  </a:cubicBezTo>
                  <a:cubicBezTo>
                    <a:pt x="14395" y="4813"/>
                    <a:pt x="14395" y="4813"/>
                    <a:pt x="14395" y="4813"/>
                  </a:cubicBezTo>
                  <a:cubicBezTo>
                    <a:pt x="14395" y="4813"/>
                    <a:pt x="14395" y="4813"/>
                    <a:pt x="14395" y="4813"/>
                  </a:cubicBezTo>
                  <a:cubicBezTo>
                    <a:pt x="14382" y="4804"/>
                    <a:pt x="14370" y="4796"/>
                    <a:pt x="14361" y="4787"/>
                  </a:cubicBezTo>
                  <a:cubicBezTo>
                    <a:pt x="14353" y="4782"/>
                    <a:pt x="14344" y="4773"/>
                    <a:pt x="14336" y="4768"/>
                  </a:cubicBezTo>
                  <a:cubicBezTo>
                    <a:pt x="14323" y="4759"/>
                    <a:pt x="14310" y="4748"/>
                    <a:pt x="14297" y="4739"/>
                  </a:cubicBezTo>
                  <a:cubicBezTo>
                    <a:pt x="14289" y="4734"/>
                    <a:pt x="14284" y="4728"/>
                    <a:pt x="14276" y="4722"/>
                  </a:cubicBezTo>
                  <a:cubicBezTo>
                    <a:pt x="14276" y="4722"/>
                    <a:pt x="14276" y="4722"/>
                    <a:pt x="14276" y="4722"/>
                  </a:cubicBezTo>
                  <a:cubicBezTo>
                    <a:pt x="14276" y="4722"/>
                    <a:pt x="14276" y="4722"/>
                    <a:pt x="14276" y="4722"/>
                  </a:cubicBezTo>
                  <a:cubicBezTo>
                    <a:pt x="14263" y="4711"/>
                    <a:pt x="14246" y="4700"/>
                    <a:pt x="14233" y="4685"/>
                  </a:cubicBezTo>
                  <a:cubicBezTo>
                    <a:pt x="14229" y="4683"/>
                    <a:pt x="14225" y="4677"/>
                    <a:pt x="14220" y="4674"/>
                  </a:cubicBezTo>
                  <a:cubicBezTo>
                    <a:pt x="14203" y="4657"/>
                    <a:pt x="14186" y="4640"/>
                    <a:pt x="14169" y="4623"/>
                  </a:cubicBezTo>
                  <a:cubicBezTo>
                    <a:pt x="14165" y="4620"/>
                    <a:pt x="14161" y="4614"/>
                    <a:pt x="14156" y="4612"/>
                  </a:cubicBezTo>
                  <a:cubicBezTo>
                    <a:pt x="14143" y="4597"/>
                    <a:pt x="14131" y="4586"/>
                    <a:pt x="14118" y="4572"/>
                  </a:cubicBezTo>
                  <a:cubicBezTo>
                    <a:pt x="14114" y="4566"/>
                    <a:pt x="14105" y="4561"/>
                    <a:pt x="14101" y="4552"/>
                  </a:cubicBezTo>
                  <a:cubicBezTo>
                    <a:pt x="14092" y="4541"/>
                    <a:pt x="14079" y="4529"/>
                    <a:pt x="14071" y="4518"/>
                  </a:cubicBezTo>
                  <a:cubicBezTo>
                    <a:pt x="14067" y="4510"/>
                    <a:pt x="14058" y="4504"/>
                    <a:pt x="14054" y="4495"/>
                  </a:cubicBezTo>
                  <a:cubicBezTo>
                    <a:pt x="14054" y="4495"/>
                    <a:pt x="14054" y="4495"/>
                    <a:pt x="14054" y="4495"/>
                  </a:cubicBezTo>
                  <a:cubicBezTo>
                    <a:pt x="14054" y="4495"/>
                    <a:pt x="14054" y="4495"/>
                    <a:pt x="14054" y="4495"/>
                  </a:cubicBezTo>
                  <a:cubicBezTo>
                    <a:pt x="14045" y="4484"/>
                    <a:pt x="14037" y="4473"/>
                    <a:pt x="14028" y="4461"/>
                  </a:cubicBezTo>
                  <a:cubicBezTo>
                    <a:pt x="14024" y="4453"/>
                    <a:pt x="14015" y="4447"/>
                    <a:pt x="14011" y="4439"/>
                  </a:cubicBezTo>
                  <a:cubicBezTo>
                    <a:pt x="14003" y="4427"/>
                    <a:pt x="13994" y="4416"/>
                    <a:pt x="13986" y="4402"/>
                  </a:cubicBezTo>
                  <a:cubicBezTo>
                    <a:pt x="13986" y="4402"/>
                    <a:pt x="13986" y="4402"/>
                    <a:pt x="13986" y="4402"/>
                  </a:cubicBezTo>
                  <a:cubicBezTo>
                    <a:pt x="13986" y="4402"/>
                    <a:pt x="13986" y="4402"/>
                    <a:pt x="13986" y="4402"/>
                  </a:cubicBezTo>
                  <a:cubicBezTo>
                    <a:pt x="13986" y="4399"/>
                    <a:pt x="13981" y="4399"/>
                    <a:pt x="13981" y="4396"/>
                  </a:cubicBezTo>
                  <a:lnTo>
                    <a:pt x="13819" y="4022"/>
                  </a:lnTo>
                  <a:cubicBezTo>
                    <a:pt x="13819" y="4028"/>
                    <a:pt x="13823" y="4030"/>
                    <a:pt x="13823" y="4036"/>
                  </a:cubicBezTo>
                  <a:cubicBezTo>
                    <a:pt x="13823" y="4036"/>
                    <a:pt x="13823" y="4036"/>
                    <a:pt x="13823" y="4036"/>
                  </a:cubicBezTo>
                  <a:cubicBezTo>
                    <a:pt x="13823" y="4033"/>
                    <a:pt x="13819" y="4028"/>
                    <a:pt x="13819" y="4025"/>
                  </a:cubicBezTo>
                  <a:cubicBezTo>
                    <a:pt x="13819" y="4022"/>
                    <a:pt x="13819" y="4022"/>
                    <a:pt x="13819" y="4019"/>
                  </a:cubicBezTo>
                  <a:lnTo>
                    <a:pt x="13819" y="4022"/>
                  </a:lnTo>
                  <a:cubicBezTo>
                    <a:pt x="13819" y="4022"/>
                    <a:pt x="13819" y="4022"/>
                    <a:pt x="13819" y="4019"/>
                  </a:cubicBezTo>
                  <a:cubicBezTo>
                    <a:pt x="13819" y="4016"/>
                    <a:pt x="13819" y="4013"/>
                    <a:pt x="13819" y="4011"/>
                  </a:cubicBezTo>
                  <a:cubicBezTo>
                    <a:pt x="13815" y="3985"/>
                    <a:pt x="13806" y="3959"/>
                    <a:pt x="13802" y="3934"/>
                  </a:cubicBezTo>
                  <a:cubicBezTo>
                    <a:pt x="13802" y="3928"/>
                    <a:pt x="13798" y="3923"/>
                    <a:pt x="13798" y="3917"/>
                  </a:cubicBezTo>
                  <a:cubicBezTo>
                    <a:pt x="13798" y="3906"/>
                    <a:pt x="13794" y="3891"/>
                    <a:pt x="13794" y="3880"/>
                  </a:cubicBezTo>
                  <a:cubicBezTo>
                    <a:pt x="13794" y="3880"/>
                    <a:pt x="13794" y="3880"/>
                    <a:pt x="13794" y="3880"/>
                  </a:cubicBezTo>
                  <a:cubicBezTo>
                    <a:pt x="13794" y="3869"/>
                    <a:pt x="13789" y="3857"/>
                    <a:pt x="13789" y="3846"/>
                  </a:cubicBezTo>
                  <a:cubicBezTo>
                    <a:pt x="13789" y="3846"/>
                    <a:pt x="13789" y="3846"/>
                    <a:pt x="13789" y="3846"/>
                  </a:cubicBezTo>
                  <a:cubicBezTo>
                    <a:pt x="13789" y="3832"/>
                    <a:pt x="13789" y="3821"/>
                    <a:pt x="13789" y="3806"/>
                  </a:cubicBezTo>
                  <a:cubicBezTo>
                    <a:pt x="13789" y="3806"/>
                    <a:pt x="13789" y="3806"/>
                    <a:pt x="13789" y="3806"/>
                  </a:cubicBezTo>
                  <a:cubicBezTo>
                    <a:pt x="13789" y="3806"/>
                    <a:pt x="13789" y="3806"/>
                    <a:pt x="13789" y="3806"/>
                  </a:cubicBezTo>
                  <a:cubicBezTo>
                    <a:pt x="13789" y="3792"/>
                    <a:pt x="13789" y="3781"/>
                    <a:pt x="13789" y="3767"/>
                  </a:cubicBezTo>
                  <a:cubicBezTo>
                    <a:pt x="13789" y="3767"/>
                    <a:pt x="13789" y="3767"/>
                    <a:pt x="13789" y="3767"/>
                  </a:cubicBezTo>
                  <a:cubicBezTo>
                    <a:pt x="13777" y="3741"/>
                    <a:pt x="13777" y="3713"/>
                    <a:pt x="13781" y="3687"/>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2E4AED90-6CF5-4715-954D-5B40C80A0D5A}"/>
                </a:ext>
              </a:extLst>
            </p:cNvPr>
            <p:cNvSpPr/>
            <p:nvPr/>
          </p:nvSpPr>
          <p:spPr>
            <a:xfrm>
              <a:off x="2590800" y="14922500"/>
              <a:ext cx="259957" cy="373818"/>
            </a:xfrm>
            <a:custGeom>
              <a:avLst/>
              <a:gdLst/>
              <a:ahLst/>
              <a:cxnLst>
                <a:cxn ang="0">
                  <a:pos x="wd2" y="hd2"/>
                </a:cxn>
                <a:cxn ang="5400000">
                  <a:pos x="wd2" y="hd2"/>
                </a:cxn>
                <a:cxn ang="10800000">
                  <a:pos x="wd2" y="hd2"/>
                </a:cxn>
                <a:cxn ang="16200000">
                  <a:pos x="wd2" y="hd2"/>
                </a:cxn>
              </a:cxnLst>
              <a:rect l="0" t="0" r="r" b="b"/>
              <a:pathLst>
                <a:path w="21185" h="21574" extrusionOk="0">
                  <a:moveTo>
                    <a:pt x="19198" y="9914"/>
                  </a:moveTo>
                  <a:cubicBezTo>
                    <a:pt x="19011" y="9804"/>
                    <a:pt x="18784" y="9702"/>
                    <a:pt x="18535" y="9606"/>
                  </a:cubicBezTo>
                  <a:cubicBezTo>
                    <a:pt x="18535" y="9606"/>
                    <a:pt x="18535" y="9606"/>
                    <a:pt x="18535" y="9606"/>
                  </a:cubicBezTo>
                  <a:lnTo>
                    <a:pt x="18525" y="9606"/>
                  </a:lnTo>
                  <a:cubicBezTo>
                    <a:pt x="18525" y="9606"/>
                    <a:pt x="18525" y="9606"/>
                    <a:pt x="18525" y="9606"/>
                  </a:cubicBezTo>
                  <a:lnTo>
                    <a:pt x="15058" y="8272"/>
                  </a:lnTo>
                  <a:cubicBezTo>
                    <a:pt x="14571" y="8082"/>
                    <a:pt x="13950" y="7913"/>
                    <a:pt x="13205" y="7759"/>
                  </a:cubicBezTo>
                  <a:lnTo>
                    <a:pt x="13215" y="5736"/>
                  </a:lnTo>
                  <a:lnTo>
                    <a:pt x="15161" y="6484"/>
                  </a:lnTo>
                  <a:cubicBezTo>
                    <a:pt x="15130" y="6477"/>
                    <a:pt x="15109" y="6462"/>
                    <a:pt x="15078" y="6447"/>
                  </a:cubicBezTo>
                  <a:cubicBezTo>
                    <a:pt x="15399" y="6586"/>
                    <a:pt x="15782" y="6653"/>
                    <a:pt x="16175" y="6608"/>
                  </a:cubicBezTo>
                  <a:cubicBezTo>
                    <a:pt x="16269" y="6601"/>
                    <a:pt x="16372" y="6586"/>
                    <a:pt x="16476" y="6557"/>
                  </a:cubicBezTo>
                  <a:lnTo>
                    <a:pt x="18049" y="6213"/>
                  </a:lnTo>
                  <a:cubicBezTo>
                    <a:pt x="19508" y="5890"/>
                    <a:pt x="20212" y="4498"/>
                    <a:pt x="19291" y="3706"/>
                  </a:cubicBezTo>
                  <a:cubicBezTo>
                    <a:pt x="18991" y="3457"/>
                    <a:pt x="18659" y="3230"/>
                    <a:pt x="18276" y="3046"/>
                  </a:cubicBezTo>
                  <a:cubicBezTo>
                    <a:pt x="18131" y="2973"/>
                    <a:pt x="17987" y="2914"/>
                    <a:pt x="17831" y="2856"/>
                  </a:cubicBezTo>
                  <a:cubicBezTo>
                    <a:pt x="17842" y="2856"/>
                    <a:pt x="17842" y="2863"/>
                    <a:pt x="17852" y="2863"/>
                  </a:cubicBezTo>
                  <a:lnTo>
                    <a:pt x="14375" y="1522"/>
                  </a:lnTo>
                  <a:cubicBezTo>
                    <a:pt x="13650" y="1243"/>
                    <a:pt x="12750" y="1075"/>
                    <a:pt x="11684" y="1016"/>
                  </a:cubicBezTo>
                  <a:lnTo>
                    <a:pt x="9251" y="78"/>
                  </a:lnTo>
                  <a:cubicBezTo>
                    <a:pt x="9086" y="12"/>
                    <a:pt x="8889" y="-10"/>
                    <a:pt x="8672" y="5"/>
                  </a:cubicBezTo>
                  <a:cubicBezTo>
                    <a:pt x="8082" y="63"/>
                    <a:pt x="7595" y="481"/>
                    <a:pt x="7595" y="936"/>
                  </a:cubicBezTo>
                  <a:lnTo>
                    <a:pt x="7595" y="1229"/>
                  </a:lnTo>
                  <a:cubicBezTo>
                    <a:pt x="5174" y="1566"/>
                    <a:pt x="3352" y="2248"/>
                    <a:pt x="2120" y="3266"/>
                  </a:cubicBezTo>
                  <a:cubicBezTo>
                    <a:pt x="889" y="4285"/>
                    <a:pt x="278" y="5473"/>
                    <a:pt x="278" y="6806"/>
                  </a:cubicBezTo>
                  <a:cubicBezTo>
                    <a:pt x="278" y="7781"/>
                    <a:pt x="578" y="8588"/>
                    <a:pt x="1189" y="9203"/>
                  </a:cubicBezTo>
                  <a:cubicBezTo>
                    <a:pt x="1675" y="9702"/>
                    <a:pt x="2245" y="10075"/>
                    <a:pt x="2876" y="10317"/>
                  </a:cubicBezTo>
                  <a:lnTo>
                    <a:pt x="6353" y="11659"/>
                  </a:lnTo>
                  <a:cubicBezTo>
                    <a:pt x="6322" y="11651"/>
                    <a:pt x="6302" y="11637"/>
                    <a:pt x="6281" y="11629"/>
                  </a:cubicBezTo>
                  <a:cubicBezTo>
                    <a:pt x="6457" y="11703"/>
                    <a:pt x="6643" y="11761"/>
                    <a:pt x="6830" y="11820"/>
                  </a:cubicBezTo>
                  <a:cubicBezTo>
                    <a:pt x="7037" y="11878"/>
                    <a:pt x="7295" y="11937"/>
                    <a:pt x="7585" y="11996"/>
                  </a:cubicBezTo>
                  <a:lnTo>
                    <a:pt x="7575" y="14283"/>
                  </a:lnTo>
                  <a:lnTo>
                    <a:pt x="4967" y="13278"/>
                  </a:lnTo>
                  <a:cubicBezTo>
                    <a:pt x="4666" y="13161"/>
                    <a:pt x="4304" y="13117"/>
                    <a:pt x="3932" y="13154"/>
                  </a:cubicBezTo>
                  <a:cubicBezTo>
                    <a:pt x="3859" y="13161"/>
                    <a:pt x="3787" y="13168"/>
                    <a:pt x="3714" y="13183"/>
                  </a:cubicBezTo>
                  <a:lnTo>
                    <a:pt x="1737" y="13557"/>
                  </a:lnTo>
                  <a:cubicBezTo>
                    <a:pt x="413" y="13806"/>
                    <a:pt x="-405" y="14972"/>
                    <a:pt x="206" y="15836"/>
                  </a:cubicBezTo>
                  <a:cubicBezTo>
                    <a:pt x="558" y="16335"/>
                    <a:pt x="1065" y="16775"/>
                    <a:pt x="1717" y="17170"/>
                  </a:cubicBezTo>
                  <a:cubicBezTo>
                    <a:pt x="2007" y="17346"/>
                    <a:pt x="2327" y="17500"/>
                    <a:pt x="2659" y="17625"/>
                  </a:cubicBezTo>
                  <a:lnTo>
                    <a:pt x="6136" y="18966"/>
                  </a:lnTo>
                  <a:cubicBezTo>
                    <a:pt x="6126" y="18959"/>
                    <a:pt x="6105" y="18951"/>
                    <a:pt x="6095" y="18951"/>
                  </a:cubicBezTo>
                  <a:cubicBezTo>
                    <a:pt x="6529" y="19120"/>
                    <a:pt x="7005" y="19259"/>
                    <a:pt x="7523" y="19355"/>
                  </a:cubicBezTo>
                  <a:cubicBezTo>
                    <a:pt x="7533" y="19355"/>
                    <a:pt x="7554" y="19362"/>
                    <a:pt x="7564" y="19362"/>
                  </a:cubicBezTo>
                  <a:lnTo>
                    <a:pt x="7564" y="19508"/>
                  </a:lnTo>
                  <a:cubicBezTo>
                    <a:pt x="7564" y="19802"/>
                    <a:pt x="7761" y="20036"/>
                    <a:pt x="8061" y="20153"/>
                  </a:cubicBezTo>
                  <a:lnTo>
                    <a:pt x="11539" y="21495"/>
                  </a:lnTo>
                  <a:cubicBezTo>
                    <a:pt x="11528" y="21495"/>
                    <a:pt x="11528" y="21487"/>
                    <a:pt x="11518" y="21487"/>
                  </a:cubicBezTo>
                  <a:cubicBezTo>
                    <a:pt x="11684" y="21553"/>
                    <a:pt x="11891" y="21590"/>
                    <a:pt x="12108" y="21568"/>
                  </a:cubicBezTo>
                  <a:cubicBezTo>
                    <a:pt x="12698" y="21509"/>
                    <a:pt x="13184" y="21092"/>
                    <a:pt x="13184" y="20637"/>
                  </a:cubicBezTo>
                  <a:lnTo>
                    <a:pt x="13184" y="19325"/>
                  </a:lnTo>
                  <a:cubicBezTo>
                    <a:pt x="14395" y="19164"/>
                    <a:pt x="15420" y="18944"/>
                    <a:pt x="16258" y="18651"/>
                  </a:cubicBezTo>
                  <a:cubicBezTo>
                    <a:pt x="17097" y="18358"/>
                    <a:pt x="17883" y="17947"/>
                    <a:pt x="18628" y="17412"/>
                  </a:cubicBezTo>
                  <a:cubicBezTo>
                    <a:pt x="19373" y="16877"/>
                    <a:pt x="19984" y="16247"/>
                    <a:pt x="20460" y="15514"/>
                  </a:cubicBezTo>
                  <a:cubicBezTo>
                    <a:pt x="20936" y="14781"/>
                    <a:pt x="21185" y="14004"/>
                    <a:pt x="21185" y="13183"/>
                  </a:cubicBezTo>
                  <a:cubicBezTo>
                    <a:pt x="21195" y="11783"/>
                    <a:pt x="20522" y="10691"/>
                    <a:pt x="19198" y="991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DE55919C-F71C-4060-8897-DEC75F12B5F8}"/>
                </a:ext>
              </a:extLst>
            </p:cNvPr>
            <p:cNvSpPr/>
            <p:nvPr/>
          </p:nvSpPr>
          <p:spPr>
            <a:xfrm>
              <a:off x="2641599" y="14947900"/>
              <a:ext cx="217412" cy="350379"/>
            </a:xfrm>
            <a:custGeom>
              <a:avLst/>
              <a:gdLst/>
              <a:ahLst/>
              <a:cxnLst>
                <a:cxn ang="0">
                  <a:pos x="wd2" y="hd2"/>
                </a:cxn>
                <a:cxn ang="5400000">
                  <a:pos x="wd2" y="hd2"/>
                </a:cxn>
                <a:cxn ang="10800000">
                  <a:pos x="wd2" y="hd2"/>
                </a:cxn>
                <a:cxn ang="16200000">
                  <a:pos x="wd2" y="hd2"/>
                </a:cxn>
              </a:cxnLst>
              <a:rect l="0" t="0" r="r" b="b"/>
              <a:pathLst>
                <a:path w="21118" h="21490" extrusionOk="0">
                  <a:moveTo>
                    <a:pt x="18750" y="9098"/>
                  </a:moveTo>
                  <a:cubicBezTo>
                    <a:pt x="20329" y="9923"/>
                    <a:pt x="21118" y="11084"/>
                    <a:pt x="21118" y="12572"/>
                  </a:cubicBezTo>
                  <a:cubicBezTo>
                    <a:pt x="21118" y="13444"/>
                    <a:pt x="20822" y="14270"/>
                    <a:pt x="20254" y="15049"/>
                  </a:cubicBezTo>
                  <a:cubicBezTo>
                    <a:pt x="19687" y="15828"/>
                    <a:pt x="18959" y="16497"/>
                    <a:pt x="18071" y="17066"/>
                  </a:cubicBezTo>
                  <a:cubicBezTo>
                    <a:pt x="17183" y="17635"/>
                    <a:pt x="16245" y="18071"/>
                    <a:pt x="15246" y="18382"/>
                  </a:cubicBezTo>
                  <a:cubicBezTo>
                    <a:pt x="14247" y="18694"/>
                    <a:pt x="13026" y="18928"/>
                    <a:pt x="11582" y="19099"/>
                  </a:cubicBezTo>
                  <a:lnTo>
                    <a:pt x="11582" y="20493"/>
                  </a:lnTo>
                  <a:cubicBezTo>
                    <a:pt x="11582" y="20976"/>
                    <a:pt x="11003" y="21420"/>
                    <a:pt x="10299" y="21483"/>
                  </a:cubicBezTo>
                  <a:cubicBezTo>
                    <a:pt x="9596" y="21545"/>
                    <a:pt x="9017" y="21202"/>
                    <a:pt x="9017" y="20719"/>
                  </a:cubicBezTo>
                  <a:lnTo>
                    <a:pt x="9017" y="19325"/>
                  </a:lnTo>
                  <a:cubicBezTo>
                    <a:pt x="7290" y="19372"/>
                    <a:pt x="5896" y="19309"/>
                    <a:pt x="4822" y="19130"/>
                  </a:cubicBezTo>
                  <a:cubicBezTo>
                    <a:pt x="3749" y="18951"/>
                    <a:pt x="2824" y="18647"/>
                    <a:pt x="2047" y="18235"/>
                  </a:cubicBezTo>
                  <a:cubicBezTo>
                    <a:pt x="1270" y="17814"/>
                    <a:pt x="665" y="17347"/>
                    <a:pt x="246" y="16817"/>
                  </a:cubicBezTo>
                  <a:cubicBezTo>
                    <a:pt x="-482" y="15898"/>
                    <a:pt x="493" y="14659"/>
                    <a:pt x="2072" y="14394"/>
                  </a:cubicBezTo>
                  <a:lnTo>
                    <a:pt x="4428" y="13997"/>
                  </a:lnTo>
                  <a:cubicBezTo>
                    <a:pt x="4514" y="13982"/>
                    <a:pt x="4600" y="13974"/>
                    <a:pt x="4687" y="13966"/>
                  </a:cubicBezTo>
                  <a:cubicBezTo>
                    <a:pt x="5649" y="13880"/>
                    <a:pt x="6512" y="14215"/>
                    <a:pt x="6870" y="14807"/>
                  </a:cubicBezTo>
                  <a:cubicBezTo>
                    <a:pt x="6994" y="15010"/>
                    <a:pt x="7117" y="15173"/>
                    <a:pt x="7265" y="15306"/>
                  </a:cubicBezTo>
                  <a:cubicBezTo>
                    <a:pt x="7623" y="15625"/>
                    <a:pt x="8215" y="15882"/>
                    <a:pt x="9029" y="16085"/>
                  </a:cubicBezTo>
                  <a:lnTo>
                    <a:pt x="9041" y="11847"/>
                  </a:lnTo>
                  <a:cubicBezTo>
                    <a:pt x="6673" y="11606"/>
                    <a:pt x="4995" y="11372"/>
                    <a:pt x="4008" y="11131"/>
                  </a:cubicBezTo>
                  <a:cubicBezTo>
                    <a:pt x="3021" y="10889"/>
                    <a:pt x="2158" y="10437"/>
                    <a:pt x="1430" y="9783"/>
                  </a:cubicBezTo>
                  <a:cubicBezTo>
                    <a:pt x="702" y="9121"/>
                    <a:pt x="344" y="8272"/>
                    <a:pt x="344" y="7236"/>
                  </a:cubicBezTo>
                  <a:cubicBezTo>
                    <a:pt x="344" y="5810"/>
                    <a:pt x="1085" y="4556"/>
                    <a:pt x="2540" y="3474"/>
                  </a:cubicBezTo>
                  <a:cubicBezTo>
                    <a:pt x="4008" y="2391"/>
                    <a:pt x="6179" y="1667"/>
                    <a:pt x="9066" y="1308"/>
                  </a:cubicBezTo>
                  <a:lnTo>
                    <a:pt x="9066" y="997"/>
                  </a:lnTo>
                  <a:cubicBezTo>
                    <a:pt x="9066" y="514"/>
                    <a:pt x="9646" y="70"/>
                    <a:pt x="10349" y="7"/>
                  </a:cubicBezTo>
                  <a:cubicBezTo>
                    <a:pt x="11052" y="-55"/>
                    <a:pt x="11632" y="288"/>
                    <a:pt x="11632" y="771"/>
                  </a:cubicBezTo>
                  <a:lnTo>
                    <a:pt x="11632" y="1082"/>
                  </a:lnTo>
                  <a:cubicBezTo>
                    <a:pt x="14259" y="958"/>
                    <a:pt x="16270" y="1207"/>
                    <a:pt x="17652" y="1814"/>
                  </a:cubicBezTo>
                  <a:cubicBezTo>
                    <a:pt x="18108" y="2017"/>
                    <a:pt x="18515" y="2251"/>
                    <a:pt x="18861" y="2515"/>
                  </a:cubicBezTo>
                  <a:cubicBezTo>
                    <a:pt x="19958" y="3357"/>
                    <a:pt x="19120" y="4837"/>
                    <a:pt x="17380" y="5179"/>
                  </a:cubicBezTo>
                  <a:lnTo>
                    <a:pt x="15505" y="5546"/>
                  </a:lnTo>
                  <a:cubicBezTo>
                    <a:pt x="15382" y="5569"/>
                    <a:pt x="15271" y="5585"/>
                    <a:pt x="15147" y="5600"/>
                  </a:cubicBezTo>
                  <a:cubicBezTo>
                    <a:pt x="14333" y="5670"/>
                    <a:pt x="13593" y="5436"/>
                    <a:pt x="13161" y="4992"/>
                  </a:cubicBezTo>
                  <a:cubicBezTo>
                    <a:pt x="13087" y="4907"/>
                    <a:pt x="13001" y="4837"/>
                    <a:pt x="12927" y="4782"/>
                  </a:cubicBezTo>
                  <a:cubicBezTo>
                    <a:pt x="12668" y="4587"/>
                    <a:pt x="12224" y="4400"/>
                    <a:pt x="11619" y="4237"/>
                  </a:cubicBezTo>
                  <a:lnTo>
                    <a:pt x="11607" y="7703"/>
                  </a:lnTo>
                  <a:cubicBezTo>
                    <a:pt x="15184" y="8015"/>
                    <a:pt x="17565" y="8482"/>
                    <a:pt x="18750" y="9098"/>
                  </a:cubicBezTo>
                  <a:close/>
                  <a:moveTo>
                    <a:pt x="13791" y="15018"/>
                  </a:moveTo>
                  <a:cubicBezTo>
                    <a:pt x="14259" y="14628"/>
                    <a:pt x="14481" y="14215"/>
                    <a:pt x="14494" y="13787"/>
                  </a:cubicBezTo>
                  <a:cubicBezTo>
                    <a:pt x="14494" y="13413"/>
                    <a:pt x="14296" y="13078"/>
                    <a:pt x="13914" y="12798"/>
                  </a:cubicBezTo>
                  <a:cubicBezTo>
                    <a:pt x="13519" y="12517"/>
                    <a:pt x="12754" y="12291"/>
                    <a:pt x="11619" y="12120"/>
                  </a:cubicBezTo>
                  <a:lnTo>
                    <a:pt x="11607" y="15968"/>
                  </a:lnTo>
                  <a:cubicBezTo>
                    <a:pt x="12594" y="15719"/>
                    <a:pt x="13322" y="15407"/>
                    <a:pt x="13791" y="15018"/>
                  </a:cubicBezTo>
                  <a:moveTo>
                    <a:pt x="9054" y="7462"/>
                  </a:moveTo>
                  <a:lnTo>
                    <a:pt x="9066" y="4377"/>
                  </a:lnTo>
                  <a:cubicBezTo>
                    <a:pt x="8313" y="4611"/>
                    <a:pt x="7795" y="4868"/>
                    <a:pt x="7499" y="5141"/>
                  </a:cubicBezTo>
                  <a:cubicBezTo>
                    <a:pt x="7203" y="5413"/>
                    <a:pt x="7055" y="5725"/>
                    <a:pt x="7055" y="6060"/>
                  </a:cubicBezTo>
                  <a:cubicBezTo>
                    <a:pt x="7055" y="6410"/>
                    <a:pt x="7203" y="6706"/>
                    <a:pt x="7499" y="6940"/>
                  </a:cubicBezTo>
                  <a:cubicBezTo>
                    <a:pt x="7795" y="7181"/>
                    <a:pt x="8313" y="7353"/>
                    <a:pt x="9054" y="7462"/>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FAFE0C53-B08B-4D83-BC7B-D29646AE3013}"/>
                </a:ext>
              </a:extLst>
            </p:cNvPr>
            <p:cNvSpPr/>
            <p:nvPr/>
          </p:nvSpPr>
          <p:spPr>
            <a:xfrm>
              <a:off x="1689100" y="15100300"/>
              <a:ext cx="252748" cy="359284"/>
            </a:xfrm>
            <a:custGeom>
              <a:avLst/>
              <a:gdLst/>
              <a:ahLst/>
              <a:cxnLst>
                <a:cxn ang="0">
                  <a:pos x="wd2" y="hd2"/>
                </a:cxn>
                <a:cxn ang="5400000">
                  <a:pos x="wd2" y="hd2"/>
                </a:cxn>
                <a:cxn ang="10800000">
                  <a:pos x="wd2" y="hd2"/>
                </a:cxn>
                <a:cxn ang="16200000">
                  <a:pos x="wd2" y="hd2"/>
                </a:cxn>
              </a:cxnLst>
              <a:rect l="0" t="0" r="r" b="b"/>
              <a:pathLst>
                <a:path w="21461" h="21600" extrusionOk="0">
                  <a:moveTo>
                    <a:pt x="19120" y="9582"/>
                  </a:moveTo>
                  <a:cubicBezTo>
                    <a:pt x="18031" y="8880"/>
                    <a:pt x="15906" y="8193"/>
                    <a:pt x="12747" y="7528"/>
                  </a:cubicBezTo>
                  <a:lnTo>
                    <a:pt x="12693" y="6780"/>
                  </a:lnTo>
                  <a:cubicBezTo>
                    <a:pt x="12758" y="6788"/>
                    <a:pt x="12833" y="6795"/>
                    <a:pt x="12898" y="6795"/>
                  </a:cubicBezTo>
                  <a:cubicBezTo>
                    <a:pt x="12995" y="6795"/>
                    <a:pt x="13103" y="6795"/>
                    <a:pt x="13210" y="6780"/>
                  </a:cubicBezTo>
                  <a:lnTo>
                    <a:pt x="14839" y="6604"/>
                  </a:lnTo>
                  <a:cubicBezTo>
                    <a:pt x="15022" y="6582"/>
                    <a:pt x="15205" y="6543"/>
                    <a:pt x="15356" y="6490"/>
                  </a:cubicBezTo>
                  <a:cubicBezTo>
                    <a:pt x="15356" y="6490"/>
                    <a:pt x="15356" y="6490"/>
                    <a:pt x="15356" y="6490"/>
                  </a:cubicBezTo>
                  <a:lnTo>
                    <a:pt x="18160" y="5543"/>
                  </a:lnTo>
                  <a:cubicBezTo>
                    <a:pt x="19282" y="5169"/>
                    <a:pt x="19648" y="4039"/>
                    <a:pt x="18753" y="3237"/>
                  </a:cubicBezTo>
                  <a:cubicBezTo>
                    <a:pt x="18430" y="2947"/>
                    <a:pt x="18052" y="2680"/>
                    <a:pt x="17643" y="2443"/>
                  </a:cubicBezTo>
                  <a:cubicBezTo>
                    <a:pt x="16381" y="1718"/>
                    <a:pt x="14602" y="1290"/>
                    <a:pt x="12294" y="1153"/>
                  </a:cubicBezTo>
                  <a:lnTo>
                    <a:pt x="12272" y="855"/>
                  </a:lnTo>
                  <a:cubicBezTo>
                    <a:pt x="12240" y="389"/>
                    <a:pt x="11712" y="8"/>
                    <a:pt x="11086" y="0"/>
                  </a:cubicBezTo>
                  <a:cubicBezTo>
                    <a:pt x="10924" y="0"/>
                    <a:pt x="10763" y="23"/>
                    <a:pt x="10622" y="69"/>
                  </a:cubicBezTo>
                  <a:lnTo>
                    <a:pt x="7819" y="1015"/>
                  </a:lnTo>
                  <a:cubicBezTo>
                    <a:pt x="7829" y="1015"/>
                    <a:pt x="7829" y="1015"/>
                    <a:pt x="7840" y="1008"/>
                  </a:cubicBezTo>
                  <a:cubicBezTo>
                    <a:pt x="7592" y="1084"/>
                    <a:pt x="7398" y="1237"/>
                    <a:pt x="7301" y="1420"/>
                  </a:cubicBezTo>
                  <a:cubicBezTo>
                    <a:pt x="6902" y="1504"/>
                    <a:pt x="6524" y="1603"/>
                    <a:pt x="6179" y="1718"/>
                  </a:cubicBezTo>
                  <a:lnTo>
                    <a:pt x="3376" y="2665"/>
                  </a:lnTo>
                  <a:cubicBezTo>
                    <a:pt x="3408" y="2657"/>
                    <a:pt x="3430" y="2649"/>
                    <a:pt x="3462" y="2642"/>
                  </a:cubicBezTo>
                  <a:cubicBezTo>
                    <a:pt x="2761" y="2871"/>
                    <a:pt x="2157" y="3169"/>
                    <a:pt x="1672" y="3535"/>
                  </a:cubicBezTo>
                  <a:cubicBezTo>
                    <a:pt x="464" y="4436"/>
                    <a:pt x="-86" y="5574"/>
                    <a:pt x="11" y="6940"/>
                  </a:cubicBezTo>
                  <a:cubicBezTo>
                    <a:pt x="87" y="7941"/>
                    <a:pt x="464" y="8796"/>
                    <a:pt x="1143" y="9498"/>
                  </a:cubicBezTo>
                  <a:cubicBezTo>
                    <a:pt x="1834" y="10201"/>
                    <a:pt x="2610" y="10720"/>
                    <a:pt x="3505" y="11040"/>
                  </a:cubicBezTo>
                  <a:cubicBezTo>
                    <a:pt x="4389" y="11369"/>
                    <a:pt x="5888" y="11758"/>
                    <a:pt x="7980" y="12216"/>
                  </a:cubicBezTo>
                  <a:lnTo>
                    <a:pt x="8045" y="13064"/>
                  </a:lnTo>
                  <a:cubicBezTo>
                    <a:pt x="7765" y="12957"/>
                    <a:pt x="7441" y="12888"/>
                    <a:pt x="7118" y="12888"/>
                  </a:cubicBezTo>
                  <a:cubicBezTo>
                    <a:pt x="7042" y="12888"/>
                    <a:pt x="6967" y="12888"/>
                    <a:pt x="6891" y="12896"/>
                  </a:cubicBezTo>
                  <a:lnTo>
                    <a:pt x="4853" y="13049"/>
                  </a:lnTo>
                  <a:cubicBezTo>
                    <a:pt x="4637" y="13064"/>
                    <a:pt x="4432" y="13110"/>
                    <a:pt x="4249" y="13171"/>
                  </a:cubicBezTo>
                  <a:lnTo>
                    <a:pt x="1445" y="14117"/>
                  </a:lnTo>
                  <a:cubicBezTo>
                    <a:pt x="1456" y="14110"/>
                    <a:pt x="1478" y="14110"/>
                    <a:pt x="1488" y="14102"/>
                  </a:cubicBezTo>
                  <a:cubicBezTo>
                    <a:pt x="486" y="14415"/>
                    <a:pt x="11" y="15339"/>
                    <a:pt x="615" y="16148"/>
                  </a:cubicBezTo>
                  <a:cubicBezTo>
                    <a:pt x="1025" y="16698"/>
                    <a:pt x="1585" y="17210"/>
                    <a:pt x="2297" y="17683"/>
                  </a:cubicBezTo>
                  <a:cubicBezTo>
                    <a:pt x="3009" y="18164"/>
                    <a:pt x="3850" y="18538"/>
                    <a:pt x="4799" y="18813"/>
                  </a:cubicBezTo>
                  <a:cubicBezTo>
                    <a:pt x="5759" y="19088"/>
                    <a:pt x="6988" y="19287"/>
                    <a:pt x="8498" y="19409"/>
                  </a:cubicBezTo>
                  <a:lnTo>
                    <a:pt x="8595" y="20745"/>
                  </a:lnTo>
                  <a:cubicBezTo>
                    <a:pt x="8627" y="21211"/>
                    <a:pt x="9156" y="21592"/>
                    <a:pt x="9781" y="21600"/>
                  </a:cubicBezTo>
                  <a:cubicBezTo>
                    <a:pt x="10008" y="21600"/>
                    <a:pt x="10213" y="21554"/>
                    <a:pt x="10385" y="21470"/>
                  </a:cubicBezTo>
                  <a:cubicBezTo>
                    <a:pt x="10342" y="21493"/>
                    <a:pt x="10288" y="21516"/>
                    <a:pt x="10234" y="21531"/>
                  </a:cubicBezTo>
                  <a:lnTo>
                    <a:pt x="13038" y="20584"/>
                  </a:lnTo>
                  <a:cubicBezTo>
                    <a:pt x="13415" y="20455"/>
                    <a:pt x="13663" y="20164"/>
                    <a:pt x="13642" y="19829"/>
                  </a:cubicBezTo>
                  <a:lnTo>
                    <a:pt x="13599" y="19172"/>
                  </a:lnTo>
                  <a:cubicBezTo>
                    <a:pt x="13707" y="19149"/>
                    <a:pt x="13804" y="19126"/>
                    <a:pt x="13911" y="19103"/>
                  </a:cubicBezTo>
                  <a:cubicBezTo>
                    <a:pt x="14181" y="19042"/>
                    <a:pt x="14451" y="18958"/>
                    <a:pt x="14709" y="18874"/>
                  </a:cubicBezTo>
                  <a:cubicBezTo>
                    <a:pt x="14688" y="18882"/>
                    <a:pt x="14666" y="18889"/>
                    <a:pt x="14645" y="18897"/>
                  </a:cubicBezTo>
                  <a:lnTo>
                    <a:pt x="17449" y="17950"/>
                  </a:lnTo>
                  <a:cubicBezTo>
                    <a:pt x="18031" y="17752"/>
                    <a:pt x="18581" y="17492"/>
                    <a:pt x="19098" y="17172"/>
                  </a:cubicBezTo>
                  <a:cubicBezTo>
                    <a:pt x="19832" y="16713"/>
                    <a:pt x="20425" y="16133"/>
                    <a:pt x="20878" y="15446"/>
                  </a:cubicBezTo>
                  <a:cubicBezTo>
                    <a:pt x="21320" y="14751"/>
                    <a:pt x="21514" y="13988"/>
                    <a:pt x="21449" y="13148"/>
                  </a:cubicBezTo>
                  <a:cubicBezTo>
                    <a:pt x="21341" y="11720"/>
                    <a:pt x="20576" y="10529"/>
                    <a:pt x="19120" y="9582"/>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79728883-01F8-4A64-912D-EB399DE493AA}"/>
                </a:ext>
              </a:extLst>
            </p:cNvPr>
            <p:cNvSpPr/>
            <p:nvPr/>
          </p:nvSpPr>
          <p:spPr>
            <a:xfrm>
              <a:off x="1689100" y="15112999"/>
              <a:ext cx="219728" cy="343793"/>
            </a:xfrm>
            <a:custGeom>
              <a:avLst/>
              <a:gdLst/>
              <a:ahLst/>
              <a:cxnLst>
                <a:cxn ang="0">
                  <a:pos x="wd2" y="hd2"/>
                </a:cxn>
                <a:cxn ang="5400000">
                  <a:pos x="wd2" y="hd2"/>
                </a:cxn>
                <a:cxn ang="10800000">
                  <a:pos x="wd2" y="hd2"/>
                </a:cxn>
                <a:cxn ang="16200000">
                  <a:pos x="wd2" y="hd2"/>
                </a:cxn>
              </a:cxnLst>
              <a:rect l="0" t="0" r="r" b="b"/>
              <a:pathLst>
                <a:path w="21441" h="21584" extrusionOk="0">
                  <a:moveTo>
                    <a:pt x="18750" y="10015"/>
                  </a:moveTo>
                  <a:cubicBezTo>
                    <a:pt x="20410" y="11003"/>
                    <a:pt x="21303" y="12247"/>
                    <a:pt x="21427" y="13738"/>
                  </a:cubicBezTo>
                  <a:cubicBezTo>
                    <a:pt x="21501" y="14615"/>
                    <a:pt x="21278" y="15413"/>
                    <a:pt x="20770" y="16138"/>
                  </a:cubicBezTo>
                  <a:cubicBezTo>
                    <a:pt x="20262" y="16864"/>
                    <a:pt x="19580" y="17462"/>
                    <a:pt x="18725" y="17940"/>
                  </a:cubicBezTo>
                  <a:cubicBezTo>
                    <a:pt x="17882" y="18419"/>
                    <a:pt x="16965" y="18769"/>
                    <a:pt x="15974" y="18977"/>
                  </a:cubicBezTo>
                  <a:cubicBezTo>
                    <a:pt x="14995" y="19184"/>
                    <a:pt x="13781" y="19304"/>
                    <a:pt x="12343" y="19328"/>
                  </a:cubicBezTo>
                  <a:lnTo>
                    <a:pt x="12455" y="20723"/>
                  </a:lnTo>
                  <a:cubicBezTo>
                    <a:pt x="12492" y="21209"/>
                    <a:pt x="11946" y="21592"/>
                    <a:pt x="11240" y="21584"/>
                  </a:cubicBezTo>
                  <a:cubicBezTo>
                    <a:pt x="10521" y="21576"/>
                    <a:pt x="9914" y="21177"/>
                    <a:pt x="9877" y="20691"/>
                  </a:cubicBezTo>
                  <a:lnTo>
                    <a:pt x="9765" y="19296"/>
                  </a:lnTo>
                  <a:cubicBezTo>
                    <a:pt x="8030" y="19168"/>
                    <a:pt x="6618" y="18961"/>
                    <a:pt x="5515" y="18674"/>
                  </a:cubicBezTo>
                  <a:cubicBezTo>
                    <a:pt x="4412" y="18387"/>
                    <a:pt x="3458" y="17988"/>
                    <a:pt x="2640" y="17494"/>
                  </a:cubicBezTo>
                  <a:cubicBezTo>
                    <a:pt x="1822" y="16991"/>
                    <a:pt x="1177" y="16465"/>
                    <a:pt x="707" y="15891"/>
                  </a:cubicBezTo>
                  <a:cubicBezTo>
                    <a:pt x="-99" y="14894"/>
                    <a:pt x="781" y="13746"/>
                    <a:pt x="2342" y="13643"/>
                  </a:cubicBezTo>
                  <a:lnTo>
                    <a:pt x="4684" y="13483"/>
                  </a:lnTo>
                  <a:cubicBezTo>
                    <a:pt x="4771" y="13475"/>
                    <a:pt x="4858" y="13475"/>
                    <a:pt x="4945" y="13475"/>
                  </a:cubicBezTo>
                  <a:cubicBezTo>
                    <a:pt x="5911" y="13483"/>
                    <a:pt x="6804" y="13914"/>
                    <a:pt x="7213" y="14544"/>
                  </a:cubicBezTo>
                  <a:cubicBezTo>
                    <a:pt x="7349" y="14759"/>
                    <a:pt x="7498" y="14934"/>
                    <a:pt x="7659" y="15078"/>
                  </a:cubicBezTo>
                  <a:cubicBezTo>
                    <a:pt x="8043" y="15437"/>
                    <a:pt x="8662" y="15755"/>
                    <a:pt x="9505" y="16035"/>
                  </a:cubicBezTo>
                  <a:lnTo>
                    <a:pt x="9171" y="11777"/>
                  </a:lnTo>
                  <a:cubicBezTo>
                    <a:pt x="6766" y="11298"/>
                    <a:pt x="5044" y="10892"/>
                    <a:pt x="4028" y="10549"/>
                  </a:cubicBezTo>
                  <a:cubicBezTo>
                    <a:pt x="3012" y="10206"/>
                    <a:pt x="2107" y="9672"/>
                    <a:pt x="1314" y="8930"/>
                  </a:cubicBezTo>
                  <a:cubicBezTo>
                    <a:pt x="521" y="8197"/>
                    <a:pt x="99" y="7304"/>
                    <a:pt x="13" y="6259"/>
                  </a:cubicBezTo>
                  <a:cubicBezTo>
                    <a:pt x="-99" y="4832"/>
                    <a:pt x="533" y="3644"/>
                    <a:pt x="1921" y="2703"/>
                  </a:cubicBezTo>
                  <a:cubicBezTo>
                    <a:pt x="3309" y="1762"/>
                    <a:pt x="5440" y="1252"/>
                    <a:pt x="8328" y="1180"/>
                  </a:cubicBezTo>
                  <a:lnTo>
                    <a:pt x="8303" y="869"/>
                  </a:lnTo>
                  <a:cubicBezTo>
                    <a:pt x="8266" y="383"/>
                    <a:pt x="8811" y="-8"/>
                    <a:pt x="9518" y="0"/>
                  </a:cubicBezTo>
                  <a:cubicBezTo>
                    <a:pt x="10224" y="8"/>
                    <a:pt x="10831" y="407"/>
                    <a:pt x="10881" y="893"/>
                  </a:cubicBezTo>
                  <a:lnTo>
                    <a:pt x="10905" y="1204"/>
                  </a:lnTo>
                  <a:cubicBezTo>
                    <a:pt x="13545" y="1348"/>
                    <a:pt x="15590" y="1794"/>
                    <a:pt x="17052" y="2551"/>
                  </a:cubicBezTo>
                  <a:cubicBezTo>
                    <a:pt x="17535" y="2799"/>
                    <a:pt x="17957" y="3078"/>
                    <a:pt x="18329" y="3381"/>
                  </a:cubicBezTo>
                  <a:cubicBezTo>
                    <a:pt x="19506" y="4337"/>
                    <a:pt x="18787" y="5733"/>
                    <a:pt x="17052" y="5908"/>
                  </a:cubicBezTo>
                  <a:lnTo>
                    <a:pt x="15181" y="6092"/>
                  </a:lnTo>
                  <a:cubicBezTo>
                    <a:pt x="15057" y="6100"/>
                    <a:pt x="14945" y="6108"/>
                    <a:pt x="14822" y="6108"/>
                  </a:cubicBezTo>
                  <a:cubicBezTo>
                    <a:pt x="14016" y="6100"/>
                    <a:pt x="13235" y="5789"/>
                    <a:pt x="12764" y="5294"/>
                  </a:cubicBezTo>
                  <a:cubicBezTo>
                    <a:pt x="12678" y="5199"/>
                    <a:pt x="12591" y="5119"/>
                    <a:pt x="12517" y="5055"/>
                  </a:cubicBezTo>
                  <a:cubicBezTo>
                    <a:pt x="12232" y="4832"/>
                    <a:pt x="11773" y="4601"/>
                    <a:pt x="11153" y="4369"/>
                  </a:cubicBezTo>
                  <a:lnTo>
                    <a:pt x="11426" y="7854"/>
                  </a:lnTo>
                  <a:cubicBezTo>
                    <a:pt x="15045" y="8563"/>
                    <a:pt x="17486" y="9281"/>
                    <a:pt x="18750" y="10015"/>
                  </a:cubicBezTo>
                  <a:close/>
                  <a:moveTo>
                    <a:pt x="14214" y="15460"/>
                  </a:moveTo>
                  <a:cubicBezTo>
                    <a:pt x="14648" y="15117"/>
                    <a:pt x="14846" y="14727"/>
                    <a:pt x="14821" y="14288"/>
                  </a:cubicBezTo>
                  <a:cubicBezTo>
                    <a:pt x="14797" y="13914"/>
                    <a:pt x="14574" y="13563"/>
                    <a:pt x="14152" y="13236"/>
                  </a:cubicBezTo>
                  <a:cubicBezTo>
                    <a:pt x="13731" y="12917"/>
                    <a:pt x="12938" y="12606"/>
                    <a:pt x="11773" y="12327"/>
                  </a:cubicBezTo>
                  <a:lnTo>
                    <a:pt x="12083" y="16186"/>
                  </a:lnTo>
                  <a:cubicBezTo>
                    <a:pt x="13074" y="16042"/>
                    <a:pt x="13781" y="15803"/>
                    <a:pt x="14214" y="15460"/>
                  </a:cubicBezTo>
                  <a:moveTo>
                    <a:pt x="8811" y="7391"/>
                  </a:moveTo>
                  <a:lnTo>
                    <a:pt x="8563" y="4298"/>
                  </a:lnTo>
                  <a:cubicBezTo>
                    <a:pt x="7820" y="4457"/>
                    <a:pt x="7324" y="4664"/>
                    <a:pt x="7039" y="4904"/>
                  </a:cubicBezTo>
                  <a:cubicBezTo>
                    <a:pt x="6766" y="5151"/>
                    <a:pt x="6642" y="5446"/>
                    <a:pt x="6667" y="5781"/>
                  </a:cubicBezTo>
                  <a:cubicBezTo>
                    <a:pt x="6692" y="6139"/>
                    <a:pt x="6866" y="6442"/>
                    <a:pt x="7188" y="6714"/>
                  </a:cubicBezTo>
                  <a:cubicBezTo>
                    <a:pt x="7510" y="6985"/>
                    <a:pt x="8055" y="7208"/>
                    <a:pt x="8811" y="7391"/>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7B74F655-D3C0-4072-AB45-66469E48CB93}"/>
                </a:ext>
              </a:extLst>
            </p:cNvPr>
            <p:cNvSpPr/>
            <p:nvPr/>
          </p:nvSpPr>
          <p:spPr>
            <a:xfrm>
              <a:off x="1904999" y="14312900"/>
              <a:ext cx="381914" cy="504627"/>
            </a:xfrm>
            <a:custGeom>
              <a:avLst/>
              <a:gdLst/>
              <a:ahLst/>
              <a:cxnLst>
                <a:cxn ang="0">
                  <a:pos x="wd2" y="hd2"/>
                </a:cxn>
                <a:cxn ang="5400000">
                  <a:pos x="wd2" y="hd2"/>
                </a:cxn>
                <a:cxn ang="10800000">
                  <a:pos x="wd2" y="hd2"/>
                </a:cxn>
                <a:cxn ang="16200000">
                  <a:pos x="wd2" y="hd2"/>
                </a:cxn>
              </a:cxnLst>
              <a:rect l="0" t="0" r="r" b="b"/>
              <a:pathLst>
                <a:path w="21360" h="21532" extrusionOk="0">
                  <a:moveTo>
                    <a:pt x="14506" y="19424"/>
                  </a:moveTo>
                  <a:cubicBezTo>
                    <a:pt x="14506" y="19424"/>
                    <a:pt x="14513" y="19424"/>
                    <a:pt x="14513" y="19424"/>
                  </a:cubicBezTo>
                  <a:cubicBezTo>
                    <a:pt x="14555" y="19414"/>
                    <a:pt x="14598" y="19403"/>
                    <a:pt x="14634" y="19392"/>
                  </a:cubicBezTo>
                  <a:cubicBezTo>
                    <a:pt x="14697" y="19376"/>
                    <a:pt x="14761" y="19359"/>
                    <a:pt x="14832" y="19343"/>
                  </a:cubicBezTo>
                  <a:cubicBezTo>
                    <a:pt x="14882" y="19332"/>
                    <a:pt x="14925" y="19316"/>
                    <a:pt x="14974" y="19305"/>
                  </a:cubicBezTo>
                  <a:cubicBezTo>
                    <a:pt x="15038" y="19289"/>
                    <a:pt x="15102" y="19273"/>
                    <a:pt x="15159" y="19251"/>
                  </a:cubicBezTo>
                  <a:cubicBezTo>
                    <a:pt x="15209" y="19235"/>
                    <a:pt x="15259" y="19218"/>
                    <a:pt x="15308" y="19202"/>
                  </a:cubicBezTo>
                  <a:cubicBezTo>
                    <a:pt x="15372" y="19181"/>
                    <a:pt x="15429" y="19164"/>
                    <a:pt x="15493" y="19143"/>
                  </a:cubicBezTo>
                  <a:cubicBezTo>
                    <a:pt x="15543" y="19126"/>
                    <a:pt x="15592" y="19105"/>
                    <a:pt x="15642" y="19088"/>
                  </a:cubicBezTo>
                  <a:cubicBezTo>
                    <a:pt x="15699" y="19067"/>
                    <a:pt x="15763" y="19045"/>
                    <a:pt x="15820" y="19023"/>
                  </a:cubicBezTo>
                  <a:cubicBezTo>
                    <a:pt x="15827" y="19018"/>
                    <a:pt x="15841" y="19018"/>
                    <a:pt x="15848" y="19013"/>
                  </a:cubicBezTo>
                  <a:cubicBezTo>
                    <a:pt x="15933" y="18980"/>
                    <a:pt x="16026" y="18942"/>
                    <a:pt x="16111" y="18904"/>
                  </a:cubicBezTo>
                  <a:cubicBezTo>
                    <a:pt x="16246" y="18850"/>
                    <a:pt x="16381" y="18785"/>
                    <a:pt x="16509" y="18725"/>
                  </a:cubicBezTo>
                  <a:cubicBezTo>
                    <a:pt x="16544" y="18709"/>
                    <a:pt x="16580" y="18688"/>
                    <a:pt x="16615" y="18671"/>
                  </a:cubicBezTo>
                  <a:cubicBezTo>
                    <a:pt x="16722" y="18617"/>
                    <a:pt x="16821" y="18563"/>
                    <a:pt x="16928" y="18509"/>
                  </a:cubicBezTo>
                  <a:cubicBezTo>
                    <a:pt x="16949" y="18498"/>
                    <a:pt x="16970" y="18487"/>
                    <a:pt x="16985" y="18476"/>
                  </a:cubicBezTo>
                  <a:cubicBezTo>
                    <a:pt x="16992" y="18471"/>
                    <a:pt x="17006" y="18465"/>
                    <a:pt x="17013" y="18460"/>
                  </a:cubicBezTo>
                  <a:cubicBezTo>
                    <a:pt x="17070" y="18427"/>
                    <a:pt x="17120" y="18400"/>
                    <a:pt x="17169" y="18368"/>
                  </a:cubicBezTo>
                  <a:cubicBezTo>
                    <a:pt x="17219" y="18341"/>
                    <a:pt x="17262" y="18314"/>
                    <a:pt x="17311" y="18281"/>
                  </a:cubicBezTo>
                  <a:cubicBezTo>
                    <a:pt x="17361" y="18248"/>
                    <a:pt x="17418" y="18216"/>
                    <a:pt x="17468" y="18178"/>
                  </a:cubicBezTo>
                  <a:cubicBezTo>
                    <a:pt x="17510" y="18151"/>
                    <a:pt x="17560" y="18118"/>
                    <a:pt x="17603" y="18086"/>
                  </a:cubicBezTo>
                  <a:cubicBezTo>
                    <a:pt x="17652" y="18048"/>
                    <a:pt x="17702" y="18015"/>
                    <a:pt x="17752" y="17978"/>
                  </a:cubicBezTo>
                  <a:cubicBezTo>
                    <a:pt x="17794" y="17945"/>
                    <a:pt x="17837" y="17918"/>
                    <a:pt x="17880" y="17885"/>
                  </a:cubicBezTo>
                  <a:cubicBezTo>
                    <a:pt x="17929" y="17847"/>
                    <a:pt x="17979" y="17810"/>
                    <a:pt x="18029" y="17766"/>
                  </a:cubicBezTo>
                  <a:cubicBezTo>
                    <a:pt x="18064" y="17739"/>
                    <a:pt x="18100" y="17707"/>
                    <a:pt x="18142" y="17679"/>
                  </a:cubicBezTo>
                  <a:cubicBezTo>
                    <a:pt x="18149" y="17674"/>
                    <a:pt x="18149" y="17674"/>
                    <a:pt x="18157" y="17669"/>
                  </a:cubicBezTo>
                  <a:cubicBezTo>
                    <a:pt x="18249" y="17593"/>
                    <a:pt x="18341" y="17511"/>
                    <a:pt x="18434" y="17430"/>
                  </a:cubicBezTo>
                  <a:cubicBezTo>
                    <a:pt x="19123" y="16812"/>
                    <a:pt x="19598" y="16092"/>
                    <a:pt x="19861" y="15268"/>
                  </a:cubicBezTo>
                  <a:cubicBezTo>
                    <a:pt x="20323" y="13865"/>
                    <a:pt x="20060" y="12624"/>
                    <a:pt x="19080" y="11534"/>
                  </a:cubicBezTo>
                  <a:cubicBezTo>
                    <a:pt x="18775" y="11198"/>
                    <a:pt x="18299" y="10846"/>
                    <a:pt x="17659" y="10472"/>
                  </a:cubicBezTo>
                  <a:lnTo>
                    <a:pt x="15443" y="9188"/>
                  </a:lnTo>
                  <a:cubicBezTo>
                    <a:pt x="15479" y="9210"/>
                    <a:pt x="15514" y="9231"/>
                    <a:pt x="15557" y="9253"/>
                  </a:cubicBezTo>
                  <a:cubicBezTo>
                    <a:pt x="15131" y="8998"/>
                    <a:pt x="14634" y="8738"/>
                    <a:pt x="14051" y="8473"/>
                  </a:cubicBezTo>
                  <a:lnTo>
                    <a:pt x="14797" y="6208"/>
                  </a:lnTo>
                  <a:lnTo>
                    <a:pt x="16629" y="7270"/>
                  </a:lnTo>
                  <a:cubicBezTo>
                    <a:pt x="16835" y="7389"/>
                    <a:pt x="17084" y="7476"/>
                    <a:pt x="17354" y="7514"/>
                  </a:cubicBezTo>
                  <a:cubicBezTo>
                    <a:pt x="17446" y="7524"/>
                    <a:pt x="17546" y="7535"/>
                    <a:pt x="17645" y="7535"/>
                  </a:cubicBezTo>
                  <a:lnTo>
                    <a:pt x="19222" y="7557"/>
                  </a:lnTo>
                  <a:cubicBezTo>
                    <a:pt x="19272" y="7557"/>
                    <a:pt x="19314" y="7557"/>
                    <a:pt x="19364" y="7557"/>
                  </a:cubicBezTo>
                  <a:cubicBezTo>
                    <a:pt x="19392" y="7557"/>
                    <a:pt x="19414" y="7551"/>
                    <a:pt x="19442" y="7551"/>
                  </a:cubicBezTo>
                  <a:cubicBezTo>
                    <a:pt x="19478" y="7551"/>
                    <a:pt x="19506" y="7546"/>
                    <a:pt x="19542" y="7541"/>
                  </a:cubicBezTo>
                  <a:cubicBezTo>
                    <a:pt x="19591" y="7535"/>
                    <a:pt x="19648" y="7524"/>
                    <a:pt x="19698" y="7519"/>
                  </a:cubicBezTo>
                  <a:cubicBezTo>
                    <a:pt x="19726" y="7514"/>
                    <a:pt x="19755" y="7508"/>
                    <a:pt x="19783" y="7503"/>
                  </a:cubicBezTo>
                  <a:cubicBezTo>
                    <a:pt x="19790" y="7503"/>
                    <a:pt x="19804" y="7497"/>
                    <a:pt x="19819" y="7497"/>
                  </a:cubicBezTo>
                  <a:cubicBezTo>
                    <a:pt x="19883" y="7481"/>
                    <a:pt x="19939" y="7465"/>
                    <a:pt x="20003" y="7448"/>
                  </a:cubicBezTo>
                  <a:cubicBezTo>
                    <a:pt x="20010" y="7443"/>
                    <a:pt x="20025" y="7443"/>
                    <a:pt x="20032" y="7438"/>
                  </a:cubicBezTo>
                  <a:cubicBezTo>
                    <a:pt x="20074" y="7421"/>
                    <a:pt x="20117" y="7411"/>
                    <a:pt x="20160" y="7394"/>
                  </a:cubicBezTo>
                  <a:cubicBezTo>
                    <a:pt x="20181" y="7389"/>
                    <a:pt x="20195" y="7378"/>
                    <a:pt x="20209" y="7373"/>
                  </a:cubicBezTo>
                  <a:cubicBezTo>
                    <a:pt x="20231" y="7367"/>
                    <a:pt x="20245" y="7356"/>
                    <a:pt x="20266" y="7351"/>
                  </a:cubicBezTo>
                  <a:cubicBezTo>
                    <a:pt x="20323" y="7324"/>
                    <a:pt x="20380" y="7297"/>
                    <a:pt x="20437" y="7270"/>
                  </a:cubicBezTo>
                  <a:cubicBezTo>
                    <a:pt x="20444" y="7264"/>
                    <a:pt x="20451" y="7264"/>
                    <a:pt x="20458" y="7259"/>
                  </a:cubicBezTo>
                  <a:cubicBezTo>
                    <a:pt x="20458" y="7259"/>
                    <a:pt x="20465" y="7259"/>
                    <a:pt x="20465" y="7253"/>
                  </a:cubicBezTo>
                  <a:cubicBezTo>
                    <a:pt x="20529" y="7221"/>
                    <a:pt x="20586" y="7183"/>
                    <a:pt x="20643" y="7140"/>
                  </a:cubicBezTo>
                  <a:cubicBezTo>
                    <a:pt x="20657" y="7129"/>
                    <a:pt x="20671" y="7118"/>
                    <a:pt x="20692" y="7102"/>
                  </a:cubicBezTo>
                  <a:cubicBezTo>
                    <a:pt x="20721" y="7080"/>
                    <a:pt x="20756" y="7058"/>
                    <a:pt x="20785" y="7031"/>
                  </a:cubicBezTo>
                  <a:cubicBezTo>
                    <a:pt x="20799" y="7020"/>
                    <a:pt x="20806" y="7010"/>
                    <a:pt x="20820" y="6999"/>
                  </a:cubicBezTo>
                  <a:cubicBezTo>
                    <a:pt x="20827" y="6988"/>
                    <a:pt x="20841" y="6982"/>
                    <a:pt x="20849" y="6972"/>
                  </a:cubicBezTo>
                  <a:cubicBezTo>
                    <a:pt x="20898" y="6928"/>
                    <a:pt x="20941" y="6885"/>
                    <a:pt x="20984" y="6836"/>
                  </a:cubicBezTo>
                  <a:cubicBezTo>
                    <a:pt x="20991" y="6831"/>
                    <a:pt x="20998" y="6820"/>
                    <a:pt x="21005" y="6814"/>
                  </a:cubicBezTo>
                  <a:cubicBezTo>
                    <a:pt x="21047" y="6766"/>
                    <a:pt x="21083" y="6717"/>
                    <a:pt x="21119" y="6668"/>
                  </a:cubicBezTo>
                  <a:cubicBezTo>
                    <a:pt x="21119" y="6668"/>
                    <a:pt x="21126" y="6663"/>
                    <a:pt x="21126" y="6663"/>
                  </a:cubicBezTo>
                  <a:cubicBezTo>
                    <a:pt x="21161" y="6614"/>
                    <a:pt x="21190" y="6560"/>
                    <a:pt x="21218" y="6505"/>
                  </a:cubicBezTo>
                  <a:cubicBezTo>
                    <a:pt x="21225" y="6495"/>
                    <a:pt x="21225" y="6489"/>
                    <a:pt x="21232" y="6478"/>
                  </a:cubicBezTo>
                  <a:cubicBezTo>
                    <a:pt x="21261" y="6424"/>
                    <a:pt x="21282" y="6370"/>
                    <a:pt x="21296" y="6316"/>
                  </a:cubicBezTo>
                  <a:cubicBezTo>
                    <a:pt x="21296" y="6305"/>
                    <a:pt x="21303" y="6294"/>
                    <a:pt x="21303" y="6283"/>
                  </a:cubicBezTo>
                  <a:cubicBezTo>
                    <a:pt x="21317" y="6229"/>
                    <a:pt x="21339" y="6169"/>
                    <a:pt x="21346" y="6115"/>
                  </a:cubicBezTo>
                  <a:cubicBezTo>
                    <a:pt x="21346" y="6110"/>
                    <a:pt x="21346" y="6104"/>
                    <a:pt x="21346" y="6099"/>
                  </a:cubicBezTo>
                  <a:cubicBezTo>
                    <a:pt x="21353" y="6045"/>
                    <a:pt x="21360" y="5991"/>
                    <a:pt x="21360" y="5931"/>
                  </a:cubicBezTo>
                  <a:cubicBezTo>
                    <a:pt x="21360" y="5925"/>
                    <a:pt x="21360" y="5915"/>
                    <a:pt x="21360" y="5909"/>
                  </a:cubicBezTo>
                  <a:cubicBezTo>
                    <a:pt x="21360" y="5855"/>
                    <a:pt x="21353" y="5795"/>
                    <a:pt x="21346" y="5736"/>
                  </a:cubicBezTo>
                  <a:cubicBezTo>
                    <a:pt x="21346" y="5725"/>
                    <a:pt x="21339" y="5714"/>
                    <a:pt x="21339" y="5703"/>
                  </a:cubicBezTo>
                  <a:cubicBezTo>
                    <a:pt x="21324" y="5649"/>
                    <a:pt x="21310" y="5589"/>
                    <a:pt x="21289" y="5535"/>
                  </a:cubicBezTo>
                  <a:cubicBezTo>
                    <a:pt x="21289" y="5524"/>
                    <a:pt x="21282" y="5519"/>
                    <a:pt x="21275" y="5508"/>
                  </a:cubicBezTo>
                  <a:cubicBezTo>
                    <a:pt x="21253" y="5449"/>
                    <a:pt x="21225" y="5389"/>
                    <a:pt x="21190" y="5335"/>
                  </a:cubicBezTo>
                  <a:cubicBezTo>
                    <a:pt x="20998" y="5015"/>
                    <a:pt x="20756" y="4712"/>
                    <a:pt x="20458" y="4435"/>
                  </a:cubicBezTo>
                  <a:cubicBezTo>
                    <a:pt x="20202" y="4191"/>
                    <a:pt x="19890" y="3964"/>
                    <a:pt x="19527" y="3752"/>
                  </a:cubicBezTo>
                  <a:lnTo>
                    <a:pt x="17311" y="2468"/>
                  </a:lnTo>
                  <a:cubicBezTo>
                    <a:pt x="17333" y="2479"/>
                    <a:pt x="17347" y="2490"/>
                    <a:pt x="17368" y="2506"/>
                  </a:cubicBezTo>
                  <a:cubicBezTo>
                    <a:pt x="16999" y="2284"/>
                    <a:pt x="16573" y="2083"/>
                    <a:pt x="16090" y="1905"/>
                  </a:cubicBezTo>
                  <a:cubicBezTo>
                    <a:pt x="16047" y="1715"/>
                    <a:pt x="15912" y="1547"/>
                    <a:pt x="15720" y="1433"/>
                  </a:cubicBezTo>
                  <a:lnTo>
                    <a:pt x="13504" y="149"/>
                  </a:lnTo>
                  <a:cubicBezTo>
                    <a:pt x="13547" y="170"/>
                    <a:pt x="13582" y="203"/>
                    <a:pt x="13618" y="230"/>
                  </a:cubicBezTo>
                  <a:cubicBezTo>
                    <a:pt x="13483" y="122"/>
                    <a:pt x="13305" y="40"/>
                    <a:pt x="13092" y="13"/>
                  </a:cubicBezTo>
                  <a:cubicBezTo>
                    <a:pt x="12517" y="-68"/>
                    <a:pt x="11934" y="235"/>
                    <a:pt x="11785" y="691"/>
                  </a:cubicBezTo>
                  <a:lnTo>
                    <a:pt x="11686" y="983"/>
                  </a:lnTo>
                  <a:cubicBezTo>
                    <a:pt x="9321" y="756"/>
                    <a:pt x="7403" y="1005"/>
                    <a:pt x="5932" y="1742"/>
                  </a:cubicBezTo>
                  <a:cubicBezTo>
                    <a:pt x="4455" y="2474"/>
                    <a:pt x="3496" y="3514"/>
                    <a:pt x="3063" y="4852"/>
                  </a:cubicBezTo>
                  <a:cubicBezTo>
                    <a:pt x="2743" y="5833"/>
                    <a:pt x="2765" y="6700"/>
                    <a:pt x="3127" y="7464"/>
                  </a:cubicBezTo>
                  <a:cubicBezTo>
                    <a:pt x="3489" y="8228"/>
                    <a:pt x="4022" y="8819"/>
                    <a:pt x="4718" y="9242"/>
                  </a:cubicBezTo>
                  <a:cubicBezTo>
                    <a:pt x="4775" y="9280"/>
                    <a:pt x="4846" y="9318"/>
                    <a:pt x="4917" y="9356"/>
                  </a:cubicBezTo>
                  <a:cubicBezTo>
                    <a:pt x="4881" y="9334"/>
                    <a:pt x="4839" y="9312"/>
                    <a:pt x="4810" y="9296"/>
                  </a:cubicBezTo>
                  <a:lnTo>
                    <a:pt x="7026" y="10580"/>
                  </a:lnTo>
                  <a:cubicBezTo>
                    <a:pt x="7353" y="10770"/>
                    <a:pt x="7793" y="10987"/>
                    <a:pt x="8326" y="11231"/>
                  </a:cubicBezTo>
                  <a:lnTo>
                    <a:pt x="7516" y="13702"/>
                  </a:lnTo>
                  <a:cubicBezTo>
                    <a:pt x="7460" y="13658"/>
                    <a:pt x="7403" y="13620"/>
                    <a:pt x="7339" y="13582"/>
                  </a:cubicBezTo>
                  <a:lnTo>
                    <a:pt x="5123" y="12298"/>
                  </a:lnTo>
                  <a:cubicBezTo>
                    <a:pt x="5130" y="12304"/>
                    <a:pt x="5137" y="12309"/>
                    <a:pt x="5144" y="12314"/>
                  </a:cubicBezTo>
                  <a:cubicBezTo>
                    <a:pt x="4924" y="12184"/>
                    <a:pt x="4668" y="12092"/>
                    <a:pt x="4384" y="12054"/>
                  </a:cubicBezTo>
                  <a:cubicBezTo>
                    <a:pt x="4313" y="12043"/>
                    <a:pt x="4242" y="12038"/>
                    <a:pt x="4171" y="12033"/>
                  </a:cubicBezTo>
                  <a:lnTo>
                    <a:pt x="2211" y="11940"/>
                  </a:lnTo>
                  <a:cubicBezTo>
                    <a:pt x="896" y="11881"/>
                    <a:pt x="-240" y="12856"/>
                    <a:pt x="44" y="13864"/>
                  </a:cubicBezTo>
                  <a:cubicBezTo>
                    <a:pt x="207" y="14444"/>
                    <a:pt x="534" y="15002"/>
                    <a:pt x="1017" y="15555"/>
                  </a:cubicBezTo>
                  <a:cubicBezTo>
                    <a:pt x="1401" y="15999"/>
                    <a:pt x="1891" y="16384"/>
                    <a:pt x="2473" y="16715"/>
                  </a:cubicBezTo>
                  <a:cubicBezTo>
                    <a:pt x="2459" y="16704"/>
                    <a:pt x="2445" y="16698"/>
                    <a:pt x="2431" y="16693"/>
                  </a:cubicBezTo>
                  <a:lnTo>
                    <a:pt x="4647" y="17977"/>
                  </a:lnTo>
                  <a:cubicBezTo>
                    <a:pt x="4796" y="18064"/>
                    <a:pt x="4959" y="18151"/>
                    <a:pt x="5123" y="18232"/>
                  </a:cubicBezTo>
                  <a:cubicBezTo>
                    <a:pt x="5357" y="18346"/>
                    <a:pt x="5627" y="18459"/>
                    <a:pt x="5918" y="18568"/>
                  </a:cubicBezTo>
                  <a:lnTo>
                    <a:pt x="5691" y="19267"/>
                  </a:lnTo>
                  <a:cubicBezTo>
                    <a:pt x="5584" y="19603"/>
                    <a:pt x="5741" y="19923"/>
                    <a:pt x="6060" y="20107"/>
                  </a:cubicBezTo>
                  <a:cubicBezTo>
                    <a:pt x="6053" y="20107"/>
                    <a:pt x="6053" y="20101"/>
                    <a:pt x="6046" y="20101"/>
                  </a:cubicBezTo>
                  <a:lnTo>
                    <a:pt x="8262" y="21386"/>
                  </a:lnTo>
                  <a:cubicBezTo>
                    <a:pt x="8376" y="21451"/>
                    <a:pt x="8518" y="21499"/>
                    <a:pt x="8674" y="21521"/>
                  </a:cubicBezTo>
                  <a:cubicBezTo>
                    <a:pt x="8738" y="21532"/>
                    <a:pt x="8802" y="21532"/>
                    <a:pt x="8873" y="21532"/>
                  </a:cubicBezTo>
                  <a:cubicBezTo>
                    <a:pt x="8880" y="21532"/>
                    <a:pt x="8894" y="21532"/>
                    <a:pt x="8901" y="21532"/>
                  </a:cubicBezTo>
                  <a:cubicBezTo>
                    <a:pt x="8909" y="21532"/>
                    <a:pt x="8916" y="21532"/>
                    <a:pt x="8923" y="21532"/>
                  </a:cubicBezTo>
                  <a:cubicBezTo>
                    <a:pt x="8980" y="21532"/>
                    <a:pt x="9029" y="21521"/>
                    <a:pt x="9086" y="21516"/>
                  </a:cubicBezTo>
                  <a:cubicBezTo>
                    <a:pt x="9100" y="21516"/>
                    <a:pt x="9107" y="21510"/>
                    <a:pt x="9122" y="21510"/>
                  </a:cubicBezTo>
                  <a:cubicBezTo>
                    <a:pt x="9136" y="21505"/>
                    <a:pt x="9150" y="21505"/>
                    <a:pt x="9164" y="21505"/>
                  </a:cubicBezTo>
                  <a:cubicBezTo>
                    <a:pt x="9193" y="21499"/>
                    <a:pt x="9214" y="21489"/>
                    <a:pt x="9235" y="21483"/>
                  </a:cubicBezTo>
                  <a:cubicBezTo>
                    <a:pt x="9264" y="21472"/>
                    <a:pt x="9292" y="21467"/>
                    <a:pt x="9328" y="21456"/>
                  </a:cubicBezTo>
                  <a:cubicBezTo>
                    <a:pt x="9335" y="21451"/>
                    <a:pt x="9349" y="21451"/>
                    <a:pt x="9356" y="21445"/>
                  </a:cubicBezTo>
                  <a:cubicBezTo>
                    <a:pt x="9384" y="21434"/>
                    <a:pt x="9406" y="21424"/>
                    <a:pt x="9427" y="21413"/>
                  </a:cubicBezTo>
                  <a:cubicBezTo>
                    <a:pt x="9455" y="21402"/>
                    <a:pt x="9477" y="21391"/>
                    <a:pt x="9505" y="21375"/>
                  </a:cubicBezTo>
                  <a:cubicBezTo>
                    <a:pt x="9512" y="21369"/>
                    <a:pt x="9519" y="21369"/>
                    <a:pt x="9527" y="21364"/>
                  </a:cubicBezTo>
                  <a:cubicBezTo>
                    <a:pt x="9548" y="21353"/>
                    <a:pt x="9562" y="21337"/>
                    <a:pt x="9583" y="21326"/>
                  </a:cubicBezTo>
                  <a:cubicBezTo>
                    <a:pt x="9619" y="21304"/>
                    <a:pt x="9647" y="21283"/>
                    <a:pt x="9676" y="21261"/>
                  </a:cubicBezTo>
                  <a:cubicBezTo>
                    <a:pt x="9683" y="21256"/>
                    <a:pt x="9690" y="21250"/>
                    <a:pt x="9697" y="21245"/>
                  </a:cubicBezTo>
                  <a:cubicBezTo>
                    <a:pt x="9732" y="21218"/>
                    <a:pt x="9761" y="21185"/>
                    <a:pt x="9796" y="21153"/>
                  </a:cubicBezTo>
                  <a:cubicBezTo>
                    <a:pt x="9796" y="21147"/>
                    <a:pt x="9804" y="21147"/>
                    <a:pt x="9804" y="21142"/>
                  </a:cubicBezTo>
                  <a:cubicBezTo>
                    <a:pt x="9839" y="21104"/>
                    <a:pt x="9867" y="21066"/>
                    <a:pt x="9896" y="21023"/>
                  </a:cubicBezTo>
                  <a:cubicBezTo>
                    <a:pt x="9903" y="21012"/>
                    <a:pt x="9910" y="21001"/>
                    <a:pt x="9917" y="20985"/>
                  </a:cubicBezTo>
                  <a:cubicBezTo>
                    <a:pt x="9946" y="20936"/>
                    <a:pt x="9967" y="20892"/>
                    <a:pt x="9981" y="20838"/>
                  </a:cubicBezTo>
                  <a:lnTo>
                    <a:pt x="10414" y="19527"/>
                  </a:lnTo>
                  <a:cubicBezTo>
                    <a:pt x="10613" y="19549"/>
                    <a:pt x="10805" y="19565"/>
                    <a:pt x="10997" y="19581"/>
                  </a:cubicBezTo>
                  <a:cubicBezTo>
                    <a:pt x="11039" y="19586"/>
                    <a:pt x="11089" y="19586"/>
                    <a:pt x="11132" y="19592"/>
                  </a:cubicBezTo>
                  <a:cubicBezTo>
                    <a:pt x="11316" y="19603"/>
                    <a:pt x="11501" y="19619"/>
                    <a:pt x="11679" y="19624"/>
                  </a:cubicBezTo>
                  <a:cubicBezTo>
                    <a:pt x="11693" y="19624"/>
                    <a:pt x="11700" y="19624"/>
                    <a:pt x="11714" y="19624"/>
                  </a:cubicBezTo>
                  <a:cubicBezTo>
                    <a:pt x="11885" y="19630"/>
                    <a:pt x="12048" y="19635"/>
                    <a:pt x="12211" y="19635"/>
                  </a:cubicBezTo>
                  <a:cubicBezTo>
                    <a:pt x="12254" y="19635"/>
                    <a:pt x="12297" y="19635"/>
                    <a:pt x="12332" y="19635"/>
                  </a:cubicBezTo>
                  <a:cubicBezTo>
                    <a:pt x="12503" y="19635"/>
                    <a:pt x="12666" y="19630"/>
                    <a:pt x="12822" y="19624"/>
                  </a:cubicBezTo>
                  <a:cubicBezTo>
                    <a:pt x="12829" y="19624"/>
                    <a:pt x="12829" y="19624"/>
                    <a:pt x="12836" y="19624"/>
                  </a:cubicBezTo>
                  <a:cubicBezTo>
                    <a:pt x="12908" y="19619"/>
                    <a:pt x="12979" y="19619"/>
                    <a:pt x="13050" y="19614"/>
                  </a:cubicBezTo>
                  <a:cubicBezTo>
                    <a:pt x="13085" y="19614"/>
                    <a:pt x="13128" y="19608"/>
                    <a:pt x="13163" y="19608"/>
                  </a:cubicBezTo>
                  <a:cubicBezTo>
                    <a:pt x="13277" y="19597"/>
                    <a:pt x="13383" y="19592"/>
                    <a:pt x="13490" y="19581"/>
                  </a:cubicBezTo>
                  <a:cubicBezTo>
                    <a:pt x="13639" y="19565"/>
                    <a:pt x="13788" y="19543"/>
                    <a:pt x="13937" y="19521"/>
                  </a:cubicBezTo>
                  <a:cubicBezTo>
                    <a:pt x="13973" y="19516"/>
                    <a:pt x="14008" y="19511"/>
                    <a:pt x="14044" y="19505"/>
                  </a:cubicBezTo>
                  <a:cubicBezTo>
                    <a:pt x="14214" y="19484"/>
                    <a:pt x="14364" y="19457"/>
                    <a:pt x="14506" y="19424"/>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BC59A5E6-0EEF-4812-8A43-E4258CB9BF45}"/>
                </a:ext>
              </a:extLst>
            </p:cNvPr>
            <p:cNvSpPr/>
            <p:nvPr/>
          </p:nvSpPr>
          <p:spPr>
            <a:xfrm>
              <a:off x="1905000" y="14312900"/>
              <a:ext cx="341944" cy="474454"/>
            </a:xfrm>
            <a:custGeom>
              <a:avLst/>
              <a:gdLst/>
              <a:ahLst/>
              <a:cxnLst>
                <a:cxn ang="0">
                  <a:pos x="wd2" y="hd2"/>
                </a:cxn>
                <a:cxn ang="5400000">
                  <a:pos x="wd2" y="hd2"/>
                </a:cxn>
                <a:cxn ang="10800000">
                  <a:pos x="wd2" y="hd2"/>
                </a:cxn>
                <a:cxn ang="16200000">
                  <a:pos x="wd2" y="hd2"/>
                </a:cxn>
              </a:cxnLst>
              <a:rect l="0" t="0" r="r" b="b"/>
              <a:pathLst>
                <a:path w="20867" h="21456" extrusionOk="0">
                  <a:moveTo>
                    <a:pt x="18377" y="10863"/>
                  </a:moveTo>
                  <a:cubicBezTo>
                    <a:pt x="19447" y="12017"/>
                    <a:pt x="19734" y="13338"/>
                    <a:pt x="19230" y="14820"/>
                  </a:cubicBezTo>
                  <a:cubicBezTo>
                    <a:pt x="18935" y="15687"/>
                    <a:pt x="18416" y="16451"/>
                    <a:pt x="17672" y="17111"/>
                  </a:cubicBezTo>
                  <a:cubicBezTo>
                    <a:pt x="16928" y="17772"/>
                    <a:pt x="16083" y="18289"/>
                    <a:pt x="15138" y="18668"/>
                  </a:cubicBezTo>
                  <a:cubicBezTo>
                    <a:pt x="14192" y="19047"/>
                    <a:pt x="13239" y="19288"/>
                    <a:pt x="12293" y="19386"/>
                  </a:cubicBezTo>
                  <a:cubicBezTo>
                    <a:pt x="11340" y="19489"/>
                    <a:pt x="10224" y="19472"/>
                    <a:pt x="8938" y="19334"/>
                  </a:cubicBezTo>
                  <a:lnTo>
                    <a:pt x="8465" y="20724"/>
                  </a:lnTo>
                  <a:cubicBezTo>
                    <a:pt x="8302" y="21206"/>
                    <a:pt x="7667" y="21528"/>
                    <a:pt x="7039" y="21442"/>
                  </a:cubicBezTo>
                  <a:cubicBezTo>
                    <a:pt x="6411" y="21356"/>
                    <a:pt x="6039" y="20896"/>
                    <a:pt x="6202" y="20414"/>
                  </a:cubicBezTo>
                  <a:lnTo>
                    <a:pt x="6674" y="19024"/>
                  </a:lnTo>
                  <a:cubicBezTo>
                    <a:pt x="5186" y="18714"/>
                    <a:pt x="4024" y="18358"/>
                    <a:pt x="3171" y="17956"/>
                  </a:cubicBezTo>
                  <a:cubicBezTo>
                    <a:pt x="2319" y="17554"/>
                    <a:pt x="1629" y="17060"/>
                    <a:pt x="1110" y="16480"/>
                  </a:cubicBezTo>
                  <a:cubicBezTo>
                    <a:pt x="583" y="15900"/>
                    <a:pt x="234" y="15302"/>
                    <a:pt x="48" y="14688"/>
                  </a:cubicBezTo>
                  <a:cubicBezTo>
                    <a:pt x="-262" y="13620"/>
                    <a:pt x="978" y="12586"/>
                    <a:pt x="2412" y="12649"/>
                  </a:cubicBezTo>
                  <a:lnTo>
                    <a:pt x="4551" y="12747"/>
                  </a:lnTo>
                  <a:cubicBezTo>
                    <a:pt x="4628" y="12752"/>
                    <a:pt x="4714" y="12758"/>
                    <a:pt x="4783" y="12770"/>
                  </a:cubicBezTo>
                  <a:cubicBezTo>
                    <a:pt x="5636" y="12885"/>
                    <a:pt x="6256" y="13401"/>
                    <a:pt x="6357" y="14068"/>
                  </a:cubicBezTo>
                  <a:cubicBezTo>
                    <a:pt x="6388" y="14292"/>
                    <a:pt x="6450" y="14487"/>
                    <a:pt x="6527" y="14642"/>
                  </a:cubicBezTo>
                  <a:cubicBezTo>
                    <a:pt x="6721" y="15038"/>
                    <a:pt x="7139" y="15417"/>
                    <a:pt x="7767" y="15785"/>
                  </a:cubicBezTo>
                  <a:lnTo>
                    <a:pt x="9193" y="11558"/>
                  </a:lnTo>
                  <a:cubicBezTo>
                    <a:pt x="7256" y="10828"/>
                    <a:pt x="5907" y="10237"/>
                    <a:pt x="5140" y="9795"/>
                  </a:cubicBezTo>
                  <a:cubicBezTo>
                    <a:pt x="4380" y="9347"/>
                    <a:pt x="3799" y="8721"/>
                    <a:pt x="3404" y="7911"/>
                  </a:cubicBezTo>
                  <a:cubicBezTo>
                    <a:pt x="3009" y="7101"/>
                    <a:pt x="2985" y="6177"/>
                    <a:pt x="3334" y="5143"/>
                  </a:cubicBezTo>
                  <a:cubicBezTo>
                    <a:pt x="3815" y="3724"/>
                    <a:pt x="4861" y="2622"/>
                    <a:pt x="6465" y="1846"/>
                  </a:cubicBezTo>
                  <a:cubicBezTo>
                    <a:pt x="8077" y="1065"/>
                    <a:pt x="10170" y="801"/>
                    <a:pt x="12743" y="1042"/>
                  </a:cubicBezTo>
                  <a:lnTo>
                    <a:pt x="12851" y="732"/>
                  </a:lnTo>
                  <a:cubicBezTo>
                    <a:pt x="13014" y="250"/>
                    <a:pt x="13657" y="-72"/>
                    <a:pt x="14278" y="14"/>
                  </a:cubicBezTo>
                  <a:cubicBezTo>
                    <a:pt x="14905" y="100"/>
                    <a:pt x="15277" y="560"/>
                    <a:pt x="15115" y="1042"/>
                  </a:cubicBezTo>
                  <a:lnTo>
                    <a:pt x="15006" y="1352"/>
                  </a:lnTo>
                  <a:cubicBezTo>
                    <a:pt x="17285" y="1777"/>
                    <a:pt x="18912" y="2444"/>
                    <a:pt x="19889" y="3339"/>
                  </a:cubicBezTo>
                  <a:cubicBezTo>
                    <a:pt x="20214" y="3632"/>
                    <a:pt x="20478" y="3954"/>
                    <a:pt x="20687" y="4293"/>
                  </a:cubicBezTo>
                  <a:cubicBezTo>
                    <a:pt x="21338" y="5361"/>
                    <a:pt x="20137" y="6659"/>
                    <a:pt x="18532" y="6642"/>
                  </a:cubicBezTo>
                  <a:lnTo>
                    <a:pt x="16812" y="6619"/>
                  </a:lnTo>
                  <a:cubicBezTo>
                    <a:pt x="16703" y="6619"/>
                    <a:pt x="16595" y="6607"/>
                    <a:pt x="16494" y="6596"/>
                  </a:cubicBezTo>
                  <a:cubicBezTo>
                    <a:pt x="15781" y="6498"/>
                    <a:pt x="15223" y="6108"/>
                    <a:pt x="15006" y="5573"/>
                  </a:cubicBezTo>
                  <a:cubicBezTo>
                    <a:pt x="14967" y="5470"/>
                    <a:pt x="14921" y="5384"/>
                    <a:pt x="14874" y="5315"/>
                  </a:cubicBezTo>
                  <a:cubicBezTo>
                    <a:pt x="14712" y="5062"/>
                    <a:pt x="14402" y="4792"/>
                    <a:pt x="13944" y="4494"/>
                  </a:cubicBezTo>
                  <a:lnTo>
                    <a:pt x="12774" y="7951"/>
                  </a:lnTo>
                  <a:cubicBezTo>
                    <a:pt x="15704" y="9037"/>
                    <a:pt x="17571" y="10007"/>
                    <a:pt x="18377" y="10863"/>
                  </a:cubicBezTo>
                  <a:close/>
                  <a:moveTo>
                    <a:pt x="12169" y="15733"/>
                  </a:moveTo>
                  <a:cubicBezTo>
                    <a:pt x="12696" y="15440"/>
                    <a:pt x="13030" y="15078"/>
                    <a:pt x="13177" y="14648"/>
                  </a:cubicBezTo>
                  <a:cubicBezTo>
                    <a:pt x="13301" y="14274"/>
                    <a:pt x="13247" y="13901"/>
                    <a:pt x="13006" y="13539"/>
                  </a:cubicBezTo>
                  <a:cubicBezTo>
                    <a:pt x="12766" y="13177"/>
                    <a:pt x="12193" y="12793"/>
                    <a:pt x="11278" y="12385"/>
                  </a:cubicBezTo>
                  <a:lnTo>
                    <a:pt x="9984" y="16221"/>
                  </a:lnTo>
                  <a:cubicBezTo>
                    <a:pt x="10914" y="16187"/>
                    <a:pt x="11642" y="16026"/>
                    <a:pt x="12169" y="15733"/>
                  </a:cubicBezTo>
                  <a:moveTo>
                    <a:pt x="10666" y="7210"/>
                  </a:moveTo>
                  <a:lnTo>
                    <a:pt x="11704" y="4138"/>
                  </a:lnTo>
                  <a:cubicBezTo>
                    <a:pt x="10984" y="4212"/>
                    <a:pt x="10457" y="4362"/>
                    <a:pt x="10116" y="4574"/>
                  </a:cubicBezTo>
                  <a:cubicBezTo>
                    <a:pt x="9775" y="4787"/>
                    <a:pt x="9542" y="5062"/>
                    <a:pt x="9434" y="5401"/>
                  </a:cubicBezTo>
                  <a:cubicBezTo>
                    <a:pt x="9317" y="5751"/>
                    <a:pt x="9341" y="6079"/>
                    <a:pt x="9519" y="6377"/>
                  </a:cubicBezTo>
                  <a:cubicBezTo>
                    <a:pt x="9682" y="6665"/>
                    <a:pt x="10069" y="6946"/>
                    <a:pt x="10666" y="7210"/>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D343F9C2-52CD-45F6-8148-5FB3A0DD566F}"/>
                </a:ext>
              </a:extLst>
            </p:cNvPr>
            <p:cNvSpPr/>
            <p:nvPr/>
          </p:nvSpPr>
          <p:spPr>
            <a:xfrm>
              <a:off x="2425699" y="14554199"/>
              <a:ext cx="252210" cy="288697"/>
            </a:xfrm>
            <a:custGeom>
              <a:avLst/>
              <a:gdLst/>
              <a:ahLst/>
              <a:cxnLst>
                <a:cxn ang="0">
                  <a:pos x="wd2" y="hd2"/>
                </a:cxn>
                <a:cxn ang="5400000">
                  <a:pos x="wd2" y="hd2"/>
                </a:cxn>
                <a:cxn ang="10800000">
                  <a:pos x="wd2" y="hd2"/>
                </a:cxn>
                <a:cxn ang="16200000">
                  <a:pos x="wd2" y="hd2"/>
                </a:cxn>
              </a:cxnLst>
              <a:rect l="0" t="0" r="r" b="b"/>
              <a:pathLst>
                <a:path w="21384" h="21573" extrusionOk="0">
                  <a:moveTo>
                    <a:pt x="19722" y="16827"/>
                  </a:moveTo>
                  <a:cubicBezTo>
                    <a:pt x="19722" y="16827"/>
                    <a:pt x="19722" y="16827"/>
                    <a:pt x="19722" y="16827"/>
                  </a:cubicBezTo>
                  <a:cubicBezTo>
                    <a:pt x="19754" y="16789"/>
                    <a:pt x="19776" y="16761"/>
                    <a:pt x="19798" y="16732"/>
                  </a:cubicBezTo>
                  <a:cubicBezTo>
                    <a:pt x="19841" y="16685"/>
                    <a:pt x="19873" y="16638"/>
                    <a:pt x="19916" y="16600"/>
                  </a:cubicBezTo>
                  <a:cubicBezTo>
                    <a:pt x="19948" y="16562"/>
                    <a:pt x="19970" y="16533"/>
                    <a:pt x="20002" y="16495"/>
                  </a:cubicBezTo>
                  <a:cubicBezTo>
                    <a:pt x="20034" y="16448"/>
                    <a:pt x="20078" y="16400"/>
                    <a:pt x="20110" y="16353"/>
                  </a:cubicBezTo>
                  <a:cubicBezTo>
                    <a:pt x="20142" y="16315"/>
                    <a:pt x="20164" y="16277"/>
                    <a:pt x="20196" y="16239"/>
                  </a:cubicBezTo>
                  <a:cubicBezTo>
                    <a:pt x="20228" y="16191"/>
                    <a:pt x="20261" y="16144"/>
                    <a:pt x="20293" y="16096"/>
                  </a:cubicBezTo>
                  <a:cubicBezTo>
                    <a:pt x="20314" y="16058"/>
                    <a:pt x="20347" y="16021"/>
                    <a:pt x="20368" y="15973"/>
                  </a:cubicBezTo>
                  <a:cubicBezTo>
                    <a:pt x="20401" y="15926"/>
                    <a:pt x="20433" y="15878"/>
                    <a:pt x="20465" y="15831"/>
                  </a:cubicBezTo>
                  <a:cubicBezTo>
                    <a:pt x="20465" y="15821"/>
                    <a:pt x="20476" y="15812"/>
                    <a:pt x="20476" y="15812"/>
                  </a:cubicBezTo>
                  <a:cubicBezTo>
                    <a:pt x="20519" y="15736"/>
                    <a:pt x="20562" y="15660"/>
                    <a:pt x="20605" y="15593"/>
                  </a:cubicBezTo>
                  <a:cubicBezTo>
                    <a:pt x="20670" y="15480"/>
                    <a:pt x="20734" y="15356"/>
                    <a:pt x="20788" y="15242"/>
                  </a:cubicBezTo>
                  <a:cubicBezTo>
                    <a:pt x="20799" y="15214"/>
                    <a:pt x="20821" y="15176"/>
                    <a:pt x="20831" y="15138"/>
                  </a:cubicBezTo>
                  <a:cubicBezTo>
                    <a:pt x="20874" y="15043"/>
                    <a:pt x="20917" y="14939"/>
                    <a:pt x="20960" y="14844"/>
                  </a:cubicBezTo>
                  <a:cubicBezTo>
                    <a:pt x="20971" y="14825"/>
                    <a:pt x="20982" y="14806"/>
                    <a:pt x="20982" y="14787"/>
                  </a:cubicBezTo>
                  <a:cubicBezTo>
                    <a:pt x="20982" y="14777"/>
                    <a:pt x="20993" y="14768"/>
                    <a:pt x="20993" y="14758"/>
                  </a:cubicBezTo>
                  <a:cubicBezTo>
                    <a:pt x="21014" y="14701"/>
                    <a:pt x="21036" y="14654"/>
                    <a:pt x="21047" y="14597"/>
                  </a:cubicBezTo>
                  <a:cubicBezTo>
                    <a:pt x="21068" y="14549"/>
                    <a:pt x="21079" y="14502"/>
                    <a:pt x="21100" y="14454"/>
                  </a:cubicBezTo>
                  <a:cubicBezTo>
                    <a:pt x="21122" y="14397"/>
                    <a:pt x="21133" y="14341"/>
                    <a:pt x="21144" y="14293"/>
                  </a:cubicBezTo>
                  <a:cubicBezTo>
                    <a:pt x="21154" y="14246"/>
                    <a:pt x="21176" y="14198"/>
                    <a:pt x="21187" y="14151"/>
                  </a:cubicBezTo>
                  <a:cubicBezTo>
                    <a:pt x="21197" y="14094"/>
                    <a:pt x="21219" y="14037"/>
                    <a:pt x="21230" y="13980"/>
                  </a:cubicBezTo>
                  <a:cubicBezTo>
                    <a:pt x="21240" y="13932"/>
                    <a:pt x="21251" y="13885"/>
                    <a:pt x="21262" y="13837"/>
                  </a:cubicBezTo>
                  <a:cubicBezTo>
                    <a:pt x="21273" y="13780"/>
                    <a:pt x="21283" y="13724"/>
                    <a:pt x="21294" y="13657"/>
                  </a:cubicBezTo>
                  <a:cubicBezTo>
                    <a:pt x="21305" y="13610"/>
                    <a:pt x="21316" y="13572"/>
                    <a:pt x="21316" y="13524"/>
                  </a:cubicBezTo>
                  <a:cubicBezTo>
                    <a:pt x="21316" y="13515"/>
                    <a:pt x="21316" y="13515"/>
                    <a:pt x="21316" y="13505"/>
                  </a:cubicBezTo>
                  <a:cubicBezTo>
                    <a:pt x="21337" y="13391"/>
                    <a:pt x="21348" y="13278"/>
                    <a:pt x="21359" y="13164"/>
                  </a:cubicBezTo>
                  <a:cubicBezTo>
                    <a:pt x="21445" y="12281"/>
                    <a:pt x="21305" y="11408"/>
                    <a:pt x="20928" y="10544"/>
                  </a:cubicBezTo>
                  <a:cubicBezTo>
                    <a:pt x="20282" y="9064"/>
                    <a:pt x="19195" y="8077"/>
                    <a:pt x="17666" y="7564"/>
                  </a:cubicBezTo>
                  <a:cubicBezTo>
                    <a:pt x="17192" y="7412"/>
                    <a:pt x="16567" y="7318"/>
                    <a:pt x="15813" y="7289"/>
                  </a:cubicBezTo>
                  <a:lnTo>
                    <a:pt x="13175" y="7194"/>
                  </a:lnTo>
                  <a:cubicBezTo>
                    <a:pt x="13218" y="7194"/>
                    <a:pt x="13262" y="7194"/>
                    <a:pt x="13305" y="7204"/>
                  </a:cubicBezTo>
                  <a:cubicBezTo>
                    <a:pt x="12799" y="7185"/>
                    <a:pt x="12217" y="7185"/>
                    <a:pt x="11582" y="7223"/>
                  </a:cubicBezTo>
                  <a:lnTo>
                    <a:pt x="10548" y="4831"/>
                  </a:lnTo>
                  <a:lnTo>
                    <a:pt x="12734" y="4907"/>
                  </a:lnTo>
                  <a:cubicBezTo>
                    <a:pt x="12982" y="4917"/>
                    <a:pt x="13229" y="4879"/>
                    <a:pt x="13466" y="4784"/>
                  </a:cubicBezTo>
                  <a:cubicBezTo>
                    <a:pt x="13552" y="4746"/>
                    <a:pt x="13628" y="4708"/>
                    <a:pt x="13714" y="4660"/>
                  </a:cubicBezTo>
                  <a:lnTo>
                    <a:pt x="14952" y="3920"/>
                  </a:lnTo>
                  <a:cubicBezTo>
                    <a:pt x="14984" y="3901"/>
                    <a:pt x="15027" y="3872"/>
                    <a:pt x="15060" y="3854"/>
                  </a:cubicBezTo>
                  <a:cubicBezTo>
                    <a:pt x="15081" y="3844"/>
                    <a:pt x="15092" y="3825"/>
                    <a:pt x="15114" y="3816"/>
                  </a:cubicBezTo>
                  <a:cubicBezTo>
                    <a:pt x="15135" y="3797"/>
                    <a:pt x="15157" y="3778"/>
                    <a:pt x="15178" y="3759"/>
                  </a:cubicBezTo>
                  <a:cubicBezTo>
                    <a:pt x="15210" y="3730"/>
                    <a:pt x="15254" y="3692"/>
                    <a:pt x="15286" y="3664"/>
                  </a:cubicBezTo>
                  <a:cubicBezTo>
                    <a:pt x="15307" y="3645"/>
                    <a:pt x="15329" y="3626"/>
                    <a:pt x="15340" y="3607"/>
                  </a:cubicBezTo>
                  <a:cubicBezTo>
                    <a:pt x="15350" y="3597"/>
                    <a:pt x="15350" y="3597"/>
                    <a:pt x="15361" y="3588"/>
                  </a:cubicBezTo>
                  <a:cubicBezTo>
                    <a:pt x="15404" y="3550"/>
                    <a:pt x="15437" y="3502"/>
                    <a:pt x="15469" y="3455"/>
                  </a:cubicBezTo>
                  <a:cubicBezTo>
                    <a:pt x="15480" y="3445"/>
                    <a:pt x="15480" y="3436"/>
                    <a:pt x="15480" y="3436"/>
                  </a:cubicBezTo>
                  <a:cubicBezTo>
                    <a:pt x="15501" y="3398"/>
                    <a:pt x="15523" y="3369"/>
                    <a:pt x="15544" y="3331"/>
                  </a:cubicBezTo>
                  <a:cubicBezTo>
                    <a:pt x="15555" y="3312"/>
                    <a:pt x="15566" y="3303"/>
                    <a:pt x="15566" y="3284"/>
                  </a:cubicBezTo>
                  <a:cubicBezTo>
                    <a:pt x="15577" y="3265"/>
                    <a:pt x="15587" y="3255"/>
                    <a:pt x="15587" y="3236"/>
                  </a:cubicBezTo>
                  <a:cubicBezTo>
                    <a:pt x="15620" y="3189"/>
                    <a:pt x="15641" y="3132"/>
                    <a:pt x="15663" y="3085"/>
                  </a:cubicBezTo>
                  <a:cubicBezTo>
                    <a:pt x="15663" y="3075"/>
                    <a:pt x="15674" y="3066"/>
                    <a:pt x="15674" y="3066"/>
                  </a:cubicBezTo>
                  <a:cubicBezTo>
                    <a:pt x="15674" y="3066"/>
                    <a:pt x="15674" y="3066"/>
                    <a:pt x="15674" y="3056"/>
                  </a:cubicBezTo>
                  <a:cubicBezTo>
                    <a:pt x="15695" y="2999"/>
                    <a:pt x="15717" y="2933"/>
                    <a:pt x="15727" y="2876"/>
                  </a:cubicBezTo>
                  <a:cubicBezTo>
                    <a:pt x="15727" y="2857"/>
                    <a:pt x="15738" y="2838"/>
                    <a:pt x="15738" y="2819"/>
                  </a:cubicBezTo>
                  <a:cubicBezTo>
                    <a:pt x="15749" y="2781"/>
                    <a:pt x="15760" y="2752"/>
                    <a:pt x="15760" y="2714"/>
                  </a:cubicBezTo>
                  <a:cubicBezTo>
                    <a:pt x="15760" y="2695"/>
                    <a:pt x="15760" y="2686"/>
                    <a:pt x="15760" y="2667"/>
                  </a:cubicBezTo>
                  <a:cubicBezTo>
                    <a:pt x="15760" y="2657"/>
                    <a:pt x="15760" y="2638"/>
                    <a:pt x="15760" y="2629"/>
                  </a:cubicBezTo>
                  <a:cubicBezTo>
                    <a:pt x="15770" y="2563"/>
                    <a:pt x="15770" y="2506"/>
                    <a:pt x="15770" y="2439"/>
                  </a:cubicBezTo>
                  <a:cubicBezTo>
                    <a:pt x="15770" y="2430"/>
                    <a:pt x="15770" y="2420"/>
                    <a:pt x="15770" y="2411"/>
                  </a:cubicBezTo>
                  <a:cubicBezTo>
                    <a:pt x="15770" y="2344"/>
                    <a:pt x="15760" y="2287"/>
                    <a:pt x="15760" y="2221"/>
                  </a:cubicBezTo>
                  <a:cubicBezTo>
                    <a:pt x="15760" y="2221"/>
                    <a:pt x="15760" y="2211"/>
                    <a:pt x="15760" y="2211"/>
                  </a:cubicBezTo>
                  <a:cubicBezTo>
                    <a:pt x="15749" y="2145"/>
                    <a:pt x="15738" y="2088"/>
                    <a:pt x="15717" y="2022"/>
                  </a:cubicBezTo>
                  <a:cubicBezTo>
                    <a:pt x="15717" y="2012"/>
                    <a:pt x="15706" y="2003"/>
                    <a:pt x="15706" y="1993"/>
                  </a:cubicBezTo>
                  <a:cubicBezTo>
                    <a:pt x="15684" y="1936"/>
                    <a:pt x="15663" y="1879"/>
                    <a:pt x="15641" y="1813"/>
                  </a:cubicBezTo>
                  <a:cubicBezTo>
                    <a:pt x="15641" y="1803"/>
                    <a:pt x="15630" y="1794"/>
                    <a:pt x="15630" y="1784"/>
                  </a:cubicBezTo>
                  <a:cubicBezTo>
                    <a:pt x="15609" y="1727"/>
                    <a:pt x="15577" y="1671"/>
                    <a:pt x="15544" y="1614"/>
                  </a:cubicBezTo>
                  <a:cubicBezTo>
                    <a:pt x="15544" y="1604"/>
                    <a:pt x="15534" y="1604"/>
                    <a:pt x="15534" y="1595"/>
                  </a:cubicBezTo>
                  <a:cubicBezTo>
                    <a:pt x="15501" y="1538"/>
                    <a:pt x="15469" y="1490"/>
                    <a:pt x="15426" y="1443"/>
                  </a:cubicBezTo>
                  <a:cubicBezTo>
                    <a:pt x="15426" y="1433"/>
                    <a:pt x="15415" y="1433"/>
                    <a:pt x="15415" y="1424"/>
                  </a:cubicBezTo>
                  <a:cubicBezTo>
                    <a:pt x="15372" y="1376"/>
                    <a:pt x="15329" y="1329"/>
                    <a:pt x="15286" y="1281"/>
                  </a:cubicBezTo>
                  <a:cubicBezTo>
                    <a:pt x="15275" y="1272"/>
                    <a:pt x="15264" y="1262"/>
                    <a:pt x="15254" y="1253"/>
                  </a:cubicBezTo>
                  <a:cubicBezTo>
                    <a:pt x="15200" y="1205"/>
                    <a:pt x="15157" y="1167"/>
                    <a:pt x="15092" y="1120"/>
                  </a:cubicBezTo>
                  <a:cubicBezTo>
                    <a:pt x="15081" y="1110"/>
                    <a:pt x="15071" y="1110"/>
                    <a:pt x="15060" y="1101"/>
                  </a:cubicBezTo>
                  <a:cubicBezTo>
                    <a:pt x="14995" y="1063"/>
                    <a:pt x="14941" y="1025"/>
                    <a:pt x="14866" y="987"/>
                  </a:cubicBezTo>
                  <a:cubicBezTo>
                    <a:pt x="14489" y="788"/>
                    <a:pt x="14091" y="636"/>
                    <a:pt x="13660" y="532"/>
                  </a:cubicBezTo>
                  <a:cubicBezTo>
                    <a:pt x="13283" y="437"/>
                    <a:pt x="12885" y="380"/>
                    <a:pt x="12454" y="361"/>
                  </a:cubicBezTo>
                  <a:lnTo>
                    <a:pt x="9816" y="266"/>
                  </a:lnTo>
                  <a:cubicBezTo>
                    <a:pt x="9837" y="266"/>
                    <a:pt x="9859" y="266"/>
                    <a:pt x="9891" y="266"/>
                  </a:cubicBezTo>
                  <a:cubicBezTo>
                    <a:pt x="9450" y="247"/>
                    <a:pt x="8976" y="266"/>
                    <a:pt x="8470" y="342"/>
                  </a:cubicBezTo>
                  <a:cubicBezTo>
                    <a:pt x="8298" y="190"/>
                    <a:pt x="8072" y="104"/>
                    <a:pt x="7845" y="95"/>
                  </a:cubicBezTo>
                  <a:lnTo>
                    <a:pt x="5207" y="0"/>
                  </a:lnTo>
                  <a:cubicBezTo>
                    <a:pt x="5261" y="0"/>
                    <a:pt x="5304" y="9"/>
                    <a:pt x="5358" y="19"/>
                  </a:cubicBezTo>
                  <a:cubicBezTo>
                    <a:pt x="5175" y="-19"/>
                    <a:pt x="4981" y="0"/>
                    <a:pt x="4798" y="76"/>
                  </a:cubicBezTo>
                  <a:cubicBezTo>
                    <a:pt x="4292" y="275"/>
                    <a:pt x="4055" y="835"/>
                    <a:pt x="4271" y="1310"/>
                  </a:cubicBezTo>
                  <a:lnTo>
                    <a:pt x="4400" y="1623"/>
                  </a:lnTo>
                  <a:cubicBezTo>
                    <a:pt x="2408" y="2553"/>
                    <a:pt x="1094" y="3692"/>
                    <a:pt x="470" y="5058"/>
                  </a:cubicBezTo>
                  <a:cubicBezTo>
                    <a:pt x="-155" y="6425"/>
                    <a:pt x="-155" y="7811"/>
                    <a:pt x="459" y="9225"/>
                  </a:cubicBezTo>
                  <a:cubicBezTo>
                    <a:pt x="911" y="10259"/>
                    <a:pt x="1546" y="11028"/>
                    <a:pt x="2365" y="11540"/>
                  </a:cubicBezTo>
                  <a:cubicBezTo>
                    <a:pt x="3194" y="12053"/>
                    <a:pt x="4023" y="12328"/>
                    <a:pt x="4863" y="12375"/>
                  </a:cubicBezTo>
                  <a:cubicBezTo>
                    <a:pt x="4938" y="12375"/>
                    <a:pt x="5014" y="12385"/>
                    <a:pt x="5100" y="12385"/>
                  </a:cubicBezTo>
                  <a:cubicBezTo>
                    <a:pt x="5057" y="12385"/>
                    <a:pt x="5014" y="12385"/>
                    <a:pt x="4970" y="12385"/>
                  </a:cubicBezTo>
                  <a:lnTo>
                    <a:pt x="7609" y="12480"/>
                  </a:lnTo>
                  <a:cubicBezTo>
                    <a:pt x="7996" y="12489"/>
                    <a:pt x="8492" y="12480"/>
                    <a:pt x="9084" y="12442"/>
                  </a:cubicBezTo>
                  <a:lnTo>
                    <a:pt x="10214" y="15042"/>
                  </a:lnTo>
                  <a:cubicBezTo>
                    <a:pt x="10139" y="15033"/>
                    <a:pt x="10064" y="15023"/>
                    <a:pt x="9999" y="15023"/>
                  </a:cubicBezTo>
                  <a:lnTo>
                    <a:pt x="7361" y="14928"/>
                  </a:lnTo>
                  <a:cubicBezTo>
                    <a:pt x="7372" y="14928"/>
                    <a:pt x="7382" y="14928"/>
                    <a:pt x="7393" y="14928"/>
                  </a:cubicBezTo>
                  <a:cubicBezTo>
                    <a:pt x="7135" y="14919"/>
                    <a:pt x="6866" y="14957"/>
                    <a:pt x="6618" y="15061"/>
                  </a:cubicBezTo>
                  <a:cubicBezTo>
                    <a:pt x="6553" y="15090"/>
                    <a:pt x="6499" y="15118"/>
                    <a:pt x="6435" y="15147"/>
                  </a:cubicBezTo>
                  <a:lnTo>
                    <a:pt x="4852" y="16001"/>
                  </a:lnTo>
                  <a:cubicBezTo>
                    <a:pt x="3786" y="16570"/>
                    <a:pt x="3603" y="17994"/>
                    <a:pt x="4540" y="18762"/>
                  </a:cubicBezTo>
                  <a:cubicBezTo>
                    <a:pt x="5078" y="19199"/>
                    <a:pt x="5735" y="19550"/>
                    <a:pt x="6499" y="19816"/>
                  </a:cubicBezTo>
                  <a:cubicBezTo>
                    <a:pt x="7113" y="20025"/>
                    <a:pt x="7770" y="20138"/>
                    <a:pt x="8459" y="20157"/>
                  </a:cubicBezTo>
                  <a:cubicBezTo>
                    <a:pt x="8438" y="20157"/>
                    <a:pt x="8427" y="20157"/>
                    <a:pt x="8405" y="20157"/>
                  </a:cubicBezTo>
                  <a:lnTo>
                    <a:pt x="11043" y="20252"/>
                  </a:lnTo>
                  <a:cubicBezTo>
                    <a:pt x="11227" y="20262"/>
                    <a:pt x="11410" y="20262"/>
                    <a:pt x="11593" y="20252"/>
                  </a:cubicBezTo>
                  <a:cubicBezTo>
                    <a:pt x="11862" y="20243"/>
                    <a:pt x="12142" y="20214"/>
                    <a:pt x="12454" y="20167"/>
                  </a:cubicBezTo>
                  <a:lnTo>
                    <a:pt x="12777" y="20907"/>
                  </a:lnTo>
                  <a:cubicBezTo>
                    <a:pt x="12928" y="21258"/>
                    <a:pt x="13283" y="21477"/>
                    <a:pt x="13660" y="21477"/>
                  </a:cubicBezTo>
                  <a:cubicBezTo>
                    <a:pt x="13660" y="21477"/>
                    <a:pt x="13649" y="21477"/>
                    <a:pt x="13638" y="21477"/>
                  </a:cubicBezTo>
                  <a:lnTo>
                    <a:pt x="16277" y="21572"/>
                  </a:lnTo>
                  <a:cubicBezTo>
                    <a:pt x="16417" y="21581"/>
                    <a:pt x="16557" y="21553"/>
                    <a:pt x="16697" y="21496"/>
                  </a:cubicBezTo>
                  <a:cubicBezTo>
                    <a:pt x="16750" y="21477"/>
                    <a:pt x="16804" y="21448"/>
                    <a:pt x="16858" y="21410"/>
                  </a:cubicBezTo>
                  <a:cubicBezTo>
                    <a:pt x="16869" y="21410"/>
                    <a:pt x="16869" y="21401"/>
                    <a:pt x="16880" y="21401"/>
                  </a:cubicBezTo>
                  <a:cubicBezTo>
                    <a:pt x="16880" y="21401"/>
                    <a:pt x="16890" y="21391"/>
                    <a:pt x="16890" y="21391"/>
                  </a:cubicBezTo>
                  <a:cubicBezTo>
                    <a:pt x="16933" y="21363"/>
                    <a:pt x="16966" y="21334"/>
                    <a:pt x="17009" y="21296"/>
                  </a:cubicBezTo>
                  <a:cubicBezTo>
                    <a:pt x="17020" y="21287"/>
                    <a:pt x="17020" y="21277"/>
                    <a:pt x="17030" y="21277"/>
                  </a:cubicBezTo>
                  <a:cubicBezTo>
                    <a:pt x="17041" y="21268"/>
                    <a:pt x="17052" y="21258"/>
                    <a:pt x="17063" y="21249"/>
                  </a:cubicBezTo>
                  <a:cubicBezTo>
                    <a:pt x="17073" y="21230"/>
                    <a:pt x="17095" y="21211"/>
                    <a:pt x="17106" y="21192"/>
                  </a:cubicBezTo>
                  <a:cubicBezTo>
                    <a:pt x="17127" y="21173"/>
                    <a:pt x="17138" y="21144"/>
                    <a:pt x="17160" y="21125"/>
                  </a:cubicBezTo>
                  <a:cubicBezTo>
                    <a:pt x="17160" y="21116"/>
                    <a:pt x="17170" y="21116"/>
                    <a:pt x="17170" y="21106"/>
                  </a:cubicBezTo>
                  <a:cubicBezTo>
                    <a:pt x="17181" y="21087"/>
                    <a:pt x="17192" y="21059"/>
                    <a:pt x="17203" y="21040"/>
                  </a:cubicBezTo>
                  <a:cubicBezTo>
                    <a:pt x="17213" y="21021"/>
                    <a:pt x="17224" y="20993"/>
                    <a:pt x="17235" y="20974"/>
                  </a:cubicBezTo>
                  <a:cubicBezTo>
                    <a:pt x="17235" y="20964"/>
                    <a:pt x="17246" y="20964"/>
                    <a:pt x="17246" y="20955"/>
                  </a:cubicBezTo>
                  <a:cubicBezTo>
                    <a:pt x="17256" y="20936"/>
                    <a:pt x="17256" y="20917"/>
                    <a:pt x="17256" y="20898"/>
                  </a:cubicBezTo>
                  <a:cubicBezTo>
                    <a:pt x="17267" y="20860"/>
                    <a:pt x="17278" y="20831"/>
                    <a:pt x="17289" y="20793"/>
                  </a:cubicBezTo>
                  <a:cubicBezTo>
                    <a:pt x="17289" y="20784"/>
                    <a:pt x="17289" y="20774"/>
                    <a:pt x="17299" y="20765"/>
                  </a:cubicBezTo>
                  <a:cubicBezTo>
                    <a:pt x="17310" y="20727"/>
                    <a:pt x="17310" y="20679"/>
                    <a:pt x="17310" y="20641"/>
                  </a:cubicBezTo>
                  <a:cubicBezTo>
                    <a:pt x="17310" y="20641"/>
                    <a:pt x="17310" y="20632"/>
                    <a:pt x="17310" y="20632"/>
                  </a:cubicBezTo>
                  <a:cubicBezTo>
                    <a:pt x="17310" y="20584"/>
                    <a:pt x="17299" y="20528"/>
                    <a:pt x="17299" y="20480"/>
                  </a:cubicBezTo>
                  <a:cubicBezTo>
                    <a:pt x="17299" y="20471"/>
                    <a:pt x="17299" y="20452"/>
                    <a:pt x="17289" y="20442"/>
                  </a:cubicBezTo>
                  <a:cubicBezTo>
                    <a:pt x="17278" y="20385"/>
                    <a:pt x="17256" y="20338"/>
                    <a:pt x="17235" y="20281"/>
                  </a:cubicBezTo>
                  <a:lnTo>
                    <a:pt x="16632" y="18905"/>
                  </a:lnTo>
                  <a:cubicBezTo>
                    <a:pt x="16804" y="18829"/>
                    <a:pt x="16966" y="18753"/>
                    <a:pt x="17127" y="18677"/>
                  </a:cubicBezTo>
                  <a:cubicBezTo>
                    <a:pt x="17170" y="18658"/>
                    <a:pt x="17203" y="18639"/>
                    <a:pt x="17246" y="18620"/>
                  </a:cubicBezTo>
                  <a:cubicBezTo>
                    <a:pt x="17396" y="18544"/>
                    <a:pt x="17547" y="18468"/>
                    <a:pt x="17698" y="18383"/>
                  </a:cubicBezTo>
                  <a:cubicBezTo>
                    <a:pt x="17709" y="18373"/>
                    <a:pt x="17719" y="18373"/>
                    <a:pt x="17719" y="18364"/>
                  </a:cubicBezTo>
                  <a:cubicBezTo>
                    <a:pt x="17859" y="18288"/>
                    <a:pt x="17989" y="18212"/>
                    <a:pt x="18107" y="18136"/>
                  </a:cubicBezTo>
                  <a:cubicBezTo>
                    <a:pt x="18139" y="18117"/>
                    <a:pt x="18172" y="18098"/>
                    <a:pt x="18204" y="18079"/>
                  </a:cubicBezTo>
                  <a:cubicBezTo>
                    <a:pt x="18333" y="18003"/>
                    <a:pt x="18462" y="17918"/>
                    <a:pt x="18581" y="17832"/>
                  </a:cubicBezTo>
                  <a:cubicBezTo>
                    <a:pt x="18581" y="17832"/>
                    <a:pt x="18592" y="17832"/>
                    <a:pt x="18592" y="17823"/>
                  </a:cubicBezTo>
                  <a:cubicBezTo>
                    <a:pt x="18645" y="17785"/>
                    <a:pt x="18699" y="17747"/>
                    <a:pt x="18742" y="17709"/>
                  </a:cubicBezTo>
                  <a:cubicBezTo>
                    <a:pt x="18775" y="17690"/>
                    <a:pt x="18796" y="17671"/>
                    <a:pt x="18829" y="17642"/>
                  </a:cubicBezTo>
                  <a:cubicBezTo>
                    <a:pt x="18904" y="17585"/>
                    <a:pt x="18990" y="17519"/>
                    <a:pt x="19065" y="17462"/>
                  </a:cubicBezTo>
                  <a:cubicBezTo>
                    <a:pt x="19173" y="17377"/>
                    <a:pt x="19270" y="17291"/>
                    <a:pt x="19367" y="17196"/>
                  </a:cubicBezTo>
                  <a:cubicBezTo>
                    <a:pt x="19388" y="17177"/>
                    <a:pt x="19410" y="17149"/>
                    <a:pt x="19432" y="17130"/>
                  </a:cubicBezTo>
                  <a:cubicBezTo>
                    <a:pt x="19539" y="17027"/>
                    <a:pt x="19625" y="16932"/>
                    <a:pt x="19722" y="16827"/>
                  </a:cubicBezTo>
                  <a:close/>
                </a:path>
              </a:pathLst>
            </a:custGeom>
            <a:solidFill>
              <a:srgbClr val="D37E3F"/>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BFC40CDA-7491-4B7B-AC5C-8D5323C4AFC5}"/>
                </a:ext>
              </a:extLst>
            </p:cNvPr>
            <p:cNvSpPr/>
            <p:nvPr/>
          </p:nvSpPr>
          <p:spPr>
            <a:xfrm>
              <a:off x="2425699" y="14554200"/>
              <a:ext cx="220541" cy="287084"/>
            </a:xfrm>
            <a:custGeom>
              <a:avLst/>
              <a:gdLst/>
              <a:ahLst/>
              <a:cxnLst>
                <a:cxn ang="0">
                  <a:pos x="wd2" y="hd2"/>
                </a:cxn>
                <a:cxn ang="5400000">
                  <a:pos x="wd2" y="hd2"/>
                </a:cxn>
                <a:cxn ang="10800000">
                  <a:pos x="wd2" y="hd2"/>
                </a:cxn>
                <a:cxn ang="16200000">
                  <a:pos x="wd2" y="hd2"/>
                </a:cxn>
              </a:cxnLst>
              <a:rect l="0" t="0" r="r" b="b"/>
              <a:pathLst>
                <a:path w="21348" h="21350" extrusionOk="0">
                  <a:moveTo>
                    <a:pt x="17104" y="7412"/>
                  </a:moveTo>
                  <a:cubicBezTo>
                    <a:pt x="18862" y="7922"/>
                    <a:pt x="20104" y="8904"/>
                    <a:pt x="20829" y="10377"/>
                  </a:cubicBezTo>
                  <a:cubicBezTo>
                    <a:pt x="21259" y="11237"/>
                    <a:pt x="21419" y="12106"/>
                    <a:pt x="21321" y="12984"/>
                  </a:cubicBezTo>
                  <a:cubicBezTo>
                    <a:pt x="21222" y="13863"/>
                    <a:pt x="20927" y="14675"/>
                    <a:pt x="20460" y="15402"/>
                  </a:cubicBezTo>
                  <a:cubicBezTo>
                    <a:pt x="19981" y="16139"/>
                    <a:pt x="19403" y="16753"/>
                    <a:pt x="18702" y="17253"/>
                  </a:cubicBezTo>
                  <a:cubicBezTo>
                    <a:pt x="18001" y="17754"/>
                    <a:pt x="17079" y="18226"/>
                    <a:pt x="15936" y="18679"/>
                  </a:cubicBezTo>
                  <a:lnTo>
                    <a:pt x="16624" y="20049"/>
                  </a:lnTo>
                  <a:cubicBezTo>
                    <a:pt x="16858" y="20521"/>
                    <a:pt x="16588" y="21078"/>
                    <a:pt x="16022" y="21277"/>
                  </a:cubicBezTo>
                  <a:cubicBezTo>
                    <a:pt x="15444" y="21475"/>
                    <a:pt x="14793" y="21258"/>
                    <a:pt x="14559" y="20776"/>
                  </a:cubicBezTo>
                  <a:lnTo>
                    <a:pt x="13871" y="19407"/>
                  </a:lnTo>
                  <a:cubicBezTo>
                    <a:pt x="12420" y="19794"/>
                    <a:pt x="11203" y="20002"/>
                    <a:pt x="10195" y="20039"/>
                  </a:cubicBezTo>
                  <a:cubicBezTo>
                    <a:pt x="9199" y="20068"/>
                    <a:pt x="8252" y="19955"/>
                    <a:pt x="7392" y="19699"/>
                  </a:cubicBezTo>
                  <a:cubicBezTo>
                    <a:pt x="6519" y="19444"/>
                    <a:pt x="5781" y="19095"/>
                    <a:pt x="5154" y="18651"/>
                  </a:cubicBezTo>
                  <a:cubicBezTo>
                    <a:pt x="4085" y="17886"/>
                    <a:pt x="4294" y="16469"/>
                    <a:pt x="5511" y="15903"/>
                  </a:cubicBezTo>
                  <a:lnTo>
                    <a:pt x="7318" y="15053"/>
                  </a:lnTo>
                  <a:cubicBezTo>
                    <a:pt x="7392" y="15024"/>
                    <a:pt x="7453" y="14996"/>
                    <a:pt x="7527" y="14968"/>
                  </a:cubicBezTo>
                  <a:cubicBezTo>
                    <a:pt x="8302" y="14694"/>
                    <a:pt x="9211" y="14854"/>
                    <a:pt x="9801" y="15374"/>
                  </a:cubicBezTo>
                  <a:cubicBezTo>
                    <a:pt x="9998" y="15553"/>
                    <a:pt x="10195" y="15685"/>
                    <a:pt x="10379" y="15789"/>
                  </a:cubicBezTo>
                  <a:cubicBezTo>
                    <a:pt x="10846" y="16035"/>
                    <a:pt x="11473" y="16177"/>
                    <a:pt x="12272" y="16214"/>
                  </a:cubicBezTo>
                  <a:lnTo>
                    <a:pt x="10195" y="12030"/>
                  </a:lnTo>
                  <a:cubicBezTo>
                    <a:pt x="8056" y="12257"/>
                    <a:pt x="6507" y="12351"/>
                    <a:pt x="5548" y="12314"/>
                  </a:cubicBezTo>
                  <a:cubicBezTo>
                    <a:pt x="4589" y="12276"/>
                    <a:pt x="3630" y="11993"/>
                    <a:pt x="2696" y="11483"/>
                  </a:cubicBezTo>
                  <a:cubicBezTo>
                    <a:pt x="1749" y="10972"/>
                    <a:pt x="1024" y="10207"/>
                    <a:pt x="520" y="9178"/>
                  </a:cubicBezTo>
                  <a:cubicBezTo>
                    <a:pt x="-181" y="7771"/>
                    <a:pt x="-169" y="6392"/>
                    <a:pt x="532" y="5032"/>
                  </a:cubicBezTo>
                  <a:cubicBezTo>
                    <a:pt x="1245" y="3672"/>
                    <a:pt x="2733" y="2529"/>
                    <a:pt x="5019" y="1613"/>
                  </a:cubicBezTo>
                  <a:lnTo>
                    <a:pt x="4872" y="1301"/>
                  </a:lnTo>
                  <a:cubicBezTo>
                    <a:pt x="4638" y="819"/>
                    <a:pt x="4909" y="272"/>
                    <a:pt x="5474" y="73"/>
                  </a:cubicBezTo>
                  <a:cubicBezTo>
                    <a:pt x="6052" y="-125"/>
                    <a:pt x="6703" y="92"/>
                    <a:pt x="6937" y="574"/>
                  </a:cubicBezTo>
                  <a:lnTo>
                    <a:pt x="7085" y="886"/>
                  </a:lnTo>
                  <a:cubicBezTo>
                    <a:pt x="9261" y="253"/>
                    <a:pt x="11092" y="92"/>
                    <a:pt x="12580" y="432"/>
                  </a:cubicBezTo>
                  <a:cubicBezTo>
                    <a:pt x="13072" y="536"/>
                    <a:pt x="13526" y="697"/>
                    <a:pt x="13957" y="886"/>
                  </a:cubicBezTo>
                  <a:cubicBezTo>
                    <a:pt x="15309" y="1499"/>
                    <a:pt x="15321" y="3124"/>
                    <a:pt x="14006" y="3804"/>
                  </a:cubicBezTo>
                  <a:lnTo>
                    <a:pt x="12592" y="4541"/>
                  </a:lnTo>
                  <a:cubicBezTo>
                    <a:pt x="12506" y="4588"/>
                    <a:pt x="12408" y="4626"/>
                    <a:pt x="12309" y="4663"/>
                  </a:cubicBezTo>
                  <a:cubicBezTo>
                    <a:pt x="11658" y="4890"/>
                    <a:pt x="10908" y="4805"/>
                    <a:pt x="10318" y="4456"/>
                  </a:cubicBezTo>
                  <a:cubicBezTo>
                    <a:pt x="10207" y="4390"/>
                    <a:pt x="10109" y="4333"/>
                    <a:pt x="10010" y="4295"/>
                  </a:cubicBezTo>
                  <a:cubicBezTo>
                    <a:pt x="9691" y="4153"/>
                    <a:pt x="9224" y="4059"/>
                    <a:pt x="8621" y="4012"/>
                  </a:cubicBezTo>
                  <a:lnTo>
                    <a:pt x="10330" y="7440"/>
                  </a:lnTo>
                  <a:cubicBezTo>
                    <a:pt x="13526" y="7043"/>
                    <a:pt x="15776" y="7043"/>
                    <a:pt x="17104" y="7412"/>
                  </a:cubicBezTo>
                  <a:close/>
                  <a:moveTo>
                    <a:pt x="15789" y="14231"/>
                  </a:moveTo>
                  <a:cubicBezTo>
                    <a:pt x="15985" y="13759"/>
                    <a:pt x="15985" y="13305"/>
                    <a:pt x="15776" y="12880"/>
                  </a:cubicBezTo>
                  <a:cubicBezTo>
                    <a:pt x="15592" y="12512"/>
                    <a:pt x="15260" y="12219"/>
                    <a:pt x="14793" y="12021"/>
                  </a:cubicBezTo>
                  <a:cubicBezTo>
                    <a:pt x="14326" y="11822"/>
                    <a:pt x="13563" y="11747"/>
                    <a:pt x="12506" y="11803"/>
                  </a:cubicBezTo>
                  <a:lnTo>
                    <a:pt x="14399" y="15600"/>
                  </a:lnTo>
                  <a:cubicBezTo>
                    <a:pt x="15125" y="15156"/>
                    <a:pt x="15592" y="14703"/>
                    <a:pt x="15789" y="14231"/>
                  </a:cubicBezTo>
                  <a:moveTo>
                    <a:pt x="8031" y="7704"/>
                  </a:moveTo>
                  <a:lnTo>
                    <a:pt x="6519" y="4663"/>
                  </a:lnTo>
                  <a:cubicBezTo>
                    <a:pt x="5990" y="5041"/>
                    <a:pt x="5671" y="5400"/>
                    <a:pt x="5560" y="5721"/>
                  </a:cubicBezTo>
                  <a:cubicBezTo>
                    <a:pt x="5450" y="6052"/>
                    <a:pt x="5474" y="6382"/>
                    <a:pt x="5634" y="6713"/>
                  </a:cubicBezTo>
                  <a:cubicBezTo>
                    <a:pt x="5806" y="7062"/>
                    <a:pt x="6077" y="7327"/>
                    <a:pt x="6445" y="7497"/>
                  </a:cubicBezTo>
                  <a:cubicBezTo>
                    <a:pt x="6814" y="7676"/>
                    <a:pt x="7343" y="7742"/>
                    <a:pt x="8031" y="7704"/>
                  </a:cubicBezTo>
                </a:path>
              </a:pathLst>
            </a:custGeom>
            <a:solidFill>
              <a:srgbClr val="F6BE54"/>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B19981F1-A876-42E9-A166-A9822CECB653}"/>
                </a:ext>
              </a:extLst>
            </p:cNvPr>
            <p:cNvSpPr/>
            <p:nvPr/>
          </p:nvSpPr>
          <p:spPr>
            <a:xfrm>
              <a:off x="2095499" y="15138400"/>
              <a:ext cx="335536" cy="215774"/>
            </a:xfrm>
            <a:custGeom>
              <a:avLst/>
              <a:gdLst/>
              <a:ahLst/>
              <a:cxnLst>
                <a:cxn ang="0">
                  <a:pos x="wd2" y="hd2"/>
                </a:cxn>
                <a:cxn ang="5400000">
                  <a:pos x="wd2" y="hd2"/>
                </a:cxn>
                <a:cxn ang="10800000">
                  <a:pos x="wd2" y="hd2"/>
                </a:cxn>
                <a:cxn ang="16200000">
                  <a:pos x="wd2" y="hd2"/>
                </a:cxn>
              </a:cxnLst>
              <a:rect l="0" t="0" r="r" b="b"/>
              <a:pathLst>
                <a:path w="21600" h="21600" extrusionOk="0">
                  <a:moveTo>
                    <a:pt x="0" y="8200"/>
                  </a:moveTo>
                  <a:cubicBezTo>
                    <a:pt x="0" y="8200"/>
                    <a:pt x="9451" y="21600"/>
                    <a:pt x="13343" y="21600"/>
                  </a:cubicBezTo>
                  <a:cubicBezTo>
                    <a:pt x="17234" y="21600"/>
                    <a:pt x="20889" y="4729"/>
                    <a:pt x="21600" y="0"/>
                  </a:cubicBezTo>
                  <a:cubicBezTo>
                    <a:pt x="21600" y="0"/>
                    <a:pt x="17161" y="16400"/>
                    <a:pt x="12640" y="15930"/>
                  </a:cubicBezTo>
                  <a:cubicBezTo>
                    <a:pt x="8118" y="15459"/>
                    <a:pt x="0" y="8200"/>
                    <a:pt x="0" y="8200"/>
                  </a:cubicBezTo>
                  <a:close/>
                </a:path>
              </a:pathLst>
            </a:custGeom>
            <a:solidFill>
              <a:srgbClr val="EBECED"/>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6087FF78-B952-4994-8EFE-0B5AA7E3CFB1}"/>
                </a:ext>
              </a:extLst>
            </p:cNvPr>
            <p:cNvSpPr/>
            <p:nvPr/>
          </p:nvSpPr>
          <p:spPr>
            <a:xfrm>
              <a:off x="2616200" y="15366999"/>
              <a:ext cx="541283" cy="549500"/>
            </a:xfrm>
            <a:custGeom>
              <a:avLst/>
              <a:gdLst/>
              <a:ahLst/>
              <a:cxnLst>
                <a:cxn ang="0">
                  <a:pos x="wd2" y="hd2"/>
                </a:cxn>
                <a:cxn ang="5400000">
                  <a:pos x="wd2" y="hd2"/>
                </a:cxn>
                <a:cxn ang="10800000">
                  <a:pos x="wd2" y="hd2"/>
                </a:cxn>
                <a:cxn ang="16200000">
                  <a:pos x="wd2" y="hd2"/>
                </a:cxn>
              </a:cxnLst>
              <a:rect l="0" t="0" r="r" b="b"/>
              <a:pathLst>
                <a:path w="20215" h="20531" extrusionOk="0">
                  <a:moveTo>
                    <a:pt x="1113" y="3268"/>
                  </a:moveTo>
                  <a:lnTo>
                    <a:pt x="8521" y="540"/>
                  </a:lnTo>
                  <a:cubicBezTo>
                    <a:pt x="12885" y="-1069"/>
                    <a:pt x="17718" y="1033"/>
                    <a:pt x="19530" y="5313"/>
                  </a:cubicBezTo>
                  <a:cubicBezTo>
                    <a:pt x="21394" y="9726"/>
                    <a:pt x="19321" y="14837"/>
                    <a:pt x="14915" y="16702"/>
                  </a:cubicBezTo>
                  <a:lnTo>
                    <a:pt x="6178" y="20403"/>
                  </a:lnTo>
                  <a:cubicBezTo>
                    <a:pt x="5974" y="20488"/>
                    <a:pt x="5761" y="20531"/>
                    <a:pt x="5552" y="20531"/>
                  </a:cubicBezTo>
                  <a:cubicBezTo>
                    <a:pt x="4902" y="20531"/>
                    <a:pt x="4290" y="20137"/>
                    <a:pt x="4044" y="19482"/>
                  </a:cubicBezTo>
                  <a:cubicBezTo>
                    <a:pt x="3740" y="18666"/>
                    <a:pt x="4186" y="17750"/>
                    <a:pt x="4988" y="17413"/>
                  </a:cubicBezTo>
                  <a:lnTo>
                    <a:pt x="13663" y="13741"/>
                  </a:lnTo>
                  <a:cubicBezTo>
                    <a:pt x="16442" y="12564"/>
                    <a:pt x="17747" y="9347"/>
                    <a:pt x="16570" y="6566"/>
                  </a:cubicBezTo>
                  <a:cubicBezTo>
                    <a:pt x="15432" y="3866"/>
                    <a:pt x="12382" y="2547"/>
                    <a:pt x="9636" y="3558"/>
                  </a:cubicBezTo>
                  <a:lnTo>
                    <a:pt x="4585" y="5418"/>
                  </a:lnTo>
                  <a:cubicBezTo>
                    <a:pt x="4452" y="5465"/>
                    <a:pt x="4305" y="5427"/>
                    <a:pt x="4219" y="5313"/>
                  </a:cubicBezTo>
                  <a:lnTo>
                    <a:pt x="3911" y="4929"/>
                  </a:lnTo>
                  <a:cubicBezTo>
                    <a:pt x="3911" y="4924"/>
                    <a:pt x="3906" y="4924"/>
                    <a:pt x="3902" y="4929"/>
                  </a:cubicBezTo>
                  <a:lnTo>
                    <a:pt x="2986" y="5299"/>
                  </a:lnTo>
                  <a:cubicBezTo>
                    <a:pt x="2981" y="5299"/>
                    <a:pt x="2981" y="5304"/>
                    <a:pt x="2981" y="5309"/>
                  </a:cubicBezTo>
                  <a:lnTo>
                    <a:pt x="3071" y="5669"/>
                  </a:lnTo>
                  <a:cubicBezTo>
                    <a:pt x="3109" y="5831"/>
                    <a:pt x="3024" y="5997"/>
                    <a:pt x="2868" y="6054"/>
                  </a:cubicBezTo>
                  <a:lnTo>
                    <a:pt x="2161" y="6315"/>
                  </a:lnTo>
                  <a:cubicBezTo>
                    <a:pt x="1317" y="6628"/>
                    <a:pt x="373" y="6182"/>
                    <a:pt x="83" y="5323"/>
                  </a:cubicBezTo>
                  <a:cubicBezTo>
                    <a:pt x="-206" y="4483"/>
                    <a:pt x="283" y="3577"/>
                    <a:pt x="1113" y="3268"/>
                  </a:cubicBezTo>
                  <a:close/>
                </a:path>
              </a:pathLst>
            </a:custGeom>
            <a:solidFill>
              <a:srgbClr val="DADBDC"/>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5252B7CD-9745-46FC-BADD-ACB32BB8720B}"/>
                </a:ext>
              </a:extLst>
            </p:cNvPr>
            <p:cNvSpPr/>
            <p:nvPr/>
          </p:nvSpPr>
          <p:spPr>
            <a:xfrm>
              <a:off x="2120900" y="15544800"/>
              <a:ext cx="680721" cy="555880"/>
            </a:xfrm>
            <a:custGeom>
              <a:avLst/>
              <a:gdLst/>
              <a:ahLst/>
              <a:cxnLst>
                <a:cxn ang="0">
                  <a:pos x="wd2" y="hd2"/>
                </a:cxn>
                <a:cxn ang="5400000">
                  <a:pos x="wd2" y="hd2"/>
                </a:cxn>
                <a:cxn ang="10800000">
                  <a:pos x="wd2" y="hd2"/>
                </a:cxn>
                <a:cxn ang="16200000">
                  <a:pos x="wd2" y="hd2"/>
                </a:cxn>
              </a:cxnLst>
              <a:rect l="0" t="0" r="r" b="b"/>
              <a:pathLst>
                <a:path w="21600" h="21600" extrusionOk="0">
                  <a:moveTo>
                    <a:pt x="758" y="4545"/>
                  </a:moveTo>
                  <a:lnTo>
                    <a:pt x="11433" y="0"/>
                  </a:lnTo>
                  <a:cubicBezTo>
                    <a:pt x="16567" y="3425"/>
                    <a:pt x="21600" y="13073"/>
                    <a:pt x="21600" y="13073"/>
                  </a:cubicBezTo>
                  <a:cubicBezTo>
                    <a:pt x="21600" y="13073"/>
                    <a:pt x="21499" y="14691"/>
                    <a:pt x="20939" y="16310"/>
                  </a:cubicBezTo>
                  <a:lnTo>
                    <a:pt x="9962" y="21600"/>
                  </a:lnTo>
                  <a:cubicBezTo>
                    <a:pt x="3659" y="16557"/>
                    <a:pt x="0" y="8029"/>
                    <a:pt x="0" y="8029"/>
                  </a:cubicBezTo>
                  <a:cubicBezTo>
                    <a:pt x="250" y="5542"/>
                    <a:pt x="758" y="4545"/>
                    <a:pt x="758" y="4545"/>
                  </a:cubicBezTo>
                  <a:close/>
                </a:path>
              </a:pathLst>
            </a:custGeom>
            <a:solidFill>
              <a:srgbClr val="EAC371"/>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CCE7515A-D063-4929-9389-42732574B03E}"/>
                </a:ext>
              </a:extLst>
            </p:cNvPr>
            <p:cNvSpPr/>
            <p:nvPr/>
          </p:nvSpPr>
          <p:spPr>
            <a:xfrm>
              <a:off x="2435853" y="15880942"/>
              <a:ext cx="366903" cy="219456"/>
            </a:xfrm>
            <a:custGeom>
              <a:avLst/>
              <a:gdLst/>
              <a:ahLst/>
              <a:cxnLst>
                <a:cxn ang="0">
                  <a:pos x="wd2" y="hd2"/>
                </a:cxn>
                <a:cxn ang="5400000">
                  <a:pos x="wd2" y="hd2"/>
                </a:cxn>
                <a:cxn ang="10800000">
                  <a:pos x="wd2" y="hd2"/>
                </a:cxn>
                <a:cxn ang="16200000">
                  <a:pos x="wd2" y="hd2"/>
                </a:cxn>
              </a:cxnLst>
              <a:rect l="0" t="0" r="r" b="b"/>
              <a:pathLst>
                <a:path w="21600" h="21600" extrusionOk="0">
                  <a:moveTo>
                    <a:pt x="20366" y="8200"/>
                  </a:moveTo>
                  <a:lnTo>
                    <a:pt x="0" y="21600"/>
                  </a:lnTo>
                  <a:lnTo>
                    <a:pt x="1510" y="12300"/>
                  </a:lnTo>
                  <a:lnTo>
                    <a:pt x="21600" y="0"/>
                  </a:lnTo>
                  <a:cubicBezTo>
                    <a:pt x="21593" y="0"/>
                    <a:pt x="21398" y="4100"/>
                    <a:pt x="20366" y="8200"/>
                  </a:cubicBezTo>
                  <a:close/>
                </a:path>
              </a:pathLst>
            </a:custGeom>
            <a:solidFill>
              <a:srgbClr val="A1713E"/>
            </a:solidFill>
            <a:ln w="12700">
              <a:miter lim="400000"/>
            </a:ln>
          </p:spPr>
          <p:txBody>
            <a:bodyPr lIns="38100" tIns="38100" rIns="38100" bIns="38100" anchor="ctr"/>
            <a:lstStyle/>
            <a:p>
              <a:pPr>
                <a:defRPr sz="3000">
                  <a:solidFill>
                    <a:srgbClr val="FFFFFF"/>
                  </a:solidFill>
                </a:defRPr>
              </a:pPr>
              <a:endParaRPr/>
            </a:p>
          </p:txBody>
        </p:sp>
        <p:sp>
          <p:nvSpPr>
            <p:cNvPr id="21" name="Shape">
              <a:extLst>
                <a:ext uri="{FF2B5EF4-FFF2-40B4-BE49-F238E27FC236}">
                  <a16:creationId xmlns:a16="http://schemas.microsoft.com/office/drawing/2014/main" id="{2A10C3F7-82C7-489E-91EF-8F21FCCA5247}"/>
                </a:ext>
              </a:extLst>
            </p:cNvPr>
            <p:cNvSpPr/>
            <p:nvPr/>
          </p:nvSpPr>
          <p:spPr>
            <a:xfrm>
              <a:off x="2119202" y="15660798"/>
              <a:ext cx="339598" cy="438914"/>
            </a:xfrm>
            <a:custGeom>
              <a:avLst/>
              <a:gdLst/>
              <a:ahLst/>
              <a:cxnLst>
                <a:cxn ang="0">
                  <a:pos x="wd2" y="hd2"/>
                </a:cxn>
                <a:cxn ang="5400000">
                  <a:pos x="wd2" y="hd2"/>
                </a:cxn>
                <a:cxn ang="10800000">
                  <a:pos x="wd2" y="hd2"/>
                </a:cxn>
                <a:cxn ang="16200000">
                  <a:pos x="wd2" y="hd2"/>
                </a:cxn>
              </a:cxnLst>
              <a:rect l="0" t="0" r="r" b="b"/>
              <a:pathLst>
                <a:path w="21600" h="21600" extrusionOk="0">
                  <a:moveTo>
                    <a:pt x="21600" y="16950"/>
                  </a:moveTo>
                  <a:cubicBezTo>
                    <a:pt x="21600" y="16950"/>
                    <a:pt x="13651" y="6150"/>
                    <a:pt x="1527" y="0"/>
                  </a:cubicBezTo>
                  <a:cubicBezTo>
                    <a:pt x="1527" y="0"/>
                    <a:pt x="509" y="1263"/>
                    <a:pt x="0" y="4413"/>
                  </a:cubicBezTo>
                  <a:cubicBezTo>
                    <a:pt x="0" y="4413"/>
                    <a:pt x="7335" y="15213"/>
                    <a:pt x="19968" y="21600"/>
                  </a:cubicBezTo>
                  <a:cubicBezTo>
                    <a:pt x="19968" y="21600"/>
                    <a:pt x="21495" y="19475"/>
                    <a:pt x="21600" y="16950"/>
                  </a:cubicBezTo>
                  <a:close/>
                </a:path>
              </a:pathLst>
            </a:custGeom>
            <a:solidFill>
              <a:srgbClr val="745739"/>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8F6E09C5-9CDC-4A3D-9078-B60EB92BE524}"/>
                </a:ext>
              </a:extLst>
            </p:cNvPr>
            <p:cNvSpPr/>
            <p:nvPr/>
          </p:nvSpPr>
          <p:spPr>
            <a:xfrm>
              <a:off x="2616199" y="15458446"/>
              <a:ext cx="70348" cy="80917"/>
            </a:xfrm>
            <a:custGeom>
              <a:avLst/>
              <a:gdLst/>
              <a:ahLst/>
              <a:cxnLst>
                <a:cxn ang="0">
                  <a:pos x="wd2" y="hd2"/>
                </a:cxn>
                <a:cxn ang="5400000">
                  <a:pos x="wd2" y="hd2"/>
                </a:cxn>
                <a:cxn ang="10800000">
                  <a:pos x="wd2" y="hd2"/>
                </a:cxn>
                <a:cxn ang="16200000">
                  <a:pos x="wd2" y="hd2"/>
                </a:cxn>
              </a:cxnLst>
              <a:rect l="0" t="0" r="r" b="b"/>
              <a:pathLst>
                <a:path w="20210" h="20208" extrusionOk="0">
                  <a:moveTo>
                    <a:pt x="763" y="13163"/>
                  </a:moveTo>
                  <a:cubicBezTo>
                    <a:pt x="-1390" y="8056"/>
                    <a:pt x="1164" y="2474"/>
                    <a:pt x="6528" y="0"/>
                  </a:cubicBezTo>
                  <a:cubicBezTo>
                    <a:pt x="14117" y="63"/>
                    <a:pt x="20210" y="5392"/>
                    <a:pt x="20210" y="11989"/>
                  </a:cubicBezTo>
                  <a:cubicBezTo>
                    <a:pt x="20210" y="14749"/>
                    <a:pt x="19115" y="17286"/>
                    <a:pt x="17328" y="19316"/>
                  </a:cubicBezTo>
                  <a:lnTo>
                    <a:pt x="16634" y="19538"/>
                  </a:lnTo>
                  <a:cubicBezTo>
                    <a:pt x="10249" y="21600"/>
                    <a:pt x="3134" y="18745"/>
                    <a:pt x="763" y="13163"/>
                  </a:cubicBezTo>
                  <a:close/>
                </a:path>
              </a:pathLst>
            </a:custGeom>
            <a:solidFill>
              <a:srgbClr val="949698"/>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256AD775-EFEB-4F53-9EE8-8C29202BF559}"/>
                </a:ext>
              </a:extLst>
            </p:cNvPr>
            <p:cNvSpPr/>
            <p:nvPr/>
          </p:nvSpPr>
          <p:spPr>
            <a:xfrm>
              <a:off x="2197099" y="15773400"/>
              <a:ext cx="150351" cy="162360"/>
            </a:xfrm>
            <a:custGeom>
              <a:avLst/>
              <a:gdLst/>
              <a:ahLst/>
              <a:cxnLst>
                <a:cxn ang="0">
                  <a:pos x="wd2" y="hd2"/>
                </a:cxn>
                <a:cxn ang="5400000">
                  <a:pos x="wd2" y="hd2"/>
                </a:cxn>
                <a:cxn ang="10800000">
                  <a:pos x="wd2" y="hd2"/>
                </a:cxn>
                <a:cxn ang="16200000">
                  <a:pos x="wd2" y="hd2"/>
                </a:cxn>
              </a:cxnLst>
              <a:rect l="0" t="0" r="r" b="b"/>
              <a:pathLst>
                <a:path w="19026" h="18939" extrusionOk="0">
                  <a:moveTo>
                    <a:pt x="665" y="1701"/>
                  </a:moveTo>
                  <a:cubicBezTo>
                    <a:pt x="-1231" y="4856"/>
                    <a:pt x="1067" y="10693"/>
                    <a:pt x="5776" y="14738"/>
                  </a:cubicBezTo>
                  <a:cubicBezTo>
                    <a:pt x="10485" y="18782"/>
                    <a:pt x="16062" y="20145"/>
                    <a:pt x="18215" y="17775"/>
                  </a:cubicBezTo>
                  <a:cubicBezTo>
                    <a:pt x="20369" y="15404"/>
                    <a:pt x="18087" y="9567"/>
                    <a:pt x="13105" y="4738"/>
                  </a:cubicBezTo>
                  <a:cubicBezTo>
                    <a:pt x="8123" y="-92"/>
                    <a:pt x="2546" y="-1455"/>
                    <a:pt x="665" y="1701"/>
                  </a:cubicBezTo>
                  <a:close/>
                </a:path>
              </a:pathLst>
            </a:custGeom>
            <a:solidFill>
              <a:srgbClr val="5C4224"/>
            </a:solidFill>
            <a:ln w="12700">
              <a:miter lim="400000"/>
            </a:ln>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E539C985-C977-49B6-800C-1D49024425C4}"/>
                </a:ext>
              </a:extLst>
            </p:cNvPr>
            <p:cNvSpPr/>
            <p:nvPr/>
          </p:nvSpPr>
          <p:spPr>
            <a:xfrm rot="161584">
              <a:off x="2222499" y="15798800"/>
              <a:ext cx="113032" cy="119127"/>
            </a:xfrm>
            <a:custGeom>
              <a:avLst/>
              <a:gdLst/>
              <a:ahLst/>
              <a:cxnLst>
                <a:cxn ang="0">
                  <a:pos x="wd2" y="hd2"/>
                </a:cxn>
                <a:cxn ang="5400000">
                  <a:pos x="wd2" y="hd2"/>
                </a:cxn>
                <a:cxn ang="10800000">
                  <a:pos x="wd2" y="hd2"/>
                </a:cxn>
                <a:cxn ang="16200000">
                  <a:pos x="wd2" y="hd2"/>
                </a:cxn>
              </a:cxnLst>
              <a:rect l="0" t="0" r="r" b="b"/>
              <a:pathLst>
                <a:path w="21600" h="21600" extrusionOk="0">
                  <a:moveTo>
                    <a:pt x="0" y="4053"/>
                  </a:moveTo>
                  <a:lnTo>
                    <a:pt x="18882" y="21600"/>
                  </a:lnTo>
                  <a:lnTo>
                    <a:pt x="21600" y="18307"/>
                  </a:lnTo>
                  <a:lnTo>
                    <a:pt x="2476" y="0"/>
                  </a:lnTo>
                  <a:close/>
                </a:path>
              </a:pathLst>
            </a:custGeom>
            <a:solidFill>
              <a:srgbClr val="2E1300"/>
            </a:solidFill>
            <a:ln w="12700">
              <a:miter lim="400000"/>
            </a:ln>
          </p:spPr>
          <p:txBody>
            <a:bodyPr lIns="38100" tIns="38100" rIns="38100" bIns="38100" anchor="ctr"/>
            <a:lstStyle/>
            <a:p>
              <a:pPr>
                <a:defRPr sz="3000">
                  <a:solidFill>
                    <a:srgbClr val="FFFFFF"/>
                  </a:solidFill>
                </a:defRPr>
              </a:pPr>
              <a:endParaRPr/>
            </a:p>
          </p:txBody>
        </p:sp>
      </p:grpSp>
    </p:spTree>
    <p:extLst>
      <p:ext uri="{BB962C8B-B14F-4D97-AF65-F5344CB8AC3E}">
        <p14:creationId xmlns:p14="http://schemas.microsoft.com/office/powerpoint/2010/main" val="350959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plate PresentationGo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10123</TotalTime>
  <Words>219</Words>
  <PresentationFormat>On-screen Show (4:3)</PresentationFormat>
  <Paragraphs>12</Paragraphs>
  <Slides>3</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1_Template PresentationGo Dark</vt:lpstr>
      <vt:lpstr>KEY TO SUCCESS</vt:lpstr>
      <vt:lpstr>KEY TO SUCCESS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 KEY TO SUCCESS</dc:title>
  <dc:creator>PresentationGO.com</dc:creator>
  <dc:description>© Copyright PresentationGO.com</dc:description>
  <dcterms:created xsi:type="dcterms:W3CDTF">2014-11-26T05:14:11Z</dcterms:created>
  <dcterms:modified xsi:type="dcterms:W3CDTF">2019-08-05T17:56:48Z</dcterms:modified>
  <cp:category>Templates</cp:category>
</cp:coreProperties>
</file>