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43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3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Kite Matrix Diagram for PowerPoint</a:t>
            </a:r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C8B7C7EC-69A8-4732-B378-F9330F6570AF}"/>
              </a:ext>
            </a:extLst>
          </p:cNvPr>
          <p:cNvSpPr/>
          <p:nvPr/>
        </p:nvSpPr>
        <p:spPr>
          <a:xfrm rot="17353463">
            <a:off x="6431580" y="1532421"/>
            <a:ext cx="4054697" cy="947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8" h="21203" extrusionOk="0">
                <a:moveTo>
                  <a:pt x="21139" y="2875"/>
                </a:moveTo>
                <a:cubicBezTo>
                  <a:pt x="21101" y="2849"/>
                  <a:pt x="20988" y="2708"/>
                  <a:pt x="20955" y="2836"/>
                </a:cubicBezTo>
                <a:cubicBezTo>
                  <a:pt x="19276" y="9385"/>
                  <a:pt x="17293" y="14562"/>
                  <a:pt x="15133" y="17687"/>
                </a:cubicBezTo>
                <a:cubicBezTo>
                  <a:pt x="14040" y="19270"/>
                  <a:pt x="12901" y="20324"/>
                  <a:pt x="11750" y="20717"/>
                </a:cubicBezTo>
                <a:cubicBezTo>
                  <a:pt x="10527" y="21135"/>
                  <a:pt x="9246" y="21011"/>
                  <a:pt x="8098" y="18986"/>
                </a:cubicBezTo>
                <a:cubicBezTo>
                  <a:pt x="7721" y="18320"/>
                  <a:pt x="7339" y="17440"/>
                  <a:pt x="7020" y="16286"/>
                </a:cubicBezTo>
                <a:cubicBezTo>
                  <a:pt x="7136" y="16064"/>
                  <a:pt x="7250" y="15812"/>
                  <a:pt x="7358" y="15522"/>
                </a:cubicBezTo>
                <a:cubicBezTo>
                  <a:pt x="7791" y="14373"/>
                  <a:pt x="8232" y="12052"/>
                  <a:pt x="8063" y="9743"/>
                </a:cubicBezTo>
                <a:cubicBezTo>
                  <a:pt x="7919" y="7765"/>
                  <a:pt x="7439" y="7009"/>
                  <a:pt x="6994" y="6954"/>
                </a:cubicBezTo>
                <a:cubicBezTo>
                  <a:pt x="6573" y="6903"/>
                  <a:pt x="6179" y="8056"/>
                  <a:pt x="6041" y="9755"/>
                </a:cubicBezTo>
                <a:cubicBezTo>
                  <a:pt x="5854" y="12038"/>
                  <a:pt x="6213" y="14333"/>
                  <a:pt x="6597" y="15806"/>
                </a:cubicBezTo>
                <a:cubicBezTo>
                  <a:pt x="6619" y="15889"/>
                  <a:pt x="6640" y="15970"/>
                  <a:pt x="6663" y="16051"/>
                </a:cubicBezTo>
                <a:cubicBezTo>
                  <a:pt x="6239" y="16855"/>
                  <a:pt x="5756" y="17220"/>
                  <a:pt x="5316" y="17320"/>
                </a:cubicBezTo>
                <a:cubicBezTo>
                  <a:pt x="4524" y="17502"/>
                  <a:pt x="3746" y="16800"/>
                  <a:pt x="3014" y="15524"/>
                </a:cubicBezTo>
                <a:cubicBezTo>
                  <a:pt x="1753" y="13321"/>
                  <a:pt x="378" y="8800"/>
                  <a:pt x="360" y="2454"/>
                </a:cubicBezTo>
                <a:cubicBezTo>
                  <a:pt x="358" y="1724"/>
                  <a:pt x="375" y="1001"/>
                  <a:pt x="408" y="286"/>
                </a:cubicBezTo>
                <a:cubicBezTo>
                  <a:pt x="413" y="178"/>
                  <a:pt x="52" y="-102"/>
                  <a:pt x="46" y="39"/>
                </a:cubicBezTo>
                <a:cubicBezTo>
                  <a:pt x="-280" y="7222"/>
                  <a:pt x="1191" y="12637"/>
                  <a:pt x="2590" y="15203"/>
                </a:cubicBezTo>
                <a:cubicBezTo>
                  <a:pt x="3380" y="16651"/>
                  <a:pt x="4246" y="17476"/>
                  <a:pt x="5105" y="17627"/>
                </a:cubicBezTo>
                <a:cubicBezTo>
                  <a:pt x="5681" y="17728"/>
                  <a:pt x="6284" y="17488"/>
                  <a:pt x="6829" y="16622"/>
                </a:cubicBezTo>
                <a:cubicBezTo>
                  <a:pt x="7716" y="19478"/>
                  <a:pt x="8902" y="20562"/>
                  <a:pt x="9983" y="20994"/>
                </a:cubicBezTo>
                <a:cubicBezTo>
                  <a:pt x="11245" y="21498"/>
                  <a:pt x="12532" y="21064"/>
                  <a:pt x="13771" y="19964"/>
                </a:cubicBezTo>
                <a:cubicBezTo>
                  <a:pt x="16281" y="17735"/>
                  <a:pt x="18636" y="12616"/>
                  <a:pt x="20612" y="5699"/>
                </a:cubicBezTo>
                <a:cubicBezTo>
                  <a:pt x="20853" y="4855"/>
                  <a:pt x="21088" y="3980"/>
                  <a:pt x="21318" y="3083"/>
                </a:cubicBezTo>
                <a:cubicBezTo>
                  <a:pt x="21320" y="3073"/>
                  <a:pt x="21155" y="2886"/>
                  <a:pt x="21139" y="2875"/>
                </a:cubicBezTo>
                <a:close/>
                <a:moveTo>
                  <a:pt x="6669" y="14738"/>
                </a:moveTo>
                <a:cubicBezTo>
                  <a:pt x="6386" y="13189"/>
                  <a:pt x="6233" y="11066"/>
                  <a:pt x="6483" y="9270"/>
                </a:cubicBezTo>
                <a:cubicBezTo>
                  <a:pt x="6592" y="8488"/>
                  <a:pt x="6762" y="7844"/>
                  <a:pt x="6961" y="7504"/>
                </a:cubicBezTo>
                <a:cubicBezTo>
                  <a:pt x="7027" y="7393"/>
                  <a:pt x="7141" y="7197"/>
                  <a:pt x="7210" y="7238"/>
                </a:cubicBezTo>
                <a:cubicBezTo>
                  <a:pt x="7323" y="7303"/>
                  <a:pt x="7453" y="7867"/>
                  <a:pt x="7524" y="8207"/>
                </a:cubicBezTo>
                <a:cubicBezTo>
                  <a:pt x="7886" y="9952"/>
                  <a:pt x="7722" y="12263"/>
                  <a:pt x="7392" y="13853"/>
                </a:cubicBezTo>
                <a:cubicBezTo>
                  <a:pt x="7241" y="14581"/>
                  <a:pt x="7058" y="15170"/>
                  <a:pt x="6857" y="15642"/>
                </a:cubicBezTo>
                <a:cubicBezTo>
                  <a:pt x="6790" y="15355"/>
                  <a:pt x="6727" y="15055"/>
                  <a:pt x="6669" y="1473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D55EAF-D794-42AD-B9E5-93005058AC25}"/>
              </a:ext>
            </a:extLst>
          </p:cNvPr>
          <p:cNvGrpSpPr/>
          <p:nvPr/>
        </p:nvGrpSpPr>
        <p:grpSpPr>
          <a:xfrm rot="15467917">
            <a:off x="2644344" y="595713"/>
            <a:ext cx="3929653" cy="5562464"/>
            <a:chOff x="4562763" y="787400"/>
            <a:chExt cx="3016707" cy="4537791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036B20F-D3C6-4525-9F1A-27E2C32526E3}"/>
                </a:ext>
              </a:extLst>
            </p:cNvPr>
            <p:cNvSpPr/>
            <p:nvPr/>
          </p:nvSpPr>
          <p:spPr>
            <a:xfrm>
              <a:off x="4562763" y="1828884"/>
              <a:ext cx="282241" cy="52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97" extrusionOk="0">
                  <a:moveTo>
                    <a:pt x="21136" y="0"/>
                  </a:moveTo>
                  <a:lnTo>
                    <a:pt x="316" y="19603"/>
                  </a:lnTo>
                  <a:cubicBezTo>
                    <a:pt x="-464" y="20335"/>
                    <a:pt x="268" y="21276"/>
                    <a:pt x="1781" y="21464"/>
                  </a:cubicBezTo>
                  <a:lnTo>
                    <a:pt x="1781" y="21464"/>
                  </a:lnTo>
                  <a:cubicBezTo>
                    <a:pt x="2855" y="21600"/>
                    <a:pt x="3949" y="21302"/>
                    <a:pt x="4396" y="20748"/>
                  </a:cubicBezTo>
                  <a:lnTo>
                    <a:pt x="2113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8F406CD-27D8-4567-9B85-F5E4A581790A}"/>
                </a:ext>
              </a:extLst>
            </p:cNvPr>
            <p:cNvSpPr/>
            <p:nvPr/>
          </p:nvSpPr>
          <p:spPr>
            <a:xfrm>
              <a:off x="4816783" y="1828885"/>
              <a:ext cx="61209" cy="58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57" extrusionOk="0">
                  <a:moveTo>
                    <a:pt x="7513" y="0"/>
                  </a:moveTo>
                  <a:lnTo>
                    <a:pt x="20873" y="20249"/>
                  </a:lnTo>
                  <a:cubicBezTo>
                    <a:pt x="21393" y="21006"/>
                    <a:pt x="14930" y="21600"/>
                    <a:pt x="8077" y="21427"/>
                  </a:cubicBezTo>
                  <a:lnTo>
                    <a:pt x="8077" y="21427"/>
                  </a:lnTo>
                  <a:cubicBezTo>
                    <a:pt x="3176" y="21305"/>
                    <a:pt x="-207" y="20824"/>
                    <a:pt x="10" y="20286"/>
                  </a:cubicBezTo>
                  <a:lnTo>
                    <a:pt x="751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F794918C-B763-487F-BFC1-6080C51E9F7D}"/>
                </a:ext>
              </a:extLst>
            </p:cNvPr>
            <p:cNvSpPr/>
            <p:nvPr/>
          </p:nvSpPr>
          <p:spPr>
            <a:xfrm>
              <a:off x="4664371" y="1828885"/>
              <a:ext cx="182451" cy="72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4" extrusionOk="0">
                  <a:moveTo>
                    <a:pt x="21325" y="0"/>
                  </a:moveTo>
                  <a:lnTo>
                    <a:pt x="81" y="20731"/>
                  </a:lnTo>
                  <a:cubicBezTo>
                    <a:pt x="-275" y="21081"/>
                    <a:pt x="571" y="21434"/>
                    <a:pt x="1952" y="21517"/>
                  </a:cubicBezTo>
                  <a:lnTo>
                    <a:pt x="1952" y="21517"/>
                  </a:lnTo>
                  <a:cubicBezTo>
                    <a:pt x="3347" y="21600"/>
                    <a:pt x="4728" y="21374"/>
                    <a:pt x="5010" y="21017"/>
                  </a:cubicBezTo>
                  <a:lnTo>
                    <a:pt x="2132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2A58DD2B-ECA5-4AA9-89A2-52361604C04D}"/>
                </a:ext>
              </a:extLst>
            </p:cNvPr>
            <p:cNvSpPr/>
            <p:nvPr/>
          </p:nvSpPr>
          <p:spPr>
            <a:xfrm>
              <a:off x="7280781" y="2425832"/>
              <a:ext cx="271534" cy="52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03" extrusionOk="0">
                  <a:moveTo>
                    <a:pt x="21144" y="0"/>
                  </a:moveTo>
                  <a:lnTo>
                    <a:pt x="325" y="19636"/>
                  </a:lnTo>
                  <a:cubicBezTo>
                    <a:pt x="-456" y="20370"/>
                    <a:pt x="236" y="21298"/>
                    <a:pt x="1700" y="21475"/>
                  </a:cubicBezTo>
                  <a:lnTo>
                    <a:pt x="1700" y="21475"/>
                  </a:lnTo>
                  <a:cubicBezTo>
                    <a:pt x="2739" y="21600"/>
                    <a:pt x="3817" y="21293"/>
                    <a:pt x="4272" y="20740"/>
                  </a:cubicBezTo>
                  <a:lnTo>
                    <a:pt x="2114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399CB54-ABEA-4565-9498-B95185DBB0DE}"/>
                </a:ext>
              </a:extLst>
            </p:cNvPr>
            <p:cNvSpPr/>
            <p:nvPr/>
          </p:nvSpPr>
          <p:spPr>
            <a:xfrm>
              <a:off x="7522102" y="2425833"/>
              <a:ext cx="57368" cy="5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63" extrusionOk="0">
                  <a:moveTo>
                    <a:pt x="10514" y="0"/>
                  </a:moveTo>
                  <a:lnTo>
                    <a:pt x="20965" y="20239"/>
                  </a:lnTo>
                  <a:cubicBezTo>
                    <a:pt x="21337" y="20994"/>
                    <a:pt x="14787" y="21600"/>
                    <a:pt x="7959" y="21436"/>
                  </a:cubicBezTo>
                  <a:lnTo>
                    <a:pt x="7959" y="21436"/>
                  </a:lnTo>
                  <a:cubicBezTo>
                    <a:pt x="3082" y="21323"/>
                    <a:pt x="-263" y="20844"/>
                    <a:pt x="16" y="20304"/>
                  </a:cubicBezTo>
                  <a:lnTo>
                    <a:pt x="105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56CF2A6-6E9D-4A2B-A58D-90501CA1B57A}"/>
                </a:ext>
              </a:extLst>
            </p:cNvPr>
            <p:cNvSpPr/>
            <p:nvPr/>
          </p:nvSpPr>
          <p:spPr>
            <a:xfrm>
              <a:off x="7369688" y="2425833"/>
              <a:ext cx="181354" cy="72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39" extrusionOk="0">
                  <a:moveTo>
                    <a:pt x="21329" y="0"/>
                  </a:moveTo>
                  <a:lnTo>
                    <a:pt x="87" y="20749"/>
                  </a:lnTo>
                  <a:cubicBezTo>
                    <a:pt x="-271" y="21099"/>
                    <a:pt x="506" y="21449"/>
                    <a:pt x="1805" y="21525"/>
                  </a:cubicBezTo>
                  <a:lnTo>
                    <a:pt x="1805" y="21525"/>
                  </a:lnTo>
                  <a:cubicBezTo>
                    <a:pt x="3120" y="21600"/>
                    <a:pt x="4434" y="21370"/>
                    <a:pt x="4718" y="21016"/>
                  </a:cubicBezTo>
                  <a:lnTo>
                    <a:pt x="2132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BA71E7D3-9C60-401B-8097-584A5A307102}"/>
                </a:ext>
              </a:extLst>
            </p:cNvPr>
            <p:cNvSpPr/>
            <p:nvPr/>
          </p:nvSpPr>
          <p:spPr>
            <a:xfrm>
              <a:off x="5147010" y="4203974"/>
              <a:ext cx="576256" cy="77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59" extrusionOk="0">
                  <a:moveTo>
                    <a:pt x="21085" y="0"/>
                  </a:moveTo>
                  <a:lnTo>
                    <a:pt x="266" y="19296"/>
                  </a:lnTo>
                  <a:cubicBezTo>
                    <a:pt x="-515" y="20016"/>
                    <a:pt x="507" y="21065"/>
                    <a:pt x="2292" y="21376"/>
                  </a:cubicBezTo>
                  <a:lnTo>
                    <a:pt x="2292" y="21376"/>
                  </a:lnTo>
                  <a:cubicBezTo>
                    <a:pt x="3565" y="21600"/>
                    <a:pt x="4792" y="21359"/>
                    <a:pt x="5215" y="20803"/>
                  </a:cubicBezTo>
                  <a:lnTo>
                    <a:pt x="2108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BCC00AC-91AF-4186-B6D5-63F701204545}"/>
                </a:ext>
              </a:extLst>
            </p:cNvPr>
            <p:cNvSpPr/>
            <p:nvPr/>
          </p:nvSpPr>
          <p:spPr>
            <a:xfrm>
              <a:off x="5718557" y="4203975"/>
              <a:ext cx="202059" cy="92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08" extrusionOk="0">
                  <a:moveTo>
                    <a:pt x="0" y="0"/>
                  </a:moveTo>
                  <a:lnTo>
                    <a:pt x="20824" y="20335"/>
                  </a:lnTo>
                  <a:cubicBezTo>
                    <a:pt x="21600" y="21095"/>
                    <a:pt x="17275" y="21600"/>
                    <a:pt x="12226" y="21339"/>
                  </a:cubicBezTo>
                  <a:lnTo>
                    <a:pt x="12226" y="21339"/>
                  </a:lnTo>
                  <a:cubicBezTo>
                    <a:pt x="8624" y="21151"/>
                    <a:pt x="5916" y="20629"/>
                    <a:pt x="5758" y="200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96C667E2-AE7A-465A-AEC4-148C48BB2702}"/>
                </a:ext>
              </a:extLst>
            </p:cNvPr>
            <p:cNvSpPr/>
            <p:nvPr/>
          </p:nvSpPr>
          <p:spPr>
            <a:xfrm>
              <a:off x="5426432" y="4203974"/>
              <a:ext cx="296830" cy="11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2" extrusionOk="0">
                  <a:moveTo>
                    <a:pt x="21300" y="0"/>
                  </a:moveTo>
                  <a:lnTo>
                    <a:pt x="55" y="20603"/>
                  </a:lnTo>
                  <a:cubicBezTo>
                    <a:pt x="-300" y="20949"/>
                    <a:pt x="1104" y="21342"/>
                    <a:pt x="3172" y="21471"/>
                  </a:cubicBezTo>
                  <a:lnTo>
                    <a:pt x="3172" y="21471"/>
                  </a:lnTo>
                  <a:cubicBezTo>
                    <a:pt x="5250" y="21600"/>
                    <a:pt x="7164" y="21412"/>
                    <a:pt x="7401" y="21057"/>
                  </a:cubicBezTo>
                  <a:lnTo>
                    <a:pt x="213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929449F8-0826-4D06-AD0D-BDB8B1D3C764}"/>
                </a:ext>
              </a:extLst>
            </p:cNvPr>
            <p:cNvSpPr/>
            <p:nvPr/>
          </p:nvSpPr>
          <p:spPr>
            <a:xfrm>
              <a:off x="5769361" y="2121007"/>
              <a:ext cx="1746645" cy="202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24" y="0"/>
                  </a:moveTo>
                  <a:lnTo>
                    <a:pt x="0" y="21600"/>
                  </a:lnTo>
                  <a:cubicBezTo>
                    <a:pt x="0" y="21600"/>
                    <a:pt x="0" y="21600"/>
                    <a:pt x="0" y="21600"/>
                  </a:cubicBezTo>
                  <a:cubicBezTo>
                    <a:pt x="7802" y="14039"/>
                    <a:pt x="14201" y="8654"/>
                    <a:pt x="21600" y="3168"/>
                  </a:cubicBezTo>
                  <a:cubicBezTo>
                    <a:pt x="21597" y="3165"/>
                    <a:pt x="21592" y="3161"/>
                    <a:pt x="21589" y="3158"/>
                  </a:cubicBezTo>
                  <a:lnTo>
                    <a:pt x="5824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503208D-F8E8-4998-B13F-FB800471FABD}"/>
                </a:ext>
              </a:extLst>
            </p:cNvPr>
            <p:cNvSpPr/>
            <p:nvPr/>
          </p:nvSpPr>
          <p:spPr>
            <a:xfrm>
              <a:off x="4905692" y="787401"/>
              <a:ext cx="1572169" cy="127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600" extrusionOk="0">
                  <a:moveTo>
                    <a:pt x="21599" y="0"/>
                  </a:moveTo>
                  <a:cubicBezTo>
                    <a:pt x="12016" y="12030"/>
                    <a:pt x="781" y="16781"/>
                    <a:pt x="1" y="16587"/>
                  </a:cubicBezTo>
                  <a:cubicBezTo>
                    <a:pt x="2" y="16591"/>
                    <a:pt x="-1" y="16583"/>
                    <a:pt x="1" y="16587"/>
                  </a:cubicBezTo>
                  <a:lnTo>
                    <a:pt x="17521" y="21600"/>
                  </a:lnTo>
                  <a:lnTo>
                    <a:pt x="21599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35E9C03B-B714-4DC8-A5D1-87E3A6B5DE5B}"/>
                </a:ext>
              </a:extLst>
            </p:cNvPr>
            <p:cNvSpPr/>
            <p:nvPr/>
          </p:nvSpPr>
          <p:spPr>
            <a:xfrm>
              <a:off x="6239299" y="787400"/>
              <a:ext cx="1274802" cy="157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extrusionOk="0">
                  <a:moveTo>
                    <a:pt x="21600" y="21569"/>
                  </a:moveTo>
                  <a:cubicBezTo>
                    <a:pt x="11132" y="13117"/>
                    <a:pt x="5049" y="-31"/>
                    <a:pt x="5029" y="0"/>
                  </a:cubicBezTo>
                  <a:lnTo>
                    <a:pt x="5029" y="0"/>
                  </a:lnTo>
                  <a:lnTo>
                    <a:pt x="0" y="17508"/>
                  </a:lnTo>
                  <a:lnTo>
                    <a:pt x="21600" y="2156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D2CF9BAA-C17B-49FA-B55F-0ED45348ACC4}"/>
                </a:ext>
              </a:extLst>
            </p:cNvPr>
            <p:cNvSpPr/>
            <p:nvPr/>
          </p:nvSpPr>
          <p:spPr>
            <a:xfrm>
              <a:off x="4905691" y="1828885"/>
              <a:ext cx="1275310" cy="232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550" y="6793"/>
                    <a:pt x="9394" y="13235"/>
                    <a:pt x="13623" y="21600"/>
                  </a:cubicBezTo>
                  <a:lnTo>
                    <a:pt x="21600" y="2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CFE7A2E-9A05-4C4E-B6B0-AE82B821A97A}"/>
              </a:ext>
            </a:extLst>
          </p:cNvPr>
          <p:cNvGrpSpPr/>
          <p:nvPr/>
        </p:nvGrpSpPr>
        <p:grpSpPr>
          <a:xfrm>
            <a:off x="5035854" y="4565245"/>
            <a:ext cx="2454593" cy="1359486"/>
            <a:chOff x="8921977" y="1450990"/>
            <a:chExt cx="2937088" cy="140582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160249C-AFAA-4B77-878C-869DC646C809}"/>
                </a:ext>
              </a:extLst>
            </p:cNvPr>
            <p:cNvSpPr txBox="1"/>
            <p:nvPr/>
          </p:nvSpPr>
          <p:spPr>
            <a:xfrm>
              <a:off x="8921977" y="1450990"/>
              <a:ext cx="2937088" cy="4773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4C857B7-5F29-4B52-99F1-84FB8F233FC2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9309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D6E4811-279E-4936-8F6C-81BB9E6BFB13}"/>
              </a:ext>
            </a:extLst>
          </p:cNvPr>
          <p:cNvGrpSpPr/>
          <p:nvPr/>
        </p:nvGrpSpPr>
        <p:grpSpPr>
          <a:xfrm>
            <a:off x="213885" y="4565246"/>
            <a:ext cx="2454593" cy="1359486"/>
            <a:chOff x="332936" y="2612031"/>
            <a:chExt cx="2937088" cy="140582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A9E6FB2-F182-462F-95DA-9D2A5B4F80FC}"/>
                </a:ext>
              </a:extLst>
            </p:cNvPr>
            <p:cNvSpPr txBox="1"/>
            <p:nvPr/>
          </p:nvSpPr>
          <p:spPr>
            <a:xfrm>
              <a:off x="332936" y="2612031"/>
              <a:ext cx="2937088" cy="4773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24463FB-79E0-46D9-8F25-1138BCB86C8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9309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21D784E-34E6-4FB0-BB59-72D4C6D48615}"/>
              </a:ext>
            </a:extLst>
          </p:cNvPr>
          <p:cNvGrpSpPr/>
          <p:nvPr/>
        </p:nvGrpSpPr>
        <p:grpSpPr>
          <a:xfrm>
            <a:off x="5035854" y="1188148"/>
            <a:ext cx="2454593" cy="1359486"/>
            <a:chOff x="8921977" y="1450990"/>
            <a:chExt cx="2937088" cy="1405820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A40F556-5C13-439F-94C8-E85D2DDD5975}"/>
                </a:ext>
              </a:extLst>
            </p:cNvPr>
            <p:cNvSpPr txBox="1"/>
            <p:nvPr/>
          </p:nvSpPr>
          <p:spPr>
            <a:xfrm>
              <a:off x="8921977" y="1450990"/>
              <a:ext cx="2937088" cy="4773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F27930-8F80-46C0-88BD-60CF432D3096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9309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2217096-6B25-4691-A548-4E0B01A67D24}"/>
              </a:ext>
            </a:extLst>
          </p:cNvPr>
          <p:cNvGrpSpPr/>
          <p:nvPr/>
        </p:nvGrpSpPr>
        <p:grpSpPr>
          <a:xfrm>
            <a:off x="211477" y="1188149"/>
            <a:ext cx="2454593" cy="1359486"/>
            <a:chOff x="332936" y="2612031"/>
            <a:chExt cx="2937088" cy="1405820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53FE094-CEAA-4730-8260-C766B6E9C5E0}"/>
                </a:ext>
              </a:extLst>
            </p:cNvPr>
            <p:cNvSpPr txBox="1"/>
            <p:nvPr/>
          </p:nvSpPr>
          <p:spPr>
            <a:xfrm>
              <a:off x="332936" y="2612031"/>
              <a:ext cx="2937088" cy="4773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7B8F851-FCFB-4A8C-8086-2379F554572B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9309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6" name="Graphic 5" descr="Bulls-eye">
            <a:extLst>
              <a:ext uri="{FF2B5EF4-FFF2-40B4-BE49-F238E27FC236}">
                <a16:creationId xmlns:a16="http://schemas.microsoft.com/office/drawing/2014/main" id="{6D81EDDA-93DD-4A4E-860A-0EB87C824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30654" y="3722284"/>
            <a:ext cx="478163" cy="508130"/>
          </a:xfrm>
          <a:prstGeom prst="rect">
            <a:avLst/>
          </a:prstGeom>
        </p:spPr>
      </p:pic>
      <p:pic>
        <p:nvPicPr>
          <p:cNvPr id="8" name="Graphic 7" descr="Magnifying glass">
            <a:extLst>
              <a:ext uri="{FF2B5EF4-FFF2-40B4-BE49-F238E27FC236}">
                <a16:creationId xmlns:a16="http://schemas.microsoft.com/office/drawing/2014/main" id="{04F83056-DEFE-48D3-9747-00714E3B21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0654" y="2668425"/>
            <a:ext cx="478163" cy="508130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B3B8AFA9-331F-4A33-AA7A-7EAE748771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01102" y="3722284"/>
            <a:ext cx="478163" cy="508130"/>
          </a:xfrm>
          <a:prstGeom prst="rect">
            <a:avLst/>
          </a:prstGeom>
        </p:spPr>
      </p:pic>
      <p:pic>
        <p:nvPicPr>
          <p:cNvPr id="12" name="Graphic 11" descr="Warning">
            <a:extLst>
              <a:ext uri="{FF2B5EF4-FFF2-40B4-BE49-F238E27FC236}">
                <a16:creationId xmlns:a16="http://schemas.microsoft.com/office/drawing/2014/main" id="{7148BCDC-BC06-482C-99C3-E4F1F3638E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01102" y="2668425"/>
            <a:ext cx="478163" cy="508130"/>
          </a:xfrm>
          <a:prstGeom prst="rect">
            <a:avLst/>
          </a:prstGeom>
        </p:spPr>
      </p:pic>
      <p:pic>
        <p:nvPicPr>
          <p:cNvPr id="34" name="Graphic 33" descr="Bulls-eye">
            <a:extLst>
              <a:ext uri="{FF2B5EF4-FFF2-40B4-BE49-F238E27FC236}">
                <a16:creationId xmlns:a16="http://schemas.microsoft.com/office/drawing/2014/main" id="{7A9CA45C-F554-4F70-B798-9FD614021E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1477" y="4533076"/>
            <a:ext cx="435922" cy="463241"/>
          </a:xfrm>
          <a:prstGeom prst="rect">
            <a:avLst/>
          </a:prstGeom>
        </p:spPr>
      </p:pic>
      <p:pic>
        <p:nvPicPr>
          <p:cNvPr id="35" name="Graphic 34" descr="Magnifying glass">
            <a:extLst>
              <a:ext uri="{FF2B5EF4-FFF2-40B4-BE49-F238E27FC236}">
                <a16:creationId xmlns:a16="http://schemas.microsoft.com/office/drawing/2014/main" id="{8E793C1A-9649-402D-B0D1-84D412BD02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1477" y="1216763"/>
            <a:ext cx="435922" cy="463241"/>
          </a:xfrm>
          <a:prstGeom prst="rect">
            <a:avLst/>
          </a:prstGeom>
        </p:spPr>
      </p:pic>
      <p:pic>
        <p:nvPicPr>
          <p:cNvPr id="36" name="Graphic 35" descr="Database">
            <a:extLst>
              <a:ext uri="{FF2B5EF4-FFF2-40B4-BE49-F238E27FC236}">
                <a16:creationId xmlns:a16="http://schemas.microsoft.com/office/drawing/2014/main" id="{3E907536-A29A-4B73-B908-E23FA6937D1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61040" y="4572266"/>
            <a:ext cx="435922" cy="463241"/>
          </a:xfrm>
          <a:prstGeom prst="rect">
            <a:avLst/>
          </a:prstGeom>
        </p:spPr>
      </p:pic>
      <p:pic>
        <p:nvPicPr>
          <p:cNvPr id="37" name="Graphic 36" descr="Warning">
            <a:extLst>
              <a:ext uri="{FF2B5EF4-FFF2-40B4-BE49-F238E27FC236}">
                <a16:creationId xmlns:a16="http://schemas.microsoft.com/office/drawing/2014/main" id="{10827CE9-69EB-46F4-B738-1C4726A4052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61040" y="1193757"/>
            <a:ext cx="435922" cy="46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Kite Matrix Diagram for PowerPoint</a:t>
            </a:r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C8B7C7EC-69A8-4732-B378-F9330F6570AF}"/>
              </a:ext>
            </a:extLst>
          </p:cNvPr>
          <p:cNvSpPr/>
          <p:nvPr/>
        </p:nvSpPr>
        <p:spPr>
          <a:xfrm rot="17353463">
            <a:off x="6431580" y="1532421"/>
            <a:ext cx="4054697" cy="9479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8" h="21203" extrusionOk="0">
                <a:moveTo>
                  <a:pt x="21139" y="2875"/>
                </a:moveTo>
                <a:cubicBezTo>
                  <a:pt x="21101" y="2849"/>
                  <a:pt x="20988" y="2708"/>
                  <a:pt x="20955" y="2836"/>
                </a:cubicBezTo>
                <a:cubicBezTo>
                  <a:pt x="19276" y="9385"/>
                  <a:pt x="17293" y="14562"/>
                  <a:pt x="15133" y="17687"/>
                </a:cubicBezTo>
                <a:cubicBezTo>
                  <a:pt x="14040" y="19270"/>
                  <a:pt x="12901" y="20324"/>
                  <a:pt x="11750" y="20717"/>
                </a:cubicBezTo>
                <a:cubicBezTo>
                  <a:pt x="10527" y="21135"/>
                  <a:pt x="9246" y="21011"/>
                  <a:pt x="8098" y="18986"/>
                </a:cubicBezTo>
                <a:cubicBezTo>
                  <a:pt x="7721" y="18320"/>
                  <a:pt x="7339" y="17440"/>
                  <a:pt x="7020" y="16286"/>
                </a:cubicBezTo>
                <a:cubicBezTo>
                  <a:pt x="7136" y="16064"/>
                  <a:pt x="7250" y="15812"/>
                  <a:pt x="7358" y="15522"/>
                </a:cubicBezTo>
                <a:cubicBezTo>
                  <a:pt x="7791" y="14373"/>
                  <a:pt x="8232" y="12052"/>
                  <a:pt x="8063" y="9743"/>
                </a:cubicBezTo>
                <a:cubicBezTo>
                  <a:pt x="7919" y="7765"/>
                  <a:pt x="7439" y="7009"/>
                  <a:pt x="6994" y="6954"/>
                </a:cubicBezTo>
                <a:cubicBezTo>
                  <a:pt x="6573" y="6903"/>
                  <a:pt x="6179" y="8056"/>
                  <a:pt x="6041" y="9755"/>
                </a:cubicBezTo>
                <a:cubicBezTo>
                  <a:pt x="5854" y="12038"/>
                  <a:pt x="6213" y="14333"/>
                  <a:pt x="6597" y="15806"/>
                </a:cubicBezTo>
                <a:cubicBezTo>
                  <a:pt x="6619" y="15889"/>
                  <a:pt x="6640" y="15970"/>
                  <a:pt x="6663" y="16051"/>
                </a:cubicBezTo>
                <a:cubicBezTo>
                  <a:pt x="6239" y="16855"/>
                  <a:pt x="5756" y="17220"/>
                  <a:pt x="5316" y="17320"/>
                </a:cubicBezTo>
                <a:cubicBezTo>
                  <a:pt x="4524" y="17502"/>
                  <a:pt x="3746" y="16800"/>
                  <a:pt x="3014" y="15524"/>
                </a:cubicBezTo>
                <a:cubicBezTo>
                  <a:pt x="1753" y="13321"/>
                  <a:pt x="378" y="8800"/>
                  <a:pt x="360" y="2454"/>
                </a:cubicBezTo>
                <a:cubicBezTo>
                  <a:pt x="358" y="1724"/>
                  <a:pt x="375" y="1001"/>
                  <a:pt x="408" y="286"/>
                </a:cubicBezTo>
                <a:cubicBezTo>
                  <a:pt x="413" y="178"/>
                  <a:pt x="52" y="-102"/>
                  <a:pt x="46" y="39"/>
                </a:cubicBezTo>
                <a:cubicBezTo>
                  <a:pt x="-280" y="7222"/>
                  <a:pt x="1191" y="12637"/>
                  <a:pt x="2590" y="15203"/>
                </a:cubicBezTo>
                <a:cubicBezTo>
                  <a:pt x="3380" y="16651"/>
                  <a:pt x="4246" y="17476"/>
                  <a:pt x="5105" y="17627"/>
                </a:cubicBezTo>
                <a:cubicBezTo>
                  <a:pt x="5681" y="17728"/>
                  <a:pt x="6284" y="17488"/>
                  <a:pt x="6829" y="16622"/>
                </a:cubicBezTo>
                <a:cubicBezTo>
                  <a:pt x="7716" y="19478"/>
                  <a:pt x="8902" y="20562"/>
                  <a:pt x="9983" y="20994"/>
                </a:cubicBezTo>
                <a:cubicBezTo>
                  <a:pt x="11245" y="21498"/>
                  <a:pt x="12532" y="21064"/>
                  <a:pt x="13771" y="19964"/>
                </a:cubicBezTo>
                <a:cubicBezTo>
                  <a:pt x="16281" y="17735"/>
                  <a:pt x="18636" y="12616"/>
                  <a:pt x="20612" y="5699"/>
                </a:cubicBezTo>
                <a:cubicBezTo>
                  <a:pt x="20853" y="4855"/>
                  <a:pt x="21088" y="3980"/>
                  <a:pt x="21318" y="3083"/>
                </a:cubicBezTo>
                <a:cubicBezTo>
                  <a:pt x="21320" y="3073"/>
                  <a:pt x="21155" y="2886"/>
                  <a:pt x="21139" y="2875"/>
                </a:cubicBezTo>
                <a:close/>
                <a:moveTo>
                  <a:pt x="6669" y="14738"/>
                </a:moveTo>
                <a:cubicBezTo>
                  <a:pt x="6386" y="13189"/>
                  <a:pt x="6233" y="11066"/>
                  <a:pt x="6483" y="9270"/>
                </a:cubicBezTo>
                <a:cubicBezTo>
                  <a:pt x="6592" y="8488"/>
                  <a:pt x="6762" y="7844"/>
                  <a:pt x="6961" y="7504"/>
                </a:cubicBezTo>
                <a:cubicBezTo>
                  <a:pt x="7027" y="7393"/>
                  <a:pt x="7141" y="7197"/>
                  <a:pt x="7210" y="7238"/>
                </a:cubicBezTo>
                <a:cubicBezTo>
                  <a:pt x="7323" y="7303"/>
                  <a:pt x="7453" y="7867"/>
                  <a:pt x="7524" y="8207"/>
                </a:cubicBezTo>
                <a:cubicBezTo>
                  <a:pt x="7886" y="9952"/>
                  <a:pt x="7722" y="12263"/>
                  <a:pt x="7392" y="13853"/>
                </a:cubicBezTo>
                <a:cubicBezTo>
                  <a:pt x="7241" y="14581"/>
                  <a:pt x="7058" y="15170"/>
                  <a:pt x="6857" y="15642"/>
                </a:cubicBezTo>
                <a:cubicBezTo>
                  <a:pt x="6790" y="15355"/>
                  <a:pt x="6727" y="15055"/>
                  <a:pt x="6669" y="1473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sz="2250" noProof="1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D55EAF-D794-42AD-B9E5-93005058AC25}"/>
              </a:ext>
            </a:extLst>
          </p:cNvPr>
          <p:cNvGrpSpPr/>
          <p:nvPr/>
        </p:nvGrpSpPr>
        <p:grpSpPr>
          <a:xfrm rot="15467917">
            <a:off x="2644344" y="595713"/>
            <a:ext cx="3929653" cy="5562464"/>
            <a:chOff x="4562763" y="787400"/>
            <a:chExt cx="3016707" cy="4537791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036B20F-D3C6-4525-9F1A-27E2C32526E3}"/>
                </a:ext>
              </a:extLst>
            </p:cNvPr>
            <p:cNvSpPr/>
            <p:nvPr/>
          </p:nvSpPr>
          <p:spPr>
            <a:xfrm>
              <a:off x="4562763" y="1828884"/>
              <a:ext cx="282241" cy="52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97" extrusionOk="0">
                  <a:moveTo>
                    <a:pt x="21136" y="0"/>
                  </a:moveTo>
                  <a:lnTo>
                    <a:pt x="316" y="19603"/>
                  </a:lnTo>
                  <a:cubicBezTo>
                    <a:pt x="-464" y="20335"/>
                    <a:pt x="268" y="21276"/>
                    <a:pt x="1781" y="21464"/>
                  </a:cubicBezTo>
                  <a:lnTo>
                    <a:pt x="1781" y="21464"/>
                  </a:lnTo>
                  <a:cubicBezTo>
                    <a:pt x="2855" y="21600"/>
                    <a:pt x="3949" y="21302"/>
                    <a:pt x="4396" y="20748"/>
                  </a:cubicBezTo>
                  <a:lnTo>
                    <a:pt x="2113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8F406CD-27D8-4567-9B85-F5E4A581790A}"/>
                </a:ext>
              </a:extLst>
            </p:cNvPr>
            <p:cNvSpPr/>
            <p:nvPr/>
          </p:nvSpPr>
          <p:spPr>
            <a:xfrm>
              <a:off x="4816783" y="1828885"/>
              <a:ext cx="61209" cy="58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57" extrusionOk="0">
                  <a:moveTo>
                    <a:pt x="7513" y="0"/>
                  </a:moveTo>
                  <a:lnTo>
                    <a:pt x="20873" y="20249"/>
                  </a:lnTo>
                  <a:cubicBezTo>
                    <a:pt x="21393" y="21006"/>
                    <a:pt x="14930" y="21600"/>
                    <a:pt x="8077" y="21427"/>
                  </a:cubicBezTo>
                  <a:lnTo>
                    <a:pt x="8077" y="21427"/>
                  </a:lnTo>
                  <a:cubicBezTo>
                    <a:pt x="3176" y="21305"/>
                    <a:pt x="-207" y="20824"/>
                    <a:pt x="10" y="20286"/>
                  </a:cubicBezTo>
                  <a:lnTo>
                    <a:pt x="751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F794918C-B763-487F-BFC1-6080C51E9F7D}"/>
                </a:ext>
              </a:extLst>
            </p:cNvPr>
            <p:cNvSpPr/>
            <p:nvPr/>
          </p:nvSpPr>
          <p:spPr>
            <a:xfrm>
              <a:off x="4664371" y="1828885"/>
              <a:ext cx="182451" cy="72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4" extrusionOk="0">
                  <a:moveTo>
                    <a:pt x="21325" y="0"/>
                  </a:moveTo>
                  <a:lnTo>
                    <a:pt x="81" y="20731"/>
                  </a:lnTo>
                  <a:cubicBezTo>
                    <a:pt x="-275" y="21081"/>
                    <a:pt x="571" y="21434"/>
                    <a:pt x="1952" y="21517"/>
                  </a:cubicBezTo>
                  <a:lnTo>
                    <a:pt x="1952" y="21517"/>
                  </a:lnTo>
                  <a:cubicBezTo>
                    <a:pt x="3347" y="21600"/>
                    <a:pt x="4728" y="21374"/>
                    <a:pt x="5010" y="21017"/>
                  </a:cubicBezTo>
                  <a:lnTo>
                    <a:pt x="2132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2A58DD2B-ECA5-4AA9-89A2-52361604C04D}"/>
                </a:ext>
              </a:extLst>
            </p:cNvPr>
            <p:cNvSpPr/>
            <p:nvPr/>
          </p:nvSpPr>
          <p:spPr>
            <a:xfrm>
              <a:off x="7280781" y="2425832"/>
              <a:ext cx="271534" cy="52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03" extrusionOk="0">
                  <a:moveTo>
                    <a:pt x="21144" y="0"/>
                  </a:moveTo>
                  <a:lnTo>
                    <a:pt x="325" y="19636"/>
                  </a:lnTo>
                  <a:cubicBezTo>
                    <a:pt x="-456" y="20370"/>
                    <a:pt x="236" y="21298"/>
                    <a:pt x="1700" y="21475"/>
                  </a:cubicBezTo>
                  <a:lnTo>
                    <a:pt x="1700" y="21475"/>
                  </a:lnTo>
                  <a:cubicBezTo>
                    <a:pt x="2739" y="21600"/>
                    <a:pt x="3817" y="21293"/>
                    <a:pt x="4272" y="20740"/>
                  </a:cubicBezTo>
                  <a:lnTo>
                    <a:pt x="2114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399CB54-ABEA-4565-9498-B95185DBB0DE}"/>
                </a:ext>
              </a:extLst>
            </p:cNvPr>
            <p:cNvSpPr/>
            <p:nvPr/>
          </p:nvSpPr>
          <p:spPr>
            <a:xfrm>
              <a:off x="7522102" y="2425833"/>
              <a:ext cx="57368" cy="5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63" extrusionOk="0">
                  <a:moveTo>
                    <a:pt x="10514" y="0"/>
                  </a:moveTo>
                  <a:lnTo>
                    <a:pt x="20965" y="20239"/>
                  </a:lnTo>
                  <a:cubicBezTo>
                    <a:pt x="21337" y="20994"/>
                    <a:pt x="14787" y="21600"/>
                    <a:pt x="7959" y="21436"/>
                  </a:cubicBezTo>
                  <a:lnTo>
                    <a:pt x="7959" y="21436"/>
                  </a:lnTo>
                  <a:cubicBezTo>
                    <a:pt x="3082" y="21323"/>
                    <a:pt x="-263" y="20844"/>
                    <a:pt x="16" y="20304"/>
                  </a:cubicBezTo>
                  <a:lnTo>
                    <a:pt x="105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56CF2A6-6E9D-4A2B-A58D-90501CA1B57A}"/>
                </a:ext>
              </a:extLst>
            </p:cNvPr>
            <p:cNvSpPr/>
            <p:nvPr/>
          </p:nvSpPr>
          <p:spPr>
            <a:xfrm>
              <a:off x="7369688" y="2425833"/>
              <a:ext cx="181354" cy="72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39" extrusionOk="0">
                  <a:moveTo>
                    <a:pt x="21329" y="0"/>
                  </a:moveTo>
                  <a:lnTo>
                    <a:pt x="87" y="20749"/>
                  </a:lnTo>
                  <a:cubicBezTo>
                    <a:pt x="-271" y="21099"/>
                    <a:pt x="506" y="21449"/>
                    <a:pt x="1805" y="21525"/>
                  </a:cubicBezTo>
                  <a:lnTo>
                    <a:pt x="1805" y="21525"/>
                  </a:lnTo>
                  <a:cubicBezTo>
                    <a:pt x="3120" y="21600"/>
                    <a:pt x="4434" y="21370"/>
                    <a:pt x="4718" y="21016"/>
                  </a:cubicBezTo>
                  <a:lnTo>
                    <a:pt x="2132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BA71E7D3-9C60-401B-8097-584A5A307102}"/>
                </a:ext>
              </a:extLst>
            </p:cNvPr>
            <p:cNvSpPr/>
            <p:nvPr/>
          </p:nvSpPr>
          <p:spPr>
            <a:xfrm>
              <a:off x="5147010" y="4203974"/>
              <a:ext cx="576256" cy="77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59" extrusionOk="0">
                  <a:moveTo>
                    <a:pt x="21085" y="0"/>
                  </a:moveTo>
                  <a:lnTo>
                    <a:pt x="266" y="19296"/>
                  </a:lnTo>
                  <a:cubicBezTo>
                    <a:pt x="-515" y="20016"/>
                    <a:pt x="507" y="21065"/>
                    <a:pt x="2292" y="21376"/>
                  </a:cubicBezTo>
                  <a:lnTo>
                    <a:pt x="2292" y="21376"/>
                  </a:lnTo>
                  <a:cubicBezTo>
                    <a:pt x="3565" y="21600"/>
                    <a:pt x="4792" y="21359"/>
                    <a:pt x="5215" y="20803"/>
                  </a:cubicBezTo>
                  <a:lnTo>
                    <a:pt x="2108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BCC00AC-91AF-4186-B6D5-63F701204545}"/>
                </a:ext>
              </a:extLst>
            </p:cNvPr>
            <p:cNvSpPr/>
            <p:nvPr/>
          </p:nvSpPr>
          <p:spPr>
            <a:xfrm>
              <a:off x="5718557" y="4203975"/>
              <a:ext cx="202059" cy="92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08" extrusionOk="0">
                  <a:moveTo>
                    <a:pt x="0" y="0"/>
                  </a:moveTo>
                  <a:lnTo>
                    <a:pt x="20824" y="20335"/>
                  </a:lnTo>
                  <a:cubicBezTo>
                    <a:pt x="21600" y="21095"/>
                    <a:pt x="17275" y="21600"/>
                    <a:pt x="12226" y="21339"/>
                  </a:cubicBezTo>
                  <a:lnTo>
                    <a:pt x="12226" y="21339"/>
                  </a:lnTo>
                  <a:cubicBezTo>
                    <a:pt x="8624" y="21151"/>
                    <a:pt x="5916" y="20629"/>
                    <a:pt x="5758" y="200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96C667E2-AE7A-465A-AEC4-148C48BB2702}"/>
                </a:ext>
              </a:extLst>
            </p:cNvPr>
            <p:cNvSpPr/>
            <p:nvPr/>
          </p:nvSpPr>
          <p:spPr>
            <a:xfrm>
              <a:off x="5426432" y="4203974"/>
              <a:ext cx="296830" cy="11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2" extrusionOk="0">
                  <a:moveTo>
                    <a:pt x="21300" y="0"/>
                  </a:moveTo>
                  <a:lnTo>
                    <a:pt x="55" y="20603"/>
                  </a:lnTo>
                  <a:cubicBezTo>
                    <a:pt x="-300" y="20949"/>
                    <a:pt x="1104" y="21342"/>
                    <a:pt x="3172" y="21471"/>
                  </a:cubicBezTo>
                  <a:lnTo>
                    <a:pt x="3172" y="21471"/>
                  </a:lnTo>
                  <a:cubicBezTo>
                    <a:pt x="5250" y="21600"/>
                    <a:pt x="7164" y="21412"/>
                    <a:pt x="7401" y="21057"/>
                  </a:cubicBezTo>
                  <a:lnTo>
                    <a:pt x="213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929449F8-0826-4D06-AD0D-BDB8B1D3C764}"/>
                </a:ext>
              </a:extLst>
            </p:cNvPr>
            <p:cNvSpPr/>
            <p:nvPr/>
          </p:nvSpPr>
          <p:spPr>
            <a:xfrm>
              <a:off x="5769361" y="2121007"/>
              <a:ext cx="1746645" cy="202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24" y="0"/>
                  </a:moveTo>
                  <a:lnTo>
                    <a:pt x="0" y="21600"/>
                  </a:lnTo>
                  <a:cubicBezTo>
                    <a:pt x="0" y="21600"/>
                    <a:pt x="0" y="21600"/>
                    <a:pt x="0" y="21600"/>
                  </a:cubicBezTo>
                  <a:cubicBezTo>
                    <a:pt x="7802" y="14039"/>
                    <a:pt x="14201" y="8654"/>
                    <a:pt x="21600" y="3168"/>
                  </a:cubicBezTo>
                  <a:cubicBezTo>
                    <a:pt x="21597" y="3165"/>
                    <a:pt x="21592" y="3161"/>
                    <a:pt x="21589" y="3158"/>
                  </a:cubicBezTo>
                  <a:lnTo>
                    <a:pt x="5824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503208D-F8E8-4998-B13F-FB800471FABD}"/>
                </a:ext>
              </a:extLst>
            </p:cNvPr>
            <p:cNvSpPr/>
            <p:nvPr/>
          </p:nvSpPr>
          <p:spPr>
            <a:xfrm>
              <a:off x="4905692" y="787401"/>
              <a:ext cx="1572169" cy="127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600" extrusionOk="0">
                  <a:moveTo>
                    <a:pt x="21599" y="0"/>
                  </a:moveTo>
                  <a:cubicBezTo>
                    <a:pt x="12016" y="12030"/>
                    <a:pt x="781" y="16781"/>
                    <a:pt x="1" y="16587"/>
                  </a:cubicBezTo>
                  <a:cubicBezTo>
                    <a:pt x="2" y="16591"/>
                    <a:pt x="-1" y="16583"/>
                    <a:pt x="1" y="16587"/>
                  </a:cubicBezTo>
                  <a:lnTo>
                    <a:pt x="17521" y="21600"/>
                  </a:lnTo>
                  <a:lnTo>
                    <a:pt x="21599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35E9C03B-B714-4DC8-A5D1-87E3A6B5DE5B}"/>
                </a:ext>
              </a:extLst>
            </p:cNvPr>
            <p:cNvSpPr/>
            <p:nvPr/>
          </p:nvSpPr>
          <p:spPr>
            <a:xfrm>
              <a:off x="6239299" y="787400"/>
              <a:ext cx="1274802" cy="157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extrusionOk="0">
                  <a:moveTo>
                    <a:pt x="21600" y="21569"/>
                  </a:moveTo>
                  <a:cubicBezTo>
                    <a:pt x="11132" y="13117"/>
                    <a:pt x="5049" y="-31"/>
                    <a:pt x="5029" y="0"/>
                  </a:cubicBezTo>
                  <a:lnTo>
                    <a:pt x="5029" y="0"/>
                  </a:lnTo>
                  <a:lnTo>
                    <a:pt x="0" y="17508"/>
                  </a:lnTo>
                  <a:lnTo>
                    <a:pt x="21600" y="2156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D2CF9BAA-C17B-49FA-B55F-0ED45348ACC4}"/>
                </a:ext>
              </a:extLst>
            </p:cNvPr>
            <p:cNvSpPr/>
            <p:nvPr/>
          </p:nvSpPr>
          <p:spPr>
            <a:xfrm>
              <a:off x="4905691" y="1828885"/>
              <a:ext cx="1275310" cy="232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550" y="6793"/>
                    <a:pt x="9394" y="13235"/>
                    <a:pt x="13623" y="21600"/>
                  </a:cubicBezTo>
                  <a:lnTo>
                    <a:pt x="21600" y="2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sz="2250" noProof="1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CFE7A2E-9A05-4C4E-B6B0-AE82B821A97A}"/>
              </a:ext>
            </a:extLst>
          </p:cNvPr>
          <p:cNvGrpSpPr/>
          <p:nvPr/>
        </p:nvGrpSpPr>
        <p:grpSpPr>
          <a:xfrm>
            <a:off x="5035854" y="4565245"/>
            <a:ext cx="2454593" cy="1359486"/>
            <a:chOff x="8921977" y="1450990"/>
            <a:chExt cx="2937088" cy="140582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160249C-AFAA-4B77-878C-869DC646C809}"/>
                </a:ext>
              </a:extLst>
            </p:cNvPr>
            <p:cNvSpPr txBox="1"/>
            <p:nvPr/>
          </p:nvSpPr>
          <p:spPr>
            <a:xfrm>
              <a:off x="8921977" y="1450990"/>
              <a:ext cx="2937088" cy="4773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4C857B7-5F29-4B52-99F1-84FB8F233FC2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9309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D6E4811-279E-4936-8F6C-81BB9E6BFB13}"/>
              </a:ext>
            </a:extLst>
          </p:cNvPr>
          <p:cNvGrpSpPr/>
          <p:nvPr/>
        </p:nvGrpSpPr>
        <p:grpSpPr>
          <a:xfrm>
            <a:off x="213885" y="4565246"/>
            <a:ext cx="2454593" cy="1359486"/>
            <a:chOff x="332936" y="2612031"/>
            <a:chExt cx="2937088" cy="140582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A9E6FB2-F182-462F-95DA-9D2A5B4F80FC}"/>
                </a:ext>
              </a:extLst>
            </p:cNvPr>
            <p:cNvSpPr txBox="1"/>
            <p:nvPr/>
          </p:nvSpPr>
          <p:spPr>
            <a:xfrm>
              <a:off x="332936" y="2612031"/>
              <a:ext cx="2937088" cy="4773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24463FB-79E0-46D9-8F25-1138BCB86C8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9309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21D784E-34E6-4FB0-BB59-72D4C6D48615}"/>
              </a:ext>
            </a:extLst>
          </p:cNvPr>
          <p:cNvGrpSpPr/>
          <p:nvPr/>
        </p:nvGrpSpPr>
        <p:grpSpPr>
          <a:xfrm>
            <a:off x="5035854" y="1188148"/>
            <a:ext cx="2454593" cy="1359486"/>
            <a:chOff x="8921977" y="1450990"/>
            <a:chExt cx="2937088" cy="1405820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A40F556-5C13-439F-94C8-E85D2DDD5975}"/>
                </a:ext>
              </a:extLst>
            </p:cNvPr>
            <p:cNvSpPr txBox="1"/>
            <p:nvPr/>
          </p:nvSpPr>
          <p:spPr>
            <a:xfrm>
              <a:off x="8921977" y="1450990"/>
              <a:ext cx="2937088" cy="4773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F27930-8F80-46C0-88BD-60CF432D3096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9309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2217096-6B25-4691-A548-4E0B01A67D24}"/>
              </a:ext>
            </a:extLst>
          </p:cNvPr>
          <p:cNvGrpSpPr/>
          <p:nvPr/>
        </p:nvGrpSpPr>
        <p:grpSpPr>
          <a:xfrm>
            <a:off x="211477" y="1188149"/>
            <a:ext cx="2454593" cy="1359486"/>
            <a:chOff x="332936" y="2612031"/>
            <a:chExt cx="2937088" cy="1405820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53FE094-CEAA-4730-8260-C766B6E9C5E0}"/>
                </a:ext>
              </a:extLst>
            </p:cNvPr>
            <p:cNvSpPr txBox="1"/>
            <p:nvPr/>
          </p:nvSpPr>
          <p:spPr>
            <a:xfrm>
              <a:off x="332936" y="2612031"/>
              <a:ext cx="2937088" cy="47739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7B8F851-FCFB-4A8C-8086-2379F554572B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9309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6" name="Graphic 5" descr="Bulls-eye">
            <a:extLst>
              <a:ext uri="{FF2B5EF4-FFF2-40B4-BE49-F238E27FC236}">
                <a16:creationId xmlns:a16="http://schemas.microsoft.com/office/drawing/2014/main" id="{6D81EDDA-93DD-4A4E-860A-0EB87C824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30654" y="3722284"/>
            <a:ext cx="478163" cy="508130"/>
          </a:xfrm>
          <a:prstGeom prst="rect">
            <a:avLst/>
          </a:prstGeom>
        </p:spPr>
      </p:pic>
      <p:pic>
        <p:nvPicPr>
          <p:cNvPr id="8" name="Graphic 7" descr="Magnifying glass">
            <a:extLst>
              <a:ext uri="{FF2B5EF4-FFF2-40B4-BE49-F238E27FC236}">
                <a16:creationId xmlns:a16="http://schemas.microsoft.com/office/drawing/2014/main" id="{04F83056-DEFE-48D3-9747-00714E3B21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0654" y="2668425"/>
            <a:ext cx="478163" cy="508130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B3B8AFA9-331F-4A33-AA7A-7EAE748771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01102" y="3722284"/>
            <a:ext cx="478163" cy="508130"/>
          </a:xfrm>
          <a:prstGeom prst="rect">
            <a:avLst/>
          </a:prstGeom>
        </p:spPr>
      </p:pic>
      <p:pic>
        <p:nvPicPr>
          <p:cNvPr id="12" name="Graphic 11" descr="Warning">
            <a:extLst>
              <a:ext uri="{FF2B5EF4-FFF2-40B4-BE49-F238E27FC236}">
                <a16:creationId xmlns:a16="http://schemas.microsoft.com/office/drawing/2014/main" id="{7148BCDC-BC06-482C-99C3-E4F1F3638E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01102" y="2668425"/>
            <a:ext cx="478163" cy="508130"/>
          </a:xfrm>
          <a:prstGeom prst="rect">
            <a:avLst/>
          </a:prstGeom>
        </p:spPr>
      </p:pic>
      <p:pic>
        <p:nvPicPr>
          <p:cNvPr id="34" name="Graphic 33" descr="Bulls-eye">
            <a:extLst>
              <a:ext uri="{FF2B5EF4-FFF2-40B4-BE49-F238E27FC236}">
                <a16:creationId xmlns:a16="http://schemas.microsoft.com/office/drawing/2014/main" id="{7A9CA45C-F554-4F70-B798-9FD614021E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1477" y="4533076"/>
            <a:ext cx="435922" cy="463241"/>
          </a:xfrm>
          <a:prstGeom prst="rect">
            <a:avLst/>
          </a:prstGeom>
        </p:spPr>
      </p:pic>
      <p:pic>
        <p:nvPicPr>
          <p:cNvPr id="35" name="Graphic 34" descr="Magnifying glass">
            <a:extLst>
              <a:ext uri="{FF2B5EF4-FFF2-40B4-BE49-F238E27FC236}">
                <a16:creationId xmlns:a16="http://schemas.microsoft.com/office/drawing/2014/main" id="{8E793C1A-9649-402D-B0D1-84D412BD02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11477" y="1216763"/>
            <a:ext cx="435922" cy="463241"/>
          </a:xfrm>
          <a:prstGeom prst="rect">
            <a:avLst/>
          </a:prstGeom>
        </p:spPr>
      </p:pic>
      <p:pic>
        <p:nvPicPr>
          <p:cNvPr id="36" name="Graphic 35" descr="Database">
            <a:extLst>
              <a:ext uri="{FF2B5EF4-FFF2-40B4-BE49-F238E27FC236}">
                <a16:creationId xmlns:a16="http://schemas.microsoft.com/office/drawing/2014/main" id="{3E907536-A29A-4B73-B908-E23FA6937D1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061040" y="4572266"/>
            <a:ext cx="435922" cy="463241"/>
          </a:xfrm>
          <a:prstGeom prst="rect">
            <a:avLst/>
          </a:prstGeom>
        </p:spPr>
      </p:pic>
      <p:pic>
        <p:nvPicPr>
          <p:cNvPr id="37" name="Graphic 36" descr="Warning">
            <a:extLst>
              <a:ext uri="{FF2B5EF4-FFF2-40B4-BE49-F238E27FC236}">
                <a16:creationId xmlns:a16="http://schemas.microsoft.com/office/drawing/2014/main" id="{10827CE9-69EB-46F4-B738-1C4726A4052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061040" y="1193757"/>
            <a:ext cx="435922" cy="46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0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358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Kite Matrix Diagram for PowerPoint</vt:lpstr>
      <vt:lpstr>Kite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Kite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2019-01-22T18:33:17Z</dcterms:modified>
  <cp:category>Charts &amp; Diagrams</cp:category>
</cp:coreProperties>
</file>