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Knockout Stage – Slide Template</a:t>
            </a: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4E11AD42-C24A-40FC-A7FE-202751CF1B43}"/>
              </a:ext>
            </a:extLst>
          </p:cNvPr>
          <p:cNvSpPr/>
          <p:nvPr/>
        </p:nvSpPr>
        <p:spPr>
          <a:xfrm>
            <a:off x="3445986" y="2298837"/>
            <a:ext cx="70701" cy="255806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314552B0-5A84-46FD-9C72-62A04AC6E6F7}"/>
              </a:ext>
            </a:extLst>
          </p:cNvPr>
          <p:cNvSpPr/>
          <p:nvPr/>
        </p:nvSpPr>
        <p:spPr>
          <a:xfrm>
            <a:off x="2436829" y="1746766"/>
            <a:ext cx="70701" cy="110414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EEAA6-D2E9-47EC-BAD3-07A3C0E668CA}"/>
              </a:ext>
            </a:extLst>
          </p:cNvPr>
          <p:cNvSpPr/>
          <p:nvPr/>
        </p:nvSpPr>
        <p:spPr>
          <a:xfrm>
            <a:off x="579748" y="127476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C646-D523-442D-A37F-0A66B4ACBFB6}"/>
              </a:ext>
            </a:extLst>
          </p:cNvPr>
          <p:cNvSpPr/>
          <p:nvPr/>
        </p:nvSpPr>
        <p:spPr>
          <a:xfrm>
            <a:off x="579748" y="1763623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01354-11F4-4F4F-AADD-0481BB3ABEC6}"/>
              </a:ext>
            </a:extLst>
          </p:cNvPr>
          <p:cNvSpPr/>
          <p:nvPr/>
        </p:nvSpPr>
        <p:spPr>
          <a:xfrm>
            <a:off x="579748" y="2378909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5BC31-2204-4E23-8960-61E55B2FE8F8}"/>
              </a:ext>
            </a:extLst>
          </p:cNvPr>
          <p:cNvSpPr/>
          <p:nvPr/>
        </p:nvSpPr>
        <p:spPr>
          <a:xfrm>
            <a:off x="579748" y="2867764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253B376D-BD58-4EA6-995B-389CBCE2797E}"/>
              </a:ext>
            </a:extLst>
          </p:cNvPr>
          <p:cNvSpPr/>
          <p:nvPr/>
        </p:nvSpPr>
        <p:spPr>
          <a:xfrm>
            <a:off x="2436829" y="4304830"/>
            <a:ext cx="70701" cy="110414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20497D-5DA0-4680-A33D-FC5B897CC6A1}"/>
              </a:ext>
            </a:extLst>
          </p:cNvPr>
          <p:cNvSpPr/>
          <p:nvPr/>
        </p:nvSpPr>
        <p:spPr>
          <a:xfrm>
            <a:off x="579748" y="3832832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131524-B5D8-40BD-93DC-216CC8D5FB58}"/>
              </a:ext>
            </a:extLst>
          </p:cNvPr>
          <p:cNvSpPr/>
          <p:nvPr/>
        </p:nvSpPr>
        <p:spPr>
          <a:xfrm>
            <a:off x="579748" y="432168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899B-0A71-445E-868D-78A32C3E2BD4}"/>
              </a:ext>
            </a:extLst>
          </p:cNvPr>
          <p:cNvSpPr/>
          <p:nvPr/>
        </p:nvSpPr>
        <p:spPr>
          <a:xfrm>
            <a:off x="579748" y="4936973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72BF1E-B6D6-4B59-A456-D7F6CBAFB22F}"/>
              </a:ext>
            </a:extLst>
          </p:cNvPr>
          <p:cNvSpPr/>
          <p:nvPr/>
        </p:nvSpPr>
        <p:spPr>
          <a:xfrm>
            <a:off x="579748" y="5425829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AC468D-D793-42DD-A610-F7C32A23D4D1}"/>
              </a:ext>
            </a:extLst>
          </p:cNvPr>
          <p:cNvCxnSpPr>
            <a:stCxn id="28" idx="2"/>
            <a:endCxn id="75" idx="1"/>
          </p:cNvCxnSpPr>
          <p:nvPr/>
        </p:nvCxnSpPr>
        <p:spPr>
          <a:xfrm>
            <a:off x="1456442" y="1746763"/>
            <a:ext cx="233312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0E7F9D-D8C7-4E71-A107-B570579374C3}"/>
              </a:ext>
            </a:extLst>
          </p:cNvPr>
          <p:cNvCxnSpPr>
            <a:cxnSpLocks/>
            <a:stCxn id="29" idx="2"/>
            <a:endCxn id="74" idx="1"/>
          </p:cNvCxnSpPr>
          <p:nvPr/>
        </p:nvCxnSpPr>
        <p:spPr>
          <a:xfrm>
            <a:off x="1456442" y="2850907"/>
            <a:ext cx="23331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3E3E77C-E2E3-44D3-945E-0929DE11B003}"/>
              </a:ext>
            </a:extLst>
          </p:cNvPr>
          <p:cNvSpPr/>
          <p:nvPr/>
        </p:nvSpPr>
        <p:spPr>
          <a:xfrm>
            <a:off x="7864313" y="127476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91AA4F-72D3-4676-8654-75FCF233AC73}"/>
              </a:ext>
            </a:extLst>
          </p:cNvPr>
          <p:cNvSpPr/>
          <p:nvPr/>
        </p:nvSpPr>
        <p:spPr>
          <a:xfrm>
            <a:off x="7864313" y="1763623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6CE13-F6AE-4732-98D8-0878D530E4FE}"/>
              </a:ext>
            </a:extLst>
          </p:cNvPr>
          <p:cNvSpPr/>
          <p:nvPr/>
        </p:nvSpPr>
        <p:spPr>
          <a:xfrm>
            <a:off x="7864313" y="2378909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09C184-72B1-4F5C-94DB-88342E840525}"/>
              </a:ext>
            </a:extLst>
          </p:cNvPr>
          <p:cNvSpPr/>
          <p:nvPr/>
        </p:nvSpPr>
        <p:spPr>
          <a:xfrm>
            <a:off x="7864313" y="2867764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44FD7-6CF9-4403-A775-A01A4DE0A3D1}"/>
              </a:ext>
            </a:extLst>
          </p:cNvPr>
          <p:cNvSpPr/>
          <p:nvPr/>
        </p:nvSpPr>
        <p:spPr>
          <a:xfrm>
            <a:off x="7864313" y="3832832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3FFB6A-C604-427E-9D42-E0C2DCB5EA79}"/>
              </a:ext>
            </a:extLst>
          </p:cNvPr>
          <p:cNvSpPr/>
          <p:nvPr/>
        </p:nvSpPr>
        <p:spPr>
          <a:xfrm>
            <a:off x="7864313" y="432168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01315A-2473-46ED-942F-49F818B00C67}"/>
              </a:ext>
            </a:extLst>
          </p:cNvPr>
          <p:cNvSpPr/>
          <p:nvPr/>
        </p:nvSpPr>
        <p:spPr>
          <a:xfrm>
            <a:off x="7864313" y="4936973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347186-6F57-49EE-9293-7967B61DD87C}"/>
              </a:ext>
            </a:extLst>
          </p:cNvPr>
          <p:cNvSpPr/>
          <p:nvPr/>
        </p:nvSpPr>
        <p:spPr>
          <a:xfrm>
            <a:off x="7864313" y="5425829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D80FA225-8637-4F80-8516-4AE5839B0E4B}"/>
              </a:ext>
            </a:extLst>
          </p:cNvPr>
          <p:cNvSpPr/>
          <p:nvPr/>
        </p:nvSpPr>
        <p:spPr>
          <a:xfrm flipH="1">
            <a:off x="5631221" y="2298837"/>
            <a:ext cx="68580" cy="255806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4F97BB0B-CED5-4A41-989A-5E827901172D}"/>
              </a:ext>
            </a:extLst>
          </p:cNvPr>
          <p:cNvSpPr/>
          <p:nvPr/>
        </p:nvSpPr>
        <p:spPr>
          <a:xfrm flipH="1">
            <a:off x="6635176" y="1746766"/>
            <a:ext cx="68580" cy="110414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6ECCF7D8-2812-4B2A-9B4D-4854A4DB3934}"/>
              </a:ext>
            </a:extLst>
          </p:cNvPr>
          <p:cNvSpPr/>
          <p:nvPr/>
        </p:nvSpPr>
        <p:spPr>
          <a:xfrm flipH="1">
            <a:off x="6635176" y="4304831"/>
            <a:ext cx="68580" cy="110414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ight Bracket 27">
            <a:extLst>
              <a:ext uri="{FF2B5EF4-FFF2-40B4-BE49-F238E27FC236}">
                <a16:creationId xmlns:a16="http://schemas.microsoft.com/office/drawing/2014/main" id="{040D2A77-5743-4764-8B59-B74BD1B3DAB6}"/>
              </a:ext>
            </a:extLst>
          </p:cNvPr>
          <p:cNvSpPr/>
          <p:nvPr/>
        </p:nvSpPr>
        <p:spPr>
          <a:xfrm>
            <a:off x="1385741" y="1502338"/>
            <a:ext cx="70701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099DB353-A43D-40E0-8C47-ED78668BBB84}"/>
              </a:ext>
            </a:extLst>
          </p:cNvPr>
          <p:cNvSpPr/>
          <p:nvPr/>
        </p:nvSpPr>
        <p:spPr>
          <a:xfrm>
            <a:off x="1385741" y="2606483"/>
            <a:ext cx="70701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91353CB3-454A-4ABC-8258-A6D9F513E9A0}"/>
              </a:ext>
            </a:extLst>
          </p:cNvPr>
          <p:cNvSpPr/>
          <p:nvPr/>
        </p:nvSpPr>
        <p:spPr>
          <a:xfrm>
            <a:off x="1385741" y="4060403"/>
            <a:ext cx="70701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A8F7FB85-0864-4004-8D77-D013BB744DC9}"/>
              </a:ext>
            </a:extLst>
          </p:cNvPr>
          <p:cNvSpPr/>
          <p:nvPr/>
        </p:nvSpPr>
        <p:spPr>
          <a:xfrm>
            <a:off x="1385741" y="5164548"/>
            <a:ext cx="70701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F9460F9B-86C1-4A35-B0B7-101CD9D9F9E0}"/>
              </a:ext>
            </a:extLst>
          </p:cNvPr>
          <p:cNvSpPr/>
          <p:nvPr/>
        </p:nvSpPr>
        <p:spPr>
          <a:xfrm flipH="1">
            <a:off x="7689680" y="1502338"/>
            <a:ext cx="68580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667AE520-CBCA-4655-A596-3E7162E8916A}"/>
              </a:ext>
            </a:extLst>
          </p:cNvPr>
          <p:cNvSpPr/>
          <p:nvPr/>
        </p:nvSpPr>
        <p:spPr>
          <a:xfrm flipH="1">
            <a:off x="7689680" y="2606483"/>
            <a:ext cx="68580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81BA3762-894A-4B38-8A2F-7F4FD0F96021}"/>
              </a:ext>
            </a:extLst>
          </p:cNvPr>
          <p:cNvSpPr/>
          <p:nvPr/>
        </p:nvSpPr>
        <p:spPr>
          <a:xfrm flipH="1">
            <a:off x="7689680" y="4060403"/>
            <a:ext cx="68580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ight Bracket 35">
            <a:extLst>
              <a:ext uri="{FF2B5EF4-FFF2-40B4-BE49-F238E27FC236}">
                <a16:creationId xmlns:a16="http://schemas.microsoft.com/office/drawing/2014/main" id="{70816E0F-CA9B-4455-9ED4-63BE003A48C6}"/>
              </a:ext>
            </a:extLst>
          </p:cNvPr>
          <p:cNvSpPr/>
          <p:nvPr/>
        </p:nvSpPr>
        <p:spPr>
          <a:xfrm flipH="1">
            <a:off x="7689680" y="5164548"/>
            <a:ext cx="68580" cy="4888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527F62-8DFA-4540-8907-3BE3BADA1D5A}"/>
              </a:ext>
            </a:extLst>
          </p:cNvPr>
          <p:cNvCxnSpPr>
            <a:cxnSpLocks/>
            <a:stCxn id="4" idx="2"/>
            <a:endCxn id="76" idx="1"/>
          </p:cNvCxnSpPr>
          <p:nvPr/>
        </p:nvCxnSpPr>
        <p:spPr>
          <a:xfrm>
            <a:off x="2507530" y="2298835"/>
            <a:ext cx="172039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845BF1E-4EA7-42CA-975C-E39E98D959A9}"/>
              </a:ext>
            </a:extLst>
          </p:cNvPr>
          <p:cNvCxnSpPr>
            <a:cxnSpLocks/>
            <a:stCxn id="30" idx="2"/>
            <a:endCxn id="78" idx="1"/>
          </p:cNvCxnSpPr>
          <p:nvPr/>
        </p:nvCxnSpPr>
        <p:spPr>
          <a:xfrm>
            <a:off x="1456442" y="4304826"/>
            <a:ext cx="233312" cy="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64FC13-31A6-4991-9A05-ACE0426CA423}"/>
              </a:ext>
            </a:extLst>
          </p:cNvPr>
          <p:cNvCxnSpPr>
            <a:cxnSpLocks/>
            <a:stCxn id="9" idx="2"/>
            <a:endCxn id="79" idx="1"/>
          </p:cNvCxnSpPr>
          <p:nvPr/>
        </p:nvCxnSpPr>
        <p:spPr>
          <a:xfrm>
            <a:off x="2507530" y="4856900"/>
            <a:ext cx="172039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0F1B36-99B3-4ED4-A9A2-FC29E18C2B90}"/>
              </a:ext>
            </a:extLst>
          </p:cNvPr>
          <p:cNvCxnSpPr>
            <a:cxnSpLocks/>
            <a:stCxn id="31" idx="2"/>
            <a:endCxn id="77" idx="1"/>
          </p:cNvCxnSpPr>
          <p:nvPr/>
        </p:nvCxnSpPr>
        <p:spPr>
          <a:xfrm>
            <a:off x="1456442" y="5408971"/>
            <a:ext cx="23331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DF793C-2E88-4F16-92B0-0A2BBD25D451}"/>
              </a:ext>
            </a:extLst>
          </p:cNvPr>
          <p:cNvCxnSpPr>
            <a:cxnSpLocks/>
            <a:stCxn id="3" idx="2"/>
            <a:endCxn id="73" idx="1"/>
          </p:cNvCxnSpPr>
          <p:nvPr/>
        </p:nvCxnSpPr>
        <p:spPr>
          <a:xfrm>
            <a:off x="3516688" y="3577868"/>
            <a:ext cx="223397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D308C8-3C85-49E2-B9E2-28698369002B}"/>
              </a:ext>
            </a:extLst>
          </p:cNvPr>
          <p:cNvCxnSpPr>
            <a:cxnSpLocks/>
            <a:stCxn id="80" idx="3"/>
            <a:endCxn id="24" idx="2"/>
          </p:cNvCxnSpPr>
          <p:nvPr/>
        </p:nvCxnSpPr>
        <p:spPr>
          <a:xfrm>
            <a:off x="5403917" y="3576673"/>
            <a:ext cx="227304" cy="119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ECB39B-37EC-4345-B4F3-D10FD7254932}"/>
              </a:ext>
            </a:extLst>
          </p:cNvPr>
          <p:cNvCxnSpPr>
            <a:cxnSpLocks/>
            <a:stCxn id="81" idx="3"/>
            <a:endCxn id="25" idx="2"/>
          </p:cNvCxnSpPr>
          <p:nvPr/>
        </p:nvCxnSpPr>
        <p:spPr>
          <a:xfrm>
            <a:off x="6464433" y="2298837"/>
            <a:ext cx="17074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1B63FF-BB61-4FB6-8BC0-E4677E3C53B2}"/>
              </a:ext>
            </a:extLst>
          </p:cNvPr>
          <p:cNvCxnSpPr>
            <a:cxnSpLocks/>
            <a:stCxn id="82" idx="3"/>
            <a:endCxn id="26" idx="2"/>
          </p:cNvCxnSpPr>
          <p:nvPr/>
        </p:nvCxnSpPr>
        <p:spPr>
          <a:xfrm>
            <a:off x="6464433" y="4856900"/>
            <a:ext cx="17074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2A1E89-26DC-4369-BA74-35DEDD7D7F80}"/>
              </a:ext>
            </a:extLst>
          </p:cNvPr>
          <p:cNvCxnSpPr>
            <a:cxnSpLocks/>
            <a:stCxn id="84" idx="3"/>
            <a:endCxn id="33" idx="2"/>
          </p:cNvCxnSpPr>
          <p:nvPr/>
        </p:nvCxnSpPr>
        <p:spPr>
          <a:xfrm flipV="1">
            <a:off x="7454248" y="1746763"/>
            <a:ext cx="235432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B57824-3508-47AD-BE97-75EFBCE7D9C4}"/>
              </a:ext>
            </a:extLst>
          </p:cNvPr>
          <p:cNvCxnSpPr>
            <a:cxnSpLocks/>
            <a:stCxn id="83" idx="3"/>
            <a:endCxn id="34" idx="2"/>
          </p:cNvCxnSpPr>
          <p:nvPr/>
        </p:nvCxnSpPr>
        <p:spPr>
          <a:xfrm>
            <a:off x="7454248" y="2850905"/>
            <a:ext cx="235432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56D546-2F9A-453D-8F8E-67AD07F71DD1}"/>
              </a:ext>
            </a:extLst>
          </p:cNvPr>
          <p:cNvCxnSpPr>
            <a:cxnSpLocks/>
            <a:stCxn id="86" idx="3"/>
            <a:endCxn id="35" idx="2"/>
          </p:cNvCxnSpPr>
          <p:nvPr/>
        </p:nvCxnSpPr>
        <p:spPr>
          <a:xfrm flipV="1">
            <a:off x="7454248" y="4304826"/>
            <a:ext cx="235432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AF986BB-BF69-48E6-899D-13CE86223915}"/>
              </a:ext>
            </a:extLst>
          </p:cNvPr>
          <p:cNvCxnSpPr>
            <a:cxnSpLocks/>
            <a:stCxn id="85" idx="3"/>
            <a:endCxn id="36" idx="2"/>
          </p:cNvCxnSpPr>
          <p:nvPr/>
        </p:nvCxnSpPr>
        <p:spPr>
          <a:xfrm>
            <a:off x="7454248" y="5408970"/>
            <a:ext cx="235432" cy="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8E8048-CC9F-4507-B590-E47A73CE94DC}"/>
              </a:ext>
            </a:extLst>
          </p:cNvPr>
          <p:cNvGrpSpPr/>
          <p:nvPr/>
        </p:nvGrpSpPr>
        <p:grpSpPr>
          <a:xfrm>
            <a:off x="1310593" y="1631344"/>
            <a:ext cx="118622" cy="3893041"/>
            <a:chOff x="1747461" y="1407478"/>
            <a:chExt cx="158162" cy="43541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A767478-CDB4-49EE-BF4B-80CF78A05CCD}"/>
                </a:ext>
              </a:extLst>
            </p:cNvPr>
            <p:cNvSpPr txBox="1"/>
            <p:nvPr/>
          </p:nvSpPr>
          <p:spPr>
            <a:xfrm>
              <a:off x="1747461" y="1407478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6B1C7C7-EA22-452F-821A-AEF3FB5A0CB9}"/>
                </a:ext>
              </a:extLst>
            </p:cNvPr>
            <p:cNvSpPr txBox="1"/>
            <p:nvPr/>
          </p:nvSpPr>
          <p:spPr>
            <a:xfrm>
              <a:off x="1747461" y="2637830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29A847A-A272-4B5D-B8AB-90D9B414FC6C}"/>
                </a:ext>
              </a:extLst>
            </p:cNvPr>
            <p:cNvSpPr txBox="1"/>
            <p:nvPr/>
          </p:nvSpPr>
          <p:spPr>
            <a:xfrm>
              <a:off x="1747461" y="4268511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7D4EB1E-9366-4623-92D9-67743F7D0CED}"/>
                </a:ext>
              </a:extLst>
            </p:cNvPr>
            <p:cNvSpPr txBox="1"/>
            <p:nvPr/>
          </p:nvSpPr>
          <p:spPr>
            <a:xfrm>
              <a:off x="1747461" y="5503426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BD732FE-C84A-47AE-A683-0FFE5A9041BB}"/>
              </a:ext>
            </a:extLst>
          </p:cNvPr>
          <p:cNvSpPr txBox="1"/>
          <p:nvPr/>
        </p:nvSpPr>
        <p:spPr>
          <a:xfrm>
            <a:off x="2362282" y="2183420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165D0D-A13E-468E-AD25-9EE682C0D8D7}"/>
              </a:ext>
            </a:extLst>
          </p:cNvPr>
          <p:cNvSpPr txBox="1"/>
          <p:nvPr/>
        </p:nvSpPr>
        <p:spPr>
          <a:xfrm>
            <a:off x="2362282" y="474148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569B93-7D81-4CAB-916C-4D235F94FEBD}"/>
              </a:ext>
            </a:extLst>
          </p:cNvPr>
          <p:cNvSpPr txBox="1"/>
          <p:nvPr/>
        </p:nvSpPr>
        <p:spPr>
          <a:xfrm>
            <a:off x="3367387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819185-CD67-4730-8F05-00FA87977AC2}"/>
              </a:ext>
            </a:extLst>
          </p:cNvPr>
          <p:cNvGrpSpPr/>
          <p:nvPr/>
        </p:nvGrpSpPr>
        <p:grpSpPr>
          <a:xfrm>
            <a:off x="7715879" y="1631344"/>
            <a:ext cx="118622" cy="3893041"/>
            <a:chOff x="1747461" y="1407478"/>
            <a:chExt cx="158162" cy="43541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CF14391-8467-4511-A1F2-5BE792821E41}"/>
                </a:ext>
              </a:extLst>
            </p:cNvPr>
            <p:cNvSpPr txBox="1"/>
            <p:nvPr/>
          </p:nvSpPr>
          <p:spPr>
            <a:xfrm>
              <a:off x="1747461" y="1407478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1C0F700-A41A-411A-8EEF-1BA2AF981509}"/>
                </a:ext>
              </a:extLst>
            </p:cNvPr>
            <p:cNvSpPr txBox="1"/>
            <p:nvPr/>
          </p:nvSpPr>
          <p:spPr>
            <a:xfrm>
              <a:off x="1747461" y="2637830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B356EBF-D7A6-4E3A-B3EE-9901A36C0EE2}"/>
                </a:ext>
              </a:extLst>
            </p:cNvPr>
            <p:cNvSpPr txBox="1"/>
            <p:nvPr/>
          </p:nvSpPr>
          <p:spPr>
            <a:xfrm>
              <a:off x="1747461" y="4268511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DE7BE06-C23B-43A3-AE29-CBE0C8579518}"/>
                </a:ext>
              </a:extLst>
            </p:cNvPr>
            <p:cNvSpPr txBox="1"/>
            <p:nvPr/>
          </p:nvSpPr>
          <p:spPr>
            <a:xfrm>
              <a:off x="1747461" y="5503426"/>
              <a:ext cx="158162" cy="258171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pPr algn="ctr"/>
              <a:r>
                <a:rPr lang="en-US" sz="900" dirty="0"/>
                <a:t>VS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66BE31E-BC78-407B-A6DB-BA71564B7DE5}"/>
              </a:ext>
            </a:extLst>
          </p:cNvPr>
          <p:cNvSpPr txBox="1"/>
          <p:nvPr/>
        </p:nvSpPr>
        <p:spPr>
          <a:xfrm>
            <a:off x="6663751" y="2179556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0A0E60-D8E5-4716-8F68-E882844BEE76}"/>
              </a:ext>
            </a:extLst>
          </p:cNvPr>
          <p:cNvSpPr txBox="1"/>
          <p:nvPr/>
        </p:nvSpPr>
        <p:spPr>
          <a:xfrm>
            <a:off x="6663751" y="474148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5F70CA8-E9D6-4BA8-8A6E-BB1B5ABFB3B9}"/>
              </a:ext>
            </a:extLst>
          </p:cNvPr>
          <p:cNvSpPr txBox="1"/>
          <p:nvPr/>
        </p:nvSpPr>
        <p:spPr>
          <a:xfrm>
            <a:off x="5663512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675784-727C-4551-97B4-8000E060DDB7}"/>
              </a:ext>
            </a:extLst>
          </p:cNvPr>
          <p:cNvSpPr txBox="1"/>
          <p:nvPr/>
        </p:nvSpPr>
        <p:spPr>
          <a:xfrm>
            <a:off x="4109375" y="2854073"/>
            <a:ext cx="925253" cy="461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FINAL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767633-A7DB-4C5A-BD2C-F30D90E120BD}"/>
              </a:ext>
            </a:extLst>
          </p:cNvPr>
          <p:cNvSpPr txBox="1"/>
          <p:nvPr/>
        </p:nvSpPr>
        <p:spPr>
          <a:xfrm>
            <a:off x="2601379" y="1789814"/>
            <a:ext cx="856325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SEMIFINALS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9905D6-CD93-434C-B609-C845712FFE6E}"/>
              </a:ext>
            </a:extLst>
          </p:cNvPr>
          <p:cNvSpPr txBox="1"/>
          <p:nvPr/>
        </p:nvSpPr>
        <p:spPr>
          <a:xfrm>
            <a:off x="5683265" y="1789814"/>
            <a:ext cx="856325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SEMIFINALS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3716CC-5988-4A5D-A844-5BA3E8FC737E}"/>
              </a:ext>
            </a:extLst>
          </p:cNvPr>
          <p:cNvSpPr txBox="1"/>
          <p:nvPr/>
        </p:nvSpPr>
        <p:spPr>
          <a:xfrm>
            <a:off x="1480797" y="1233009"/>
            <a:ext cx="1120821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QUARTERFINALS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33EBA9-B683-4392-941E-9830550719C9}"/>
              </a:ext>
            </a:extLst>
          </p:cNvPr>
          <p:cNvSpPr txBox="1"/>
          <p:nvPr/>
        </p:nvSpPr>
        <p:spPr>
          <a:xfrm>
            <a:off x="6543868" y="1233009"/>
            <a:ext cx="1120821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QUARTERFINALS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39D048-4AE4-47F7-A013-9850E937AC33}"/>
              </a:ext>
            </a:extLst>
          </p:cNvPr>
          <p:cNvSpPr/>
          <p:nvPr/>
        </p:nvSpPr>
        <p:spPr>
          <a:xfrm>
            <a:off x="4222030" y="5175547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8C6534-30F2-414B-8830-451B49A8D827}"/>
              </a:ext>
            </a:extLst>
          </p:cNvPr>
          <p:cNvSpPr txBox="1"/>
          <p:nvPr/>
        </p:nvSpPr>
        <p:spPr>
          <a:xfrm>
            <a:off x="3989151" y="4363099"/>
            <a:ext cx="1165705" cy="3385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CHAMPION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9BEE480-3CB9-41C2-B110-B1499EB7805D}"/>
              </a:ext>
            </a:extLst>
          </p:cNvPr>
          <p:cNvSpPr/>
          <p:nvPr/>
        </p:nvSpPr>
        <p:spPr>
          <a:xfrm>
            <a:off x="3740084" y="335029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2A1AD96-1403-4AD0-8A10-206E58E1F684}"/>
              </a:ext>
            </a:extLst>
          </p:cNvPr>
          <p:cNvSpPr/>
          <p:nvPr/>
        </p:nvSpPr>
        <p:spPr>
          <a:xfrm>
            <a:off x="1689754" y="2623336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94B9388-A0E6-4B40-B3B6-F31CCBBEA48B}"/>
              </a:ext>
            </a:extLst>
          </p:cNvPr>
          <p:cNvSpPr/>
          <p:nvPr/>
        </p:nvSpPr>
        <p:spPr>
          <a:xfrm>
            <a:off x="1689754" y="1519194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CA3C570-69A1-4132-8477-6891DB3B8F1F}"/>
              </a:ext>
            </a:extLst>
          </p:cNvPr>
          <p:cNvSpPr/>
          <p:nvPr/>
        </p:nvSpPr>
        <p:spPr>
          <a:xfrm>
            <a:off x="2679568" y="2071265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12EC8A-9285-47AB-8B77-0C5C12DF68AB}"/>
              </a:ext>
            </a:extLst>
          </p:cNvPr>
          <p:cNvSpPr/>
          <p:nvPr/>
        </p:nvSpPr>
        <p:spPr>
          <a:xfrm>
            <a:off x="1689754" y="5181401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A7A2F91-F48C-4184-B638-853D8F836185}"/>
              </a:ext>
            </a:extLst>
          </p:cNvPr>
          <p:cNvSpPr/>
          <p:nvPr/>
        </p:nvSpPr>
        <p:spPr>
          <a:xfrm>
            <a:off x="1689754" y="4077260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E27475-FBE2-45DD-92FC-368844E94D83}"/>
              </a:ext>
            </a:extLst>
          </p:cNvPr>
          <p:cNvSpPr/>
          <p:nvPr/>
        </p:nvSpPr>
        <p:spPr>
          <a:xfrm>
            <a:off x="2679568" y="4629330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F9C1C2-6C40-4D1E-9D97-BC45C3DA3CE1}"/>
              </a:ext>
            </a:extLst>
          </p:cNvPr>
          <p:cNvSpPr/>
          <p:nvPr/>
        </p:nvSpPr>
        <p:spPr>
          <a:xfrm>
            <a:off x="4703977" y="3349102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FF62B0-594C-428C-85A5-FF5ECAF1236C}"/>
              </a:ext>
            </a:extLst>
          </p:cNvPr>
          <p:cNvSpPr/>
          <p:nvPr/>
        </p:nvSpPr>
        <p:spPr>
          <a:xfrm>
            <a:off x="5764492" y="2071265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D3DF8A-31D0-4710-901A-1E0B50DCEBD6}"/>
              </a:ext>
            </a:extLst>
          </p:cNvPr>
          <p:cNvSpPr/>
          <p:nvPr/>
        </p:nvSpPr>
        <p:spPr>
          <a:xfrm>
            <a:off x="5764492" y="4629330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EE7AF6F-6307-42EC-B172-87BC05555CB0}"/>
              </a:ext>
            </a:extLst>
          </p:cNvPr>
          <p:cNvSpPr/>
          <p:nvPr/>
        </p:nvSpPr>
        <p:spPr>
          <a:xfrm>
            <a:off x="6754307" y="2623335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8223D68-09FF-42C8-8CC4-8E64BD20E99F}"/>
              </a:ext>
            </a:extLst>
          </p:cNvPr>
          <p:cNvSpPr/>
          <p:nvPr/>
        </p:nvSpPr>
        <p:spPr>
          <a:xfrm>
            <a:off x="6754307" y="1519194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94CA4A-5DCB-4720-94FF-23CE2566E970}"/>
              </a:ext>
            </a:extLst>
          </p:cNvPr>
          <p:cNvSpPr/>
          <p:nvPr/>
        </p:nvSpPr>
        <p:spPr>
          <a:xfrm>
            <a:off x="6754307" y="5181399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2BE626D-80D2-4ADA-BCFA-76D23B65927B}"/>
              </a:ext>
            </a:extLst>
          </p:cNvPr>
          <p:cNvSpPr/>
          <p:nvPr/>
        </p:nvSpPr>
        <p:spPr>
          <a:xfrm>
            <a:off x="6754307" y="4077258"/>
            <a:ext cx="699941" cy="455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BD5661A-4E4B-4F38-A3AF-D8B9A4B956FC}"/>
              </a:ext>
            </a:extLst>
          </p:cNvPr>
          <p:cNvSpPr txBox="1"/>
          <p:nvPr/>
        </p:nvSpPr>
        <p:spPr>
          <a:xfrm>
            <a:off x="4512689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/>
              <a:t>VS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30AE685-4F86-4B60-BA10-FA3DDA514A00}"/>
              </a:ext>
            </a:extLst>
          </p:cNvPr>
          <p:cNvSpPr txBox="1"/>
          <p:nvPr/>
        </p:nvSpPr>
        <p:spPr>
          <a:xfrm>
            <a:off x="447056" y="987664"/>
            <a:ext cx="96532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ROUND OF 16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3F7D8A7-F2A8-492E-825E-066B4F662825}"/>
              </a:ext>
            </a:extLst>
          </p:cNvPr>
          <p:cNvSpPr txBox="1"/>
          <p:nvPr/>
        </p:nvSpPr>
        <p:spPr>
          <a:xfrm>
            <a:off x="7731620" y="987664"/>
            <a:ext cx="96532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ROUND OF 16</a:t>
            </a:r>
          </a:p>
        </p:txBody>
      </p:sp>
      <p:sp>
        <p:nvSpPr>
          <p:cNvPr id="91" name="Graphic 6" descr="Trophy">
            <a:extLst>
              <a:ext uri="{FF2B5EF4-FFF2-40B4-BE49-F238E27FC236}">
                <a16:creationId xmlns:a16="http://schemas.microsoft.com/office/drawing/2014/main" id="{5B0917E5-4176-4375-9ADB-39CBA258F857}"/>
              </a:ext>
            </a:extLst>
          </p:cNvPr>
          <p:cNvSpPr/>
          <p:nvPr/>
        </p:nvSpPr>
        <p:spPr>
          <a:xfrm>
            <a:off x="4420677" y="4681042"/>
            <a:ext cx="302646" cy="341126"/>
          </a:xfrm>
          <a:custGeom>
            <a:avLst/>
            <a:gdLst>
              <a:gd name="connsiteX0" fmla="*/ 345305 w 403528"/>
              <a:gd name="connsiteY0" fmla="*/ 219059 h 454834"/>
              <a:gd name="connsiteX1" fmla="*/ 264600 w 403528"/>
              <a:gd name="connsiteY1" fmla="*/ 257682 h 454834"/>
              <a:gd name="connsiteX2" fmla="*/ 299188 w 403528"/>
              <a:gd name="connsiteY2" fmla="*/ 222517 h 454834"/>
              <a:gd name="connsiteX3" fmla="*/ 312447 w 403528"/>
              <a:gd name="connsiteY3" fmla="*/ 205223 h 454834"/>
              <a:gd name="connsiteX4" fmla="*/ 328011 w 403528"/>
              <a:gd name="connsiteY4" fmla="*/ 150459 h 454834"/>
              <a:gd name="connsiteX5" fmla="*/ 328011 w 403528"/>
              <a:gd name="connsiteY5" fmla="*/ 75518 h 454834"/>
              <a:gd name="connsiteX6" fmla="*/ 368364 w 403528"/>
              <a:gd name="connsiteY6" fmla="*/ 75518 h 454834"/>
              <a:gd name="connsiteX7" fmla="*/ 368364 w 403528"/>
              <a:gd name="connsiteY7" fmla="*/ 163141 h 454834"/>
              <a:gd name="connsiteX8" fmla="*/ 345305 w 403528"/>
              <a:gd name="connsiteY8" fmla="*/ 219059 h 454834"/>
              <a:gd name="connsiteX9" fmla="*/ 58800 w 403528"/>
              <a:gd name="connsiteY9" fmla="*/ 219059 h 454834"/>
              <a:gd name="connsiteX10" fmla="*/ 34588 w 403528"/>
              <a:gd name="connsiteY10" fmla="*/ 163141 h 454834"/>
              <a:gd name="connsiteX11" fmla="*/ 34588 w 403528"/>
              <a:gd name="connsiteY11" fmla="*/ 74941 h 454834"/>
              <a:gd name="connsiteX12" fmla="*/ 74941 w 403528"/>
              <a:gd name="connsiteY12" fmla="*/ 74941 h 454834"/>
              <a:gd name="connsiteX13" fmla="*/ 74941 w 403528"/>
              <a:gd name="connsiteY13" fmla="*/ 149882 h 454834"/>
              <a:gd name="connsiteX14" fmla="*/ 90506 w 403528"/>
              <a:gd name="connsiteY14" fmla="*/ 204647 h 454834"/>
              <a:gd name="connsiteX15" fmla="*/ 103765 w 403528"/>
              <a:gd name="connsiteY15" fmla="*/ 221941 h 454834"/>
              <a:gd name="connsiteX16" fmla="*/ 138353 w 403528"/>
              <a:gd name="connsiteY16" fmla="*/ 257106 h 454834"/>
              <a:gd name="connsiteX17" fmla="*/ 58800 w 403528"/>
              <a:gd name="connsiteY17" fmla="*/ 219059 h 454834"/>
              <a:gd name="connsiteX18" fmla="*/ 403529 w 403528"/>
              <a:gd name="connsiteY18" fmla="*/ 161412 h 454834"/>
              <a:gd name="connsiteX19" fmla="*/ 403529 w 403528"/>
              <a:gd name="connsiteY19" fmla="*/ 40353 h 454834"/>
              <a:gd name="connsiteX20" fmla="*/ 328588 w 403528"/>
              <a:gd name="connsiteY20" fmla="*/ 40353 h 454834"/>
              <a:gd name="connsiteX21" fmla="*/ 328588 w 403528"/>
              <a:gd name="connsiteY21" fmla="*/ 0 h 454834"/>
              <a:gd name="connsiteX22" fmla="*/ 201764 w 403528"/>
              <a:gd name="connsiteY22" fmla="*/ 0 h 454834"/>
              <a:gd name="connsiteX23" fmla="*/ 74941 w 403528"/>
              <a:gd name="connsiteY23" fmla="*/ 0 h 454834"/>
              <a:gd name="connsiteX24" fmla="*/ 74941 w 403528"/>
              <a:gd name="connsiteY24" fmla="*/ 40353 h 454834"/>
              <a:gd name="connsiteX25" fmla="*/ 0 w 403528"/>
              <a:gd name="connsiteY25" fmla="*/ 40353 h 454834"/>
              <a:gd name="connsiteX26" fmla="*/ 0 w 403528"/>
              <a:gd name="connsiteY26" fmla="*/ 160835 h 454834"/>
              <a:gd name="connsiteX27" fmla="*/ 32859 w 403528"/>
              <a:gd name="connsiteY27" fmla="*/ 241541 h 454834"/>
              <a:gd name="connsiteX28" fmla="*/ 170635 w 403528"/>
              <a:gd name="connsiteY28" fmla="*/ 293423 h 454834"/>
              <a:gd name="connsiteX29" fmla="*/ 178706 w 403528"/>
              <a:gd name="connsiteY29" fmla="*/ 322247 h 454834"/>
              <a:gd name="connsiteX30" fmla="*/ 178706 w 403528"/>
              <a:gd name="connsiteY30" fmla="*/ 397188 h 454834"/>
              <a:gd name="connsiteX31" fmla="*/ 149882 w 403528"/>
              <a:gd name="connsiteY31" fmla="*/ 397188 h 454834"/>
              <a:gd name="connsiteX32" fmla="*/ 126823 w 403528"/>
              <a:gd name="connsiteY32" fmla="*/ 420247 h 454834"/>
              <a:gd name="connsiteX33" fmla="*/ 98000 w 403528"/>
              <a:gd name="connsiteY33" fmla="*/ 420247 h 454834"/>
              <a:gd name="connsiteX34" fmla="*/ 74941 w 403528"/>
              <a:gd name="connsiteY34" fmla="*/ 443305 h 454834"/>
              <a:gd name="connsiteX35" fmla="*/ 74941 w 403528"/>
              <a:gd name="connsiteY35" fmla="*/ 454835 h 454834"/>
              <a:gd name="connsiteX36" fmla="*/ 328588 w 403528"/>
              <a:gd name="connsiteY36" fmla="*/ 454835 h 454834"/>
              <a:gd name="connsiteX37" fmla="*/ 328588 w 403528"/>
              <a:gd name="connsiteY37" fmla="*/ 443305 h 454834"/>
              <a:gd name="connsiteX38" fmla="*/ 305529 w 403528"/>
              <a:gd name="connsiteY38" fmla="*/ 420247 h 454834"/>
              <a:gd name="connsiteX39" fmla="*/ 276706 w 403528"/>
              <a:gd name="connsiteY39" fmla="*/ 420247 h 454834"/>
              <a:gd name="connsiteX40" fmla="*/ 253647 w 403528"/>
              <a:gd name="connsiteY40" fmla="*/ 397188 h 454834"/>
              <a:gd name="connsiteX41" fmla="*/ 224823 w 403528"/>
              <a:gd name="connsiteY41" fmla="*/ 397188 h 454834"/>
              <a:gd name="connsiteX42" fmla="*/ 224823 w 403528"/>
              <a:gd name="connsiteY42" fmla="*/ 322823 h 454834"/>
              <a:gd name="connsiteX43" fmla="*/ 232894 w 403528"/>
              <a:gd name="connsiteY43" fmla="*/ 294000 h 454834"/>
              <a:gd name="connsiteX44" fmla="*/ 370670 w 403528"/>
              <a:gd name="connsiteY44" fmla="*/ 242117 h 454834"/>
              <a:gd name="connsiteX45" fmla="*/ 403529 w 403528"/>
              <a:gd name="connsiteY45" fmla="*/ 161412 h 45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3528" h="454834">
                <a:moveTo>
                  <a:pt x="345305" y="219059"/>
                </a:moveTo>
                <a:cubicBezTo>
                  <a:pt x="325129" y="239811"/>
                  <a:pt x="306105" y="253070"/>
                  <a:pt x="264600" y="257682"/>
                </a:cubicBezTo>
                <a:cubicBezTo>
                  <a:pt x="275553" y="246729"/>
                  <a:pt x="288235" y="235776"/>
                  <a:pt x="299188" y="222517"/>
                </a:cubicBezTo>
                <a:cubicBezTo>
                  <a:pt x="303800" y="217329"/>
                  <a:pt x="312447" y="205800"/>
                  <a:pt x="312447" y="205223"/>
                </a:cubicBezTo>
                <a:cubicBezTo>
                  <a:pt x="322247" y="189082"/>
                  <a:pt x="328011" y="170635"/>
                  <a:pt x="328011" y="150459"/>
                </a:cubicBezTo>
                <a:lnTo>
                  <a:pt x="328011" y="75518"/>
                </a:lnTo>
                <a:lnTo>
                  <a:pt x="368364" y="75518"/>
                </a:lnTo>
                <a:lnTo>
                  <a:pt x="368364" y="163141"/>
                </a:lnTo>
                <a:cubicBezTo>
                  <a:pt x="368941" y="164294"/>
                  <a:pt x="370094" y="193117"/>
                  <a:pt x="345305" y="219059"/>
                </a:cubicBezTo>
                <a:close/>
                <a:moveTo>
                  <a:pt x="58800" y="219059"/>
                </a:moveTo>
                <a:cubicBezTo>
                  <a:pt x="33435" y="193117"/>
                  <a:pt x="34588" y="164294"/>
                  <a:pt x="34588" y="163141"/>
                </a:cubicBezTo>
                <a:lnTo>
                  <a:pt x="34588" y="74941"/>
                </a:lnTo>
                <a:lnTo>
                  <a:pt x="74941" y="74941"/>
                </a:lnTo>
                <a:lnTo>
                  <a:pt x="74941" y="149882"/>
                </a:lnTo>
                <a:cubicBezTo>
                  <a:pt x="74941" y="170059"/>
                  <a:pt x="80706" y="188506"/>
                  <a:pt x="90506" y="204647"/>
                </a:cubicBezTo>
                <a:cubicBezTo>
                  <a:pt x="90506" y="205223"/>
                  <a:pt x="99153" y="217329"/>
                  <a:pt x="103765" y="221941"/>
                </a:cubicBezTo>
                <a:cubicBezTo>
                  <a:pt x="115294" y="235200"/>
                  <a:pt x="127400" y="246153"/>
                  <a:pt x="138353" y="257106"/>
                </a:cubicBezTo>
                <a:cubicBezTo>
                  <a:pt x="98000" y="252494"/>
                  <a:pt x="78400" y="239235"/>
                  <a:pt x="58800" y="219059"/>
                </a:cubicBezTo>
                <a:close/>
                <a:moveTo>
                  <a:pt x="403529" y="161412"/>
                </a:moveTo>
                <a:lnTo>
                  <a:pt x="403529" y="40353"/>
                </a:lnTo>
                <a:lnTo>
                  <a:pt x="328588" y="40353"/>
                </a:lnTo>
                <a:lnTo>
                  <a:pt x="328588" y="0"/>
                </a:lnTo>
                <a:lnTo>
                  <a:pt x="201764" y="0"/>
                </a:lnTo>
                <a:lnTo>
                  <a:pt x="74941" y="0"/>
                </a:lnTo>
                <a:lnTo>
                  <a:pt x="74941" y="40353"/>
                </a:lnTo>
                <a:lnTo>
                  <a:pt x="0" y="40353"/>
                </a:lnTo>
                <a:lnTo>
                  <a:pt x="0" y="160835"/>
                </a:lnTo>
                <a:cubicBezTo>
                  <a:pt x="0" y="166600"/>
                  <a:pt x="0" y="206376"/>
                  <a:pt x="32859" y="241541"/>
                </a:cubicBezTo>
                <a:cubicBezTo>
                  <a:pt x="64565" y="274976"/>
                  <a:pt x="103188" y="292270"/>
                  <a:pt x="170635" y="293423"/>
                </a:cubicBezTo>
                <a:cubicBezTo>
                  <a:pt x="175823" y="302070"/>
                  <a:pt x="178706" y="311870"/>
                  <a:pt x="178706" y="322247"/>
                </a:cubicBezTo>
                <a:lnTo>
                  <a:pt x="178706" y="397188"/>
                </a:lnTo>
                <a:lnTo>
                  <a:pt x="149882" y="397188"/>
                </a:lnTo>
                <a:cubicBezTo>
                  <a:pt x="137200" y="397188"/>
                  <a:pt x="126823" y="407564"/>
                  <a:pt x="126823" y="420247"/>
                </a:cubicBezTo>
                <a:lnTo>
                  <a:pt x="98000" y="420247"/>
                </a:lnTo>
                <a:cubicBezTo>
                  <a:pt x="85318" y="420247"/>
                  <a:pt x="74941" y="430623"/>
                  <a:pt x="74941" y="443305"/>
                </a:cubicBezTo>
                <a:lnTo>
                  <a:pt x="74941" y="454835"/>
                </a:lnTo>
                <a:lnTo>
                  <a:pt x="328588" y="454835"/>
                </a:lnTo>
                <a:lnTo>
                  <a:pt x="328588" y="443305"/>
                </a:lnTo>
                <a:cubicBezTo>
                  <a:pt x="328588" y="430623"/>
                  <a:pt x="318211" y="420247"/>
                  <a:pt x="305529" y="420247"/>
                </a:cubicBezTo>
                <a:lnTo>
                  <a:pt x="276706" y="420247"/>
                </a:lnTo>
                <a:cubicBezTo>
                  <a:pt x="276706" y="407564"/>
                  <a:pt x="266329" y="397188"/>
                  <a:pt x="253647" y="397188"/>
                </a:cubicBezTo>
                <a:lnTo>
                  <a:pt x="224823" y="397188"/>
                </a:lnTo>
                <a:lnTo>
                  <a:pt x="224823" y="322823"/>
                </a:lnTo>
                <a:cubicBezTo>
                  <a:pt x="224823" y="312447"/>
                  <a:pt x="227706" y="302647"/>
                  <a:pt x="232894" y="294000"/>
                </a:cubicBezTo>
                <a:cubicBezTo>
                  <a:pt x="300341" y="292847"/>
                  <a:pt x="338964" y="274976"/>
                  <a:pt x="370670" y="242117"/>
                </a:cubicBezTo>
                <a:cubicBezTo>
                  <a:pt x="403529" y="207529"/>
                  <a:pt x="403529" y="167176"/>
                  <a:pt x="403529" y="16141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7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Knockout Stage – Slide Template</a:t>
            </a: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4E11AD42-C24A-40FC-A7FE-202751CF1B43}"/>
              </a:ext>
            </a:extLst>
          </p:cNvPr>
          <p:cNvSpPr/>
          <p:nvPr/>
        </p:nvSpPr>
        <p:spPr>
          <a:xfrm>
            <a:off x="3445986" y="2298837"/>
            <a:ext cx="70701" cy="255806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314552B0-5A84-46FD-9C72-62A04AC6E6F7}"/>
              </a:ext>
            </a:extLst>
          </p:cNvPr>
          <p:cNvSpPr/>
          <p:nvPr/>
        </p:nvSpPr>
        <p:spPr>
          <a:xfrm>
            <a:off x="2436829" y="1746766"/>
            <a:ext cx="70701" cy="110414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EEAA6-D2E9-47EC-BAD3-07A3C0E668CA}"/>
              </a:ext>
            </a:extLst>
          </p:cNvPr>
          <p:cNvSpPr/>
          <p:nvPr/>
        </p:nvSpPr>
        <p:spPr>
          <a:xfrm>
            <a:off x="579748" y="127476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C646-D523-442D-A37F-0A66B4ACBFB6}"/>
              </a:ext>
            </a:extLst>
          </p:cNvPr>
          <p:cNvSpPr/>
          <p:nvPr/>
        </p:nvSpPr>
        <p:spPr>
          <a:xfrm>
            <a:off x="579748" y="1763623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01354-11F4-4F4F-AADD-0481BB3ABEC6}"/>
              </a:ext>
            </a:extLst>
          </p:cNvPr>
          <p:cNvSpPr/>
          <p:nvPr/>
        </p:nvSpPr>
        <p:spPr>
          <a:xfrm>
            <a:off x="579748" y="2378909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5BC31-2204-4E23-8960-61E55B2FE8F8}"/>
              </a:ext>
            </a:extLst>
          </p:cNvPr>
          <p:cNvSpPr/>
          <p:nvPr/>
        </p:nvSpPr>
        <p:spPr>
          <a:xfrm>
            <a:off x="579748" y="2867764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253B376D-BD58-4EA6-995B-389CBCE2797E}"/>
              </a:ext>
            </a:extLst>
          </p:cNvPr>
          <p:cNvSpPr/>
          <p:nvPr/>
        </p:nvSpPr>
        <p:spPr>
          <a:xfrm>
            <a:off x="2436829" y="4304830"/>
            <a:ext cx="70701" cy="110414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20497D-5DA0-4680-A33D-FC5B897CC6A1}"/>
              </a:ext>
            </a:extLst>
          </p:cNvPr>
          <p:cNvSpPr/>
          <p:nvPr/>
        </p:nvSpPr>
        <p:spPr>
          <a:xfrm>
            <a:off x="579748" y="3832832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131524-B5D8-40BD-93DC-216CC8D5FB58}"/>
              </a:ext>
            </a:extLst>
          </p:cNvPr>
          <p:cNvSpPr/>
          <p:nvPr/>
        </p:nvSpPr>
        <p:spPr>
          <a:xfrm>
            <a:off x="579748" y="432168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899B-0A71-445E-868D-78A32C3E2BD4}"/>
              </a:ext>
            </a:extLst>
          </p:cNvPr>
          <p:cNvSpPr/>
          <p:nvPr/>
        </p:nvSpPr>
        <p:spPr>
          <a:xfrm>
            <a:off x="579748" y="4936973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72BF1E-B6D6-4B59-A456-D7F6CBAFB22F}"/>
              </a:ext>
            </a:extLst>
          </p:cNvPr>
          <p:cNvSpPr/>
          <p:nvPr/>
        </p:nvSpPr>
        <p:spPr>
          <a:xfrm>
            <a:off x="579748" y="5425829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AC468D-D793-42DD-A610-F7C32A23D4D1}"/>
              </a:ext>
            </a:extLst>
          </p:cNvPr>
          <p:cNvCxnSpPr>
            <a:stCxn id="28" idx="2"/>
            <a:endCxn id="75" idx="1"/>
          </p:cNvCxnSpPr>
          <p:nvPr/>
        </p:nvCxnSpPr>
        <p:spPr>
          <a:xfrm>
            <a:off x="1456442" y="1746763"/>
            <a:ext cx="233312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0E7F9D-D8C7-4E71-A107-B570579374C3}"/>
              </a:ext>
            </a:extLst>
          </p:cNvPr>
          <p:cNvCxnSpPr>
            <a:cxnSpLocks/>
            <a:stCxn id="29" idx="2"/>
            <a:endCxn id="74" idx="1"/>
          </p:cNvCxnSpPr>
          <p:nvPr/>
        </p:nvCxnSpPr>
        <p:spPr>
          <a:xfrm>
            <a:off x="1456442" y="2850907"/>
            <a:ext cx="2333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3E3E77C-E2E3-44D3-945E-0929DE11B003}"/>
              </a:ext>
            </a:extLst>
          </p:cNvPr>
          <p:cNvSpPr/>
          <p:nvPr/>
        </p:nvSpPr>
        <p:spPr>
          <a:xfrm>
            <a:off x="7864313" y="127476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91AA4F-72D3-4676-8654-75FCF233AC73}"/>
              </a:ext>
            </a:extLst>
          </p:cNvPr>
          <p:cNvSpPr/>
          <p:nvPr/>
        </p:nvSpPr>
        <p:spPr>
          <a:xfrm>
            <a:off x="7864313" y="1763623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6CE13-F6AE-4732-98D8-0878D530E4FE}"/>
              </a:ext>
            </a:extLst>
          </p:cNvPr>
          <p:cNvSpPr/>
          <p:nvPr/>
        </p:nvSpPr>
        <p:spPr>
          <a:xfrm>
            <a:off x="7864313" y="2378909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09C184-72B1-4F5C-94DB-88342E840525}"/>
              </a:ext>
            </a:extLst>
          </p:cNvPr>
          <p:cNvSpPr/>
          <p:nvPr/>
        </p:nvSpPr>
        <p:spPr>
          <a:xfrm>
            <a:off x="7864313" y="2867764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44FD7-6CF9-4403-A775-A01A4DE0A3D1}"/>
              </a:ext>
            </a:extLst>
          </p:cNvPr>
          <p:cNvSpPr/>
          <p:nvPr/>
        </p:nvSpPr>
        <p:spPr>
          <a:xfrm>
            <a:off x="7864313" y="3832832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3FFB6A-C604-427E-9D42-E0C2DCB5EA79}"/>
              </a:ext>
            </a:extLst>
          </p:cNvPr>
          <p:cNvSpPr/>
          <p:nvPr/>
        </p:nvSpPr>
        <p:spPr>
          <a:xfrm>
            <a:off x="7864313" y="432168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01315A-2473-46ED-942F-49F818B00C67}"/>
              </a:ext>
            </a:extLst>
          </p:cNvPr>
          <p:cNvSpPr/>
          <p:nvPr/>
        </p:nvSpPr>
        <p:spPr>
          <a:xfrm>
            <a:off x="7864313" y="4936973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347186-6F57-49EE-9293-7967B61DD87C}"/>
              </a:ext>
            </a:extLst>
          </p:cNvPr>
          <p:cNvSpPr/>
          <p:nvPr/>
        </p:nvSpPr>
        <p:spPr>
          <a:xfrm>
            <a:off x="7864313" y="5425829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D80FA225-8637-4F80-8516-4AE5839B0E4B}"/>
              </a:ext>
            </a:extLst>
          </p:cNvPr>
          <p:cNvSpPr/>
          <p:nvPr/>
        </p:nvSpPr>
        <p:spPr>
          <a:xfrm flipH="1">
            <a:off x="5631221" y="2298837"/>
            <a:ext cx="68580" cy="2558063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4F97BB0B-CED5-4A41-989A-5E827901172D}"/>
              </a:ext>
            </a:extLst>
          </p:cNvPr>
          <p:cNvSpPr/>
          <p:nvPr/>
        </p:nvSpPr>
        <p:spPr>
          <a:xfrm flipH="1">
            <a:off x="6635176" y="1746766"/>
            <a:ext cx="68580" cy="110414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6ECCF7D8-2812-4B2A-9B4D-4854A4DB3934}"/>
              </a:ext>
            </a:extLst>
          </p:cNvPr>
          <p:cNvSpPr/>
          <p:nvPr/>
        </p:nvSpPr>
        <p:spPr>
          <a:xfrm flipH="1">
            <a:off x="6635176" y="4304831"/>
            <a:ext cx="68580" cy="1104140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ight Bracket 27">
            <a:extLst>
              <a:ext uri="{FF2B5EF4-FFF2-40B4-BE49-F238E27FC236}">
                <a16:creationId xmlns:a16="http://schemas.microsoft.com/office/drawing/2014/main" id="{040D2A77-5743-4764-8B59-B74BD1B3DAB6}"/>
              </a:ext>
            </a:extLst>
          </p:cNvPr>
          <p:cNvSpPr/>
          <p:nvPr/>
        </p:nvSpPr>
        <p:spPr>
          <a:xfrm>
            <a:off x="1385741" y="1502338"/>
            <a:ext cx="70701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099DB353-A43D-40E0-8C47-ED78668BBB84}"/>
              </a:ext>
            </a:extLst>
          </p:cNvPr>
          <p:cNvSpPr/>
          <p:nvPr/>
        </p:nvSpPr>
        <p:spPr>
          <a:xfrm>
            <a:off x="1385741" y="2606483"/>
            <a:ext cx="70701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91353CB3-454A-4ABC-8258-A6D9F513E9A0}"/>
              </a:ext>
            </a:extLst>
          </p:cNvPr>
          <p:cNvSpPr/>
          <p:nvPr/>
        </p:nvSpPr>
        <p:spPr>
          <a:xfrm>
            <a:off x="1385741" y="4060403"/>
            <a:ext cx="70701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A8F7FB85-0864-4004-8D77-D013BB744DC9}"/>
              </a:ext>
            </a:extLst>
          </p:cNvPr>
          <p:cNvSpPr/>
          <p:nvPr/>
        </p:nvSpPr>
        <p:spPr>
          <a:xfrm>
            <a:off x="1385741" y="5164548"/>
            <a:ext cx="70701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F9460F9B-86C1-4A35-B0B7-101CD9D9F9E0}"/>
              </a:ext>
            </a:extLst>
          </p:cNvPr>
          <p:cNvSpPr/>
          <p:nvPr/>
        </p:nvSpPr>
        <p:spPr>
          <a:xfrm flipH="1">
            <a:off x="7689680" y="1502338"/>
            <a:ext cx="68580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667AE520-CBCA-4655-A596-3E7162E8916A}"/>
              </a:ext>
            </a:extLst>
          </p:cNvPr>
          <p:cNvSpPr/>
          <p:nvPr/>
        </p:nvSpPr>
        <p:spPr>
          <a:xfrm flipH="1">
            <a:off x="7689680" y="2606483"/>
            <a:ext cx="68580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81BA3762-894A-4B38-8A2F-7F4FD0F96021}"/>
              </a:ext>
            </a:extLst>
          </p:cNvPr>
          <p:cNvSpPr/>
          <p:nvPr/>
        </p:nvSpPr>
        <p:spPr>
          <a:xfrm flipH="1">
            <a:off x="7689680" y="4060403"/>
            <a:ext cx="68580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ight Bracket 35">
            <a:extLst>
              <a:ext uri="{FF2B5EF4-FFF2-40B4-BE49-F238E27FC236}">
                <a16:creationId xmlns:a16="http://schemas.microsoft.com/office/drawing/2014/main" id="{70816E0F-CA9B-4455-9ED4-63BE003A48C6}"/>
              </a:ext>
            </a:extLst>
          </p:cNvPr>
          <p:cNvSpPr/>
          <p:nvPr/>
        </p:nvSpPr>
        <p:spPr>
          <a:xfrm flipH="1">
            <a:off x="7689680" y="5164548"/>
            <a:ext cx="68580" cy="488846"/>
          </a:xfrm>
          <a:prstGeom prst="rightBracket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527F62-8DFA-4540-8907-3BE3BADA1D5A}"/>
              </a:ext>
            </a:extLst>
          </p:cNvPr>
          <p:cNvCxnSpPr>
            <a:cxnSpLocks/>
            <a:stCxn id="4" idx="2"/>
            <a:endCxn id="76" idx="1"/>
          </p:cNvCxnSpPr>
          <p:nvPr/>
        </p:nvCxnSpPr>
        <p:spPr>
          <a:xfrm>
            <a:off x="2507530" y="2298835"/>
            <a:ext cx="172039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845BF1E-4EA7-42CA-975C-E39E98D959A9}"/>
              </a:ext>
            </a:extLst>
          </p:cNvPr>
          <p:cNvCxnSpPr>
            <a:cxnSpLocks/>
            <a:stCxn id="30" idx="2"/>
            <a:endCxn id="78" idx="1"/>
          </p:cNvCxnSpPr>
          <p:nvPr/>
        </p:nvCxnSpPr>
        <p:spPr>
          <a:xfrm>
            <a:off x="1456442" y="4304826"/>
            <a:ext cx="233312" cy="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64FC13-31A6-4991-9A05-ACE0426CA423}"/>
              </a:ext>
            </a:extLst>
          </p:cNvPr>
          <p:cNvCxnSpPr>
            <a:cxnSpLocks/>
            <a:stCxn id="9" idx="2"/>
            <a:endCxn id="79" idx="1"/>
          </p:cNvCxnSpPr>
          <p:nvPr/>
        </p:nvCxnSpPr>
        <p:spPr>
          <a:xfrm>
            <a:off x="2507530" y="4856900"/>
            <a:ext cx="172039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0F1B36-99B3-4ED4-A9A2-FC29E18C2B90}"/>
              </a:ext>
            </a:extLst>
          </p:cNvPr>
          <p:cNvCxnSpPr>
            <a:cxnSpLocks/>
            <a:stCxn id="31" idx="2"/>
            <a:endCxn id="77" idx="1"/>
          </p:cNvCxnSpPr>
          <p:nvPr/>
        </p:nvCxnSpPr>
        <p:spPr>
          <a:xfrm>
            <a:off x="1456442" y="5408971"/>
            <a:ext cx="2333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DF793C-2E88-4F16-92B0-0A2BBD25D451}"/>
              </a:ext>
            </a:extLst>
          </p:cNvPr>
          <p:cNvCxnSpPr>
            <a:cxnSpLocks/>
            <a:stCxn id="3" idx="2"/>
            <a:endCxn id="73" idx="1"/>
          </p:cNvCxnSpPr>
          <p:nvPr/>
        </p:nvCxnSpPr>
        <p:spPr>
          <a:xfrm>
            <a:off x="3516688" y="3577868"/>
            <a:ext cx="223397" cy="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D308C8-3C85-49E2-B9E2-28698369002B}"/>
              </a:ext>
            </a:extLst>
          </p:cNvPr>
          <p:cNvCxnSpPr>
            <a:cxnSpLocks/>
            <a:stCxn id="80" idx="3"/>
            <a:endCxn id="24" idx="2"/>
          </p:cNvCxnSpPr>
          <p:nvPr/>
        </p:nvCxnSpPr>
        <p:spPr>
          <a:xfrm>
            <a:off x="5403917" y="3576673"/>
            <a:ext cx="227304" cy="119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ECB39B-37EC-4345-B4F3-D10FD7254932}"/>
              </a:ext>
            </a:extLst>
          </p:cNvPr>
          <p:cNvCxnSpPr>
            <a:cxnSpLocks/>
            <a:stCxn id="81" idx="3"/>
            <a:endCxn id="25" idx="2"/>
          </p:cNvCxnSpPr>
          <p:nvPr/>
        </p:nvCxnSpPr>
        <p:spPr>
          <a:xfrm>
            <a:off x="6464433" y="2298837"/>
            <a:ext cx="17074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1B63FF-BB61-4FB6-8BC0-E4677E3C53B2}"/>
              </a:ext>
            </a:extLst>
          </p:cNvPr>
          <p:cNvCxnSpPr>
            <a:cxnSpLocks/>
            <a:stCxn id="82" idx="3"/>
            <a:endCxn id="26" idx="2"/>
          </p:cNvCxnSpPr>
          <p:nvPr/>
        </p:nvCxnSpPr>
        <p:spPr>
          <a:xfrm>
            <a:off x="6464433" y="4856900"/>
            <a:ext cx="17074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2A1E89-26DC-4369-BA74-35DEDD7D7F80}"/>
              </a:ext>
            </a:extLst>
          </p:cNvPr>
          <p:cNvCxnSpPr>
            <a:cxnSpLocks/>
            <a:stCxn id="84" idx="3"/>
            <a:endCxn id="33" idx="2"/>
          </p:cNvCxnSpPr>
          <p:nvPr/>
        </p:nvCxnSpPr>
        <p:spPr>
          <a:xfrm flipV="1">
            <a:off x="7454248" y="1746763"/>
            <a:ext cx="235432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B57824-3508-47AD-BE97-75EFBCE7D9C4}"/>
              </a:ext>
            </a:extLst>
          </p:cNvPr>
          <p:cNvCxnSpPr>
            <a:cxnSpLocks/>
            <a:stCxn id="83" idx="3"/>
            <a:endCxn id="34" idx="2"/>
          </p:cNvCxnSpPr>
          <p:nvPr/>
        </p:nvCxnSpPr>
        <p:spPr>
          <a:xfrm>
            <a:off x="7454248" y="2850905"/>
            <a:ext cx="235432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56D546-2F9A-453D-8F8E-67AD07F71DD1}"/>
              </a:ext>
            </a:extLst>
          </p:cNvPr>
          <p:cNvCxnSpPr>
            <a:cxnSpLocks/>
            <a:stCxn id="86" idx="3"/>
            <a:endCxn id="35" idx="2"/>
          </p:cNvCxnSpPr>
          <p:nvPr/>
        </p:nvCxnSpPr>
        <p:spPr>
          <a:xfrm flipV="1">
            <a:off x="7454248" y="4304826"/>
            <a:ext cx="235432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AF986BB-BF69-48E6-899D-13CE86223915}"/>
              </a:ext>
            </a:extLst>
          </p:cNvPr>
          <p:cNvCxnSpPr>
            <a:cxnSpLocks/>
            <a:stCxn id="85" idx="3"/>
            <a:endCxn id="36" idx="2"/>
          </p:cNvCxnSpPr>
          <p:nvPr/>
        </p:nvCxnSpPr>
        <p:spPr>
          <a:xfrm>
            <a:off x="7454248" y="5408970"/>
            <a:ext cx="235432" cy="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A767478-CDB4-49EE-BF4B-80CF78A05CCD}"/>
              </a:ext>
            </a:extLst>
          </p:cNvPr>
          <p:cNvSpPr txBox="1"/>
          <p:nvPr/>
        </p:nvSpPr>
        <p:spPr>
          <a:xfrm>
            <a:off x="1310593" y="163134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B1C7C7-EA22-452F-821A-AEF3FB5A0CB9}"/>
              </a:ext>
            </a:extLst>
          </p:cNvPr>
          <p:cNvSpPr txBox="1"/>
          <p:nvPr/>
        </p:nvSpPr>
        <p:spPr>
          <a:xfrm>
            <a:off x="1310593" y="2731408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9A847A-A272-4B5D-B8AB-90D9B414FC6C}"/>
              </a:ext>
            </a:extLst>
          </p:cNvPr>
          <p:cNvSpPr txBox="1"/>
          <p:nvPr/>
        </p:nvSpPr>
        <p:spPr>
          <a:xfrm>
            <a:off x="1310593" y="4189409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D4EB1E-9366-4623-92D9-67743F7D0CED}"/>
              </a:ext>
            </a:extLst>
          </p:cNvPr>
          <p:cNvSpPr txBox="1"/>
          <p:nvPr/>
        </p:nvSpPr>
        <p:spPr>
          <a:xfrm>
            <a:off x="1310593" y="529355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D732FE-C84A-47AE-A683-0FFE5A9041BB}"/>
              </a:ext>
            </a:extLst>
          </p:cNvPr>
          <p:cNvSpPr txBox="1"/>
          <p:nvPr/>
        </p:nvSpPr>
        <p:spPr>
          <a:xfrm>
            <a:off x="2362282" y="2183420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165D0D-A13E-468E-AD25-9EE682C0D8D7}"/>
              </a:ext>
            </a:extLst>
          </p:cNvPr>
          <p:cNvSpPr txBox="1"/>
          <p:nvPr/>
        </p:nvSpPr>
        <p:spPr>
          <a:xfrm>
            <a:off x="2362282" y="474148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569B93-7D81-4CAB-916C-4D235F94FEBD}"/>
              </a:ext>
            </a:extLst>
          </p:cNvPr>
          <p:cNvSpPr txBox="1"/>
          <p:nvPr/>
        </p:nvSpPr>
        <p:spPr>
          <a:xfrm>
            <a:off x="3367387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F14391-8467-4511-A1F2-5BE792821E41}"/>
              </a:ext>
            </a:extLst>
          </p:cNvPr>
          <p:cNvSpPr txBox="1"/>
          <p:nvPr/>
        </p:nvSpPr>
        <p:spPr>
          <a:xfrm>
            <a:off x="7715879" y="163134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C0F700-A41A-411A-8EEF-1BA2AF981509}"/>
              </a:ext>
            </a:extLst>
          </p:cNvPr>
          <p:cNvSpPr txBox="1"/>
          <p:nvPr/>
        </p:nvSpPr>
        <p:spPr>
          <a:xfrm>
            <a:off x="7715879" y="2731408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356EBF-D7A6-4E3A-B3EE-9901A36C0EE2}"/>
              </a:ext>
            </a:extLst>
          </p:cNvPr>
          <p:cNvSpPr txBox="1"/>
          <p:nvPr/>
        </p:nvSpPr>
        <p:spPr>
          <a:xfrm>
            <a:off x="7715879" y="4189409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E7BE06-C23B-43A3-AE29-CBE0C8579518}"/>
              </a:ext>
            </a:extLst>
          </p:cNvPr>
          <p:cNvSpPr txBox="1"/>
          <p:nvPr/>
        </p:nvSpPr>
        <p:spPr>
          <a:xfrm>
            <a:off x="7715879" y="529355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6BE31E-BC78-407B-A6DB-BA71564B7DE5}"/>
              </a:ext>
            </a:extLst>
          </p:cNvPr>
          <p:cNvSpPr txBox="1"/>
          <p:nvPr/>
        </p:nvSpPr>
        <p:spPr>
          <a:xfrm>
            <a:off x="6663751" y="2179556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0A0E60-D8E5-4716-8F68-E882844BEE76}"/>
              </a:ext>
            </a:extLst>
          </p:cNvPr>
          <p:cNvSpPr txBox="1"/>
          <p:nvPr/>
        </p:nvSpPr>
        <p:spPr>
          <a:xfrm>
            <a:off x="6663751" y="4741483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5F70CA8-E9D6-4BA8-8A6E-BB1B5ABFB3B9}"/>
              </a:ext>
            </a:extLst>
          </p:cNvPr>
          <p:cNvSpPr txBox="1"/>
          <p:nvPr/>
        </p:nvSpPr>
        <p:spPr>
          <a:xfrm>
            <a:off x="5663512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675784-727C-4551-97B4-8000E060DDB7}"/>
              </a:ext>
            </a:extLst>
          </p:cNvPr>
          <p:cNvSpPr txBox="1"/>
          <p:nvPr/>
        </p:nvSpPr>
        <p:spPr>
          <a:xfrm>
            <a:off x="4109375" y="2854073"/>
            <a:ext cx="925253" cy="461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FINAL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767633-A7DB-4C5A-BD2C-F30D90E120BD}"/>
              </a:ext>
            </a:extLst>
          </p:cNvPr>
          <p:cNvSpPr txBox="1"/>
          <p:nvPr/>
        </p:nvSpPr>
        <p:spPr>
          <a:xfrm>
            <a:off x="2601379" y="1789814"/>
            <a:ext cx="856325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SEMIFINALS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9905D6-CD93-434C-B609-C845712FFE6E}"/>
              </a:ext>
            </a:extLst>
          </p:cNvPr>
          <p:cNvSpPr txBox="1"/>
          <p:nvPr/>
        </p:nvSpPr>
        <p:spPr>
          <a:xfrm>
            <a:off x="5683265" y="1789814"/>
            <a:ext cx="856325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SEMIFINALS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3716CC-5988-4A5D-A844-5BA3E8FC737E}"/>
              </a:ext>
            </a:extLst>
          </p:cNvPr>
          <p:cNvSpPr txBox="1"/>
          <p:nvPr/>
        </p:nvSpPr>
        <p:spPr>
          <a:xfrm>
            <a:off x="1480797" y="1233009"/>
            <a:ext cx="1120821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QUARTERFINALS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33EBA9-B683-4392-941E-9830550719C9}"/>
              </a:ext>
            </a:extLst>
          </p:cNvPr>
          <p:cNvSpPr txBox="1"/>
          <p:nvPr/>
        </p:nvSpPr>
        <p:spPr>
          <a:xfrm>
            <a:off x="6543868" y="1233009"/>
            <a:ext cx="1120821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QUARTERFINALS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39D048-4AE4-47F7-A013-9850E937AC33}"/>
              </a:ext>
            </a:extLst>
          </p:cNvPr>
          <p:cNvSpPr/>
          <p:nvPr/>
        </p:nvSpPr>
        <p:spPr>
          <a:xfrm>
            <a:off x="4222030" y="5175547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8C6534-30F2-414B-8830-451B49A8D827}"/>
              </a:ext>
            </a:extLst>
          </p:cNvPr>
          <p:cNvSpPr txBox="1"/>
          <p:nvPr/>
        </p:nvSpPr>
        <p:spPr>
          <a:xfrm>
            <a:off x="3989151" y="4363099"/>
            <a:ext cx="1165705" cy="3385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CHAMPION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9BEE480-3CB9-41C2-B110-B1499EB7805D}"/>
              </a:ext>
            </a:extLst>
          </p:cNvPr>
          <p:cNvSpPr/>
          <p:nvPr/>
        </p:nvSpPr>
        <p:spPr>
          <a:xfrm>
            <a:off x="3740084" y="335029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2A1AD96-1403-4AD0-8A10-206E58E1F684}"/>
              </a:ext>
            </a:extLst>
          </p:cNvPr>
          <p:cNvSpPr/>
          <p:nvPr/>
        </p:nvSpPr>
        <p:spPr>
          <a:xfrm>
            <a:off x="1689754" y="2623336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94B9388-A0E6-4B40-B3B6-F31CCBBEA48B}"/>
              </a:ext>
            </a:extLst>
          </p:cNvPr>
          <p:cNvSpPr/>
          <p:nvPr/>
        </p:nvSpPr>
        <p:spPr>
          <a:xfrm>
            <a:off x="1689754" y="1519194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CA3C570-69A1-4132-8477-6891DB3B8F1F}"/>
              </a:ext>
            </a:extLst>
          </p:cNvPr>
          <p:cNvSpPr/>
          <p:nvPr/>
        </p:nvSpPr>
        <p:spPr>
          <a:xfrm>
            <a:off x="2679568" y="2071265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712EC8A-9285-47AB-8B77-0C5C12DF68AB}"/>
              </a:ext>
            </a:extLst>
          </p:cNvPr>
          <p:cNvSpPr/>
          <p:nvPr/>
        </p:nvSpPr>
        <p:spPr>
          <a:xfrm>
            <a:off x="1689754" y="5181401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A7A2F91-F48C-4184-B638-853D8F836185}"/>
              </a:ext>
            </a:extLst>
          </p:cNvPr>
          <p:cNvSpPr/>
          <p:nvPr/>
        </p:nvSpPr>
        <p:spPr>
          <a:xfrm>
            <a:off x="1689754" y="4077260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E27475-FBE2-45DD-92FC-368844E94D83}"/>
              </a:ext>
            </a:extLst>
          </p:cNvPr>
          <p:cNvSpPr/>
          <p:nvPr/>
        </p:nvSpPr>
        <p:spPr>
          <a:xfrm>
            <a:off x="2679568" y="4629330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F9C1C2-6C40-4D1E-9D97-BC45C3DA3CE1}"/>
              </a:ext>
            </a:extLst>
          </p:cNvPr>
          <p:cNvSpPr/>
          <p:nvPr/>
        </p:nvSpPr>
        <p:spPr>
          <a:xfrm>
            <a:off x="4703977" y="3349102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FF62B0-594C-428C-85A5-FF5ECAF1236C}"/>
              </a:ext>
            </a:extLst>
          </p:cNvPr>
          <p:cNvSpPr/>
          <p:nvPr/>
        </p:nvSpPr>
        <p:spPr>
          <a:xfrm>
            <a:off x="5764492" y="2071265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D3DF8A-31D0-4710-901A-1E0B50DCEBD6}"/>
              </a:ext>
            </a:extLst>
          </p:cNvPr>
          <p:cNvSpPr/>
          <p:nvPr/>
        </p:nvSpPr>
        <p:spPr>
          <a:xfrm>
            <a:off x="5764492" y="4629330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EE7AF6F-6307-42EC-B172-87BC05555CB0}"/>
              </a:ext>
            </a:extLst>
          </p:cNvPr>
          <p:cNvSpPr/>
          <p:nvPr/>
        </p:nvSpPr>
        <p:spPr>
          <a:xfrm>
            <a:off x="6754307" y="2623335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8223D68-09FF-42C8-8CC4-8E64BD20E99F}"/>
              </a:ext>
            </a:extLst>
          </p:cNvPr>
          <p:cNvSpPr/>
          <p:nvPr/>
        </p:nvSpPr>
        <p:spPr>
          <a:xfrm>
            <a:off x="6754307" y="1519194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94CA4A-5DCB-4720-94FF-23CE2566E970}"/>
              </a:ext>
            </a:extLst>
          </p:cNvPr>
          <p:cNvSpPr/>
          <p:nvPr/>
        </p:nvSpPr>
        <p:spPr>
          <a:xfrm>
            <a:off x="6754307" y="5181399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2BE626D-80D2-4ADA-BCFA-76D23B65927B}"/>
              </a:ext>
            </a:extLst>
          </p:cNvPr>
          <p:cNvSpPr/>
          <p:nvPr/>
        </p:nvSpPr>
        <p:spPr>
          <a:xfrm>
            <a:off x="6754307" y="4077258"/>
            <a:ext cx="699941" cy="455141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BD5661A-4E4B-4F38-A3AF-D8B9A4B956FC}"/>
              </a:ext>
            </a:extLst>
          </p:cNvPr>
          <p:cNvSpPr txBox="1"/>
          <p:nvPr/>
        </p:nvSpPr>
        <p:spPr>
          <a:xfrm>
            <a:off x="4512689" y="3462454"/>
            <a:ext cx="118622" cy="230832"/>
          </a:xfrm>
          <a:prstGeom prst="rect">
            <a:avLst/>
          </a:prstGeom>
          <a:noFill/>
        </p:spPr>
        <p:txBody>
          <a:bodyPr wrap="none" lIns="0" r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VS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30AE685-4F86-4B60-BA10-FA3DDA514A00}"/>
              </a:ext>
            </a:extLst>
          </p:cNvPr>
          <p:cNvSpPr txBox="1"/>
          <p:nvPr/>
        </p:nvSpPr>
        <p:spPr>
          <a:xfrm>
            <a:off x="447056" y="987664"/>
            <a:ext cx="96532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ROUND OF 16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3F7D8A7-F2A8-492E-825E-066B4F662825}"/>
              </a:ext>
            </a:extLst>
          </p:cNvPr>
          <p:cNvSpPr txBox="1"/>
          <p:nvPr/>
        </p:nvSpPr>
        <p:spPr>
          <a:xfrm>
            <a:off x="7731620" y="987664"/>
            <a:ext cx="96532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2"/>
                </a:solidFill>
              </a:rPr>
              <a:t>ROUND OF 16</a:t>
            </a:r>
          </a:p>
        </p:txBody>
      </p:sp>
      <p:sp>
        <p:nvSpPr>
          <p:cNvPr id="91" name="Graphic 6" descr="Trophy">
            <a:extLst>
              <a:ext uri="{FF2B5EF4-FFF2-40B4-BE49-F238E27FC236}">
                <a16:creationId xmlns:a16="http://schemas.microsoft.com/office/drawing/2014/main" id="{5B0917E5-4176-4375-9ADB-39CBA258F857}"/>
              </a:ext>
            </a:extLst>
          </p:cNvPr>
          <p:cNvSpPr/>
          <p:nvPr/>
        </p:nvSpPr>
        <p:spPr>
          <a:xfrm>
            <a:off x="4420677" y="4681042"/>
            <a:ext cx="302646" cy="341126"/>
          </a:xfrm>
          <a:custGeom>
            <a:avLst/>
            <a:gdLst>
              <a:gd name="connsiteX0" fmla="*/ 345305 w 403528"/>
              <a:gd name="connsiteY0" fmla="*/ 219059 h 454834"/>
              <a:gd name="connsiteX1" fmla="*/ 264600 w 403528"/>
              <a:gd name="connsiteY1" fmla="*/ 257682 h 454834"/>
              <a:gd name="connsiteX2" fmla="*/ 299188 w 403528"/>
              <a:gd name="connsiteY2" fmla="*/ 222517 h 454834"/>
              <a:gd name="connsiteX3" fmla="*/ 312447 w 403528"/>
              <a:gd name="connsiteY3" fmla="*/ 205223 h 454834"/>
              <a:gd name="connsiteX4" fmla="*/ 328011 w 403528"/>
              <a:gd name="connsiteY4" fmla="*/ 150459 h 454834"/>
              <a:gd name="connsiteX5" fmla="*/ 328011 w 403528"/>
              <a:gd name="connsiteY5" fmla="*/ 75518 h 454834"/>
              <a:gd name="connsiteX6" fmla="*/ 368364 w 403528"/>
              <a:gd name="connsiteY6" fmla="*/ 75518 h 454834"/>
              <a:gd name="connsiteX7" fmla="*/ 368364 w 403528"/>
              <a:gd name="connsiteY7" fmla="*/ 163141 h 454834"/>
              <a:gd name="connsiteX8" fmla="*/ 345305 w 403528"/>
              <a:gd name="connsiteY8" fmla="*/ 219059 h 454834"/>
              <a:gd name="connsiteX9" fmla="*/ 58800 w 403528"/>
              <a:gd name="connsiteY9" fmla="*/ 219059 h 454834"/>
              <a:gd name="connsiteX10" fmla="*/ 34588 w 403528"/>
              <a:gd name="connsiteY10" fmla="*/ 163141 h 454834"/>
              <a:gd name="connsiteX11" fmla="*/ 34588 w 403528"/>
              <a:gd name="connsiteY11" fmla="*/ 74941 h 454834"/>
              <a:gd name="connsiteX12" fmla="*/ 74941 w 403528"/>
              <a:gd name="connsiteY12" fmla="*/ 74941 h 454834"/>
              <a:gd name="connsiteX13" fmla="*/ 74941 w 403528"/>
              <a:gd name="connsiteY13" fmla="*/ 149882 h 454834"/>
              <a:gd name="connsiteX14" fmla="*/ 90506 w 403528"/>
              <a:gd name="connsiteY14" fmla="*/ 204647 h 454834"/>
              <a:gd name="connsiteX15" fmla="*/ 103765 w 403528"/>
              <a:gd name="connsiteY15" fmla="*/ 221941 h 454834"/>
              <a:gd name="connsiteX16" fmla="*/ 138353 w 403528"/>
              <a:gd name="connsiteY16" fmla="*/ 257106 h 454834"/>
              <a:gd name="connsiteX17" fmla="*/ 58800 w 403528"/>
              <a:gd name="connsiteY17" fmla="*/ 219059 h 454834"/>
              <a:gd name="connsiteX18" fmla="*/ 403529 w 403528"/>
              <a:gd name="connsiteY18" fmla="*/ 161412 h 454834"/>
              <a:gd name="connsiteX19" fmla="*/ 403529 w 403528"/>
              <a:gd name="connsiteY19" fmla="*/ 40353 h 454834"/>
              <a:gd name="connsiteX20" fmla="*/ 328588 w 403528"/>
              <a:gd name="connsiteY20" fmla="*/ 40353 h 454834"/>
              <a:gd name="connsiteX21" fmla="*/ 328588 w 403528"/>
              <a:gd name="connsiteY21" fmla="*/ 0 h 454834"/>
              <a:gd name="connsiteX22" fmla="*/ 201764 w 403528"/>
              <a:gd name="connsiteY22" fmla="*/ 0 h 454834"/>
              <a:gd name="connsiteX23" fmla="*/ 74941 w 403528"/>
              <a:gd name="connsiteY23" fmla="*/ 0 h 454834"/>
              <a:gd name="connsiteX24" fmla="*/ 74941 w 403528"/>
              <a:gd name="connsiteY24" fmla="*/ 40353 h 454834"/>
              <a:gd name="connsiteX25" fmla="*/ 0 w 403528"/>
              <a:gd name="connsiteY25" fmla="*/ 40353 h 454834"/>
              <a:gd name="connsiteX26" fmla="*/ 0 w 403528"/>
              <a:gd name="connsiteY26" fmla="*/ 160835 h 454834"/>
              <a:gd name="connsiteX27" fmla="*/ 32859 w 403528"/>
              <a:gd name="connsiteY27" fmla="*/ 241541 h 454834"/>
              <a:gd name="connsiteX28" fmla="*/ 170635 w 403528"/>
              <a:gd name="connsiteY28" fmla="*/ 293423 h 454834"/>
              <a:gd name="connsiteX29" fmla="*/ 178706 w 403528"/>
              <a:gd name="connsiteY29" fmla="*/ 322247 h 454834"/>
              <a:gd name="connsiteX30" fmla="*/ 178706 w 403528"/>
              <a:gd name="connsiteY30" fmla="*/ 397188 h 454834"/>
              <a:gd name="connsiteX31" fmla="*/ 149882 w 403528"/>
              <a:gd name="connsiteY31" fmla="*/ 397188 h 454834"/>
              <a:gd name="connsiteX32" fmla="*/ 126823 w 403528"/>
              <a:gd name="connsiteY32" fmla="*/ 420247 h 454834"/>
              <a:gd name="connsiteX33" fmla="*/ 98000 w 403528"/>
              <a:gd name="connsiteY33" fmla="*/ 420247 h 454834"/>
              <a:gd name="connsiteX34" fmla="*/ 74941 w 403528"/>
              <a:gd name="connsiteY34" fmla="*/ 443305 h 454834"/>
              <a:gd name="connsiteX35" fmla="*/ 74941 w 403528"/>
              <a:gd name="connsiteY35" fmla="*/ 454835 h 454834"/>
              <a:gd name="connsiteX36" fmla="*/ 328588 w 403528"/>
              <a:gd name="connsiteY36" fmla="*/ 454835 h 454834"/>
              <a:gd name="connsiteX37" fmla="*/ 328588 w 403528"/>
              <a:gd name="connsiteY37" fmla="*/ 443305 h 454834"/>
              <a:gd name="connsiteX38" fmla="*/ 305529 w 403528"/>
              <a:gd name="connsiteY38" fmla="*/ 420247 h 454834"/>
              <a:gd name="connsiteX39" fmla="*/ 276706 w 403528"/>
              <a:gd name="connsiteY39" fmla="*/ 420247 h 454834"/>
              <a:gd name="connsiteX40" fmla="*/ 253647 w 403528"/>
              <a:gd name="connsiteY40" fmla="*/ 397188 h 454834"/>
              <a:gd name="connsiteX41" fmla="*/ 224823 w 403528"/>
              <a:gd name="connsiteY41" fmla="*/ 397188 h 454834"/>
              <a:gd name="connsiteX42" fmla="*/ 224823 w 403528"/>
              <a:gd name="connsiteY42" fmla="*/ 322823 h 454834"/>
              <a:gd name="connsiteX43" fmla="*/ 232894 w 403528"/>
              <a:gd name="connsiteY43" fmla="*/ 294000 h 454834"/>
              <a:gd name="connsiteX44" fmla="*/ 370670 w 403528"/>
              <a:gd name="connsiteY44" fmla="*/ 242117 h 454834"/>
              <a:gd name="connsiteX45" fmla="*/ 403529 w 403528"/>
              <a:gd name="connsiteY45" fmla="*/ 161412 h 45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3528" h="454834">
                <a:moveTo>
                  <a:pt x="345305" y="219059"/>
                </a:moveTo>
                <a:cubicBezTo>
                  <a:pt x="325129" y="239811"/>
                  <a:pt x="306105" y="253070"/>
                  <a:pt x="264600" y="257682"/>
                </a:cubicBezTo>
                <a:cubicBezTo>
                  <a:pt x="275553" y="246729"/>
                  <a:pt x="288235" y="235776"/>
                  <a:pt x="299188" y="222517"/>
                </a:cubicBezTo>
                <a:cubicBezTo>
                  <a:pt x="303800" y="217329"/>
                  <a:pt x="312447" y="205800"/>
                  <a:pt x="312447" y="205223"/>
                </a:cubicBezTo>
                <a:cubicBezTo>
                  <a:pt x="322247" y="189082"/>
                  <a:pt x="328011" y="170635"/>
                  <a:pt x="328011" y="150459"/>
                </a:cubicBezTo>
                <a:lnTo>
                  <a:pt x="328011" y="75518"/>
                </a:lnTo>
                <a:lnTo>
                  <a:pt x="368364" y="75518"/>
                </a:lnTo>
                <a:lnTo>
                  <a:pt x="368364" y="163141"/>
                </a:lnTo>
                <a:cubicBezTo>
                  <a:pt x="368941" y="164294"/>
                  <a:pt x="370094" y="193117"/>
                  <a:pt x="345305" y="219059"/>
                </a:cubicBezTo>
                <a:close/>
                <a:moveTo>
                  <a:pt x="58800" y="219059"/>
                </a:moveTo>
                <a:cubicBezTo>
                  <a:pt x="33435" y="193117"/>
                  <a:pt x="34588" y="164294"/>
                  <a:pt x="34588" y="163141"/>
                </a:cubicBezTo>
                <a:lnTo>
                  <a:pt x="34588" y="74941"/>
                </a:lnTo>
                <a:lnTo>
                  <a:pt x="74941" y="74941"/>
                </a:lnTo>
                <a:lnTo>
                  <a:pt x="74941" y="149882"/>
                </a:lnTo>
                <a:cubicBezTo>
                  <a:pt x="74941" y="170059"/>
                  <a:pt x="80706" y="188506"/>
                  <a:pt x="90506" y="204647"/>
                </a:cubicBezTo>
                <a:cubicBezTo>
                  <a:pt x="90506" y="205223"/>
                  <a:pt x="99153" y="217329"/>
                  <a:pt x="103765" y="221941"/>
                </a:cubicBezTo>
                <a:cubicBezTo>
                  <a:pt x="115294" y="235200"/>
                  <a:pt x="127400" y="246153"/>
                  <a:pt x="138353" y="257106"/>
                </a:cubicBezTo>
                <a:cubicBezTo>
                  <a:pt x="98000" y="252494"/>
                  <a:pt x="78400" y="239235"/>
                  <a:pt x="58800" y="219059"/>
                </a:cubicBezTo>
                <a:close/>
                <a:moveTo>
                  <a:pt x="403529" y="161412"/>
                </a:moveTo>
                <a:lnTo>
                  <a:pt x="403529" y="40353"/>
                </a:lnTo>
                <a:lnTo>
                  <a:pt x="328588" y="40353"/>
                </a:lnTo>
                <a:lnTo>
                  <a:pt x="328588" y="0"/>
                </a:lnTo>
                <a:lnTo>
                  <a:pt x="201764" y="0"/>
                </a:lnTo>
                <a:lnTo>
                  <a:pt x="74941" y="0"/>
                </a:lnTo>
                <a:lnTo>
                  <a:pt x="74941" y="40353"/>
                </a:lnTo>
                <a:lnTo>
                  <a:pt x="0" y="40353"/>
                </a:lnTo>
                <a:lnTo>
                  <a:pt x="0" y="160835"/>
                </a:lnTo>
                <a:cubicBezTo>
                  <a:pt x="0" y="166600"/>
                  <a:pt x="0" y="206376"/>
                  <a:pt x="32859" y="241541"/>
                </a:cubicBezTo>
                <a:cubicBezTo>
                  <a:pt x="64565" y="274976"/>
                  <a:pt x="103188" y="292270"/>
                  <a:pt x="170635" y="293423"/>
                </a:cubicBezTo>
                <a:cubicBezTo>
                  <a:pt x="175823" y="302070"/>
                  <a:pt x="178706" y="311870"/>
                  <a:pt x="178706" y="322247"/>
                </a:cubicBezTo>
                <a:lnTo>
                  <a:pt x="178706" y="397188"/>
                </a:lnTo>
                <a:lnTo>
                  <a:pt x="149882" y="397188"/>
                </a:lnTo>
                <a:cubicBezTo>
                  <a:pt x="137200" y="397188"/>
                  <a:pt x="126823" y="407564"/>
                  <a:pt x="126823" y="420247"/>
                </a:cubicBezTo>
                <a:lnTo>
                  <a:pt x="98000" y="420247"/>
                </a:lnTo>
                <a:cubicBezTo>
                  <a:pt x="85318" y="420247"/>
                  <a:pt x="74941" y="430623"/>
                  <a:pt x="74941" y="443305"/>
                </a:cubicBezTo>
                <a:lnTo>
                  <a:pt x="74941" y="454835"/>
                </a:lnTo>
                <a:lnTo>
                  <a:pt x="328588" y="454835"/>
                </a:lnTo>
                <a:lnTo>
                  <a:pt x="328588" y="443305"/>
                </a:lnTo>
                <a:cubicBezTo>
                  <a:pt x="328588" y="430623"/>
                  <a:pt x="318211" y="420247"/>
                  <a:pt x="305529" y="420247"/>
                </a:cubicBezTo>
                <a:lnTo>
                  <a:pt x="276706" y="420247"/>
                </a:lnTo>
                <a:cubicBezTo>
                  <a:pt x="276706" y="407564"/>
                  <a:pt x="266329" y="397188"/>
                  <a:pt x="253647" y="397188"/>
                </a:cubicBezTo>
                <a:lnTo>
                  <a:pt x="224823" y="397188"/>
                </a:lnTo>
                <a:lnTo>
                  <a:pt x="224823" y="322823"/>
                </a:lnTo>
                <a:cubicBezTo>
                  <a:pt x="224823" y="312447"/>
                  <a:pt x="227706" y="302647"/>
                  <a:pt x="232894" y="294000"/>
                </a:cubicBezTo>
                <a:cubicBezTo>
                  <a:pt x="300341" y="292847"/>
                  <a:pt x="338964" y="274976"/>
                  <a:pt x="370670" y="242117"/>
                </a:cubicBezTo>
                <a:cubicBezTo>
                  <a:pt x="403529" y="207529"/>
                  <a:pt x="403529" y="167176"/>
                  <a:pt x="403529" y="161412"/>
                </a:cubicBezTo>
                <a:close/>
              </a:path>
            </a:pathLst>
          </a:custGeom>
          <a:solidFill>
            <a:schemeClr val="accent4"/>
          </a:solidFill>
          <a:ln w="57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0249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10425</TotalTime>
  <Words>109</Words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Knockout Stage – Slide Template</vt:lpstr>
      <vt:lpstr>Knockout Stage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Knockout Stage</dc:title>
  <dc:creator>PresentationGO.com</dc:creator>
  <dc:description>© Copyright PresentationGO.com</dc:description>
  <dcterms:created xsi:type="dcterms:W3CDTF">2014-11-26T05:14:11Z</dcterms:created>
  <dcterms:modified xsi:type="dcterms:W3CDTF">2020-07-31T02:09:03Z</dcterms:modified>
  <cp:category>Templates</cp:category>
</cp:coreProperties>
</file>