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70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Knockout Stage – Slide Template</a:t>
            </a:r>
          </a:p>
        </p:txBody>
      </p:sp>
      <p:sp>
        <p:nvSpPr>
          <p:cNvPr id="3" name="Right Bracket 2">
            <a:extLst>
              <a:ext uri="{FF2B5EF4-FFF2-40B4-BE49-F238E27FC236}">
                <a16:creationId xmlns:a16="http://schemas.microsoft.com/office/drawing/2014/main" id="{4E11AD42-C24A-40FC-A7FE-202751CF1B43}"/>
              </a:ext>
            </a:extLst>
          </p:cNvPr>
          <p:cNvSpPr/>
          <p:nvPr/>
        </p:nvSpPr>
        <p:spPr>
          <a:xfrm>
            <a:off x="4594648" y="2154025"/>
            <a:ext cx="94268" cy="286103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ket 3">
            <a:extLst>
              <a:ext uri="{FF2B5EF4-FFF2-40B4-BE49-F238E27FC236}">
                <a16:creationId xmlns:a16="http://schemas.microsoft.com/office/drawing/2014/main" id="{314552B0-5A84-46FD-9C72-62A04AC6E6F7}"/>
              </a:ext>
            </a:extLst>
          </p:cNvPr>
          <p:cNvSpPr/>
          <p:nvPr/>
        </p:nvSpPr>
        <p:spPr>
          <a:xfrm>
            <a:off x="3249105" y="1536569"/>
            <a:ext cx="94268" cy="123491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AEEAA6-D2E9-47EC-BAD3-07A3C0E668CA}"/>
              </a:ext>
            </a:extLst>
          </p:cNvPr>
          <p:cNvSpPr/>
          <p:nvPr/>
        </p:nvSpPr>
        <p:spPr>
          <a:xfrm>
            <a:off x="772997" y="1008668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D3C646-D523-442D-A37F-0A66B4ACBFB6}"/>
              </a:ext>
            </a:extLst>
          </p:cNvPr>
          <p:cNvSpPr/>
          <p:nvPr/>
        </p:nvSpPr>
        <p:spPr>
          <a:xfrm>
            <a:off x="772997" y="1555422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01354-11F4-4F4F-AADD-0481BB3ABEC6}"/>
              </a:ext>
            </a:extLst>
          </p:cNvPr>
          <p:cNvSpPr/>
          <p:nvPr/>
        </p:nvSpPr>
        <p:spPr>
          <a:xfrm>
            <a:off x="772997" y="2243580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15BC31-2204-4E23-8960-61E55B2FE8F8}"/>
              </a:ext>
            </a:extLst>
          </p:cNvPr>
          <p:cNvSpPr/>
          <p:nvPr/>
        </p:nvSpPr>
        <p:spPr>
          <a:xfrm>
            <a:off x="772997" y="2790334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253B376D-BD58-4EA6-995B-389CBCE2797E}"/>
              </a:ext>
            </a:extLst>
          </p:cNvPr>
          <p:cNvSpPr/>
          <p:nvPr/>
        </p:nvSpPr>
        <p:spPr>
          <a:xfrm>
            <a:off x="3249105" y="4397603"/>
            <a:ext cx="94268" cy="123491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20497D-5DA0-4680-A33D-FC5B897CC6A1}"/>
              </a:ext>
            </a:extLst>
          </p:cNvPr>
          <p:cNvSpPr/>
          <p:nvPr/>
        </p:nvSpPr>
        <p:spPr>
          <a:xfrm>
            <a:off x="772997" y="3869702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131524-B5D8-40BD-93DC-216CC8D5FB58}"/>
              </a:ext>
            </a:extLst>
          </p:cNvPr>
          <p:cNvSpPr/>
          <p:nvPr/>
        </p:nvSpPr>
        <p:spPr>
          <a:xfrm>
            <a:off x="772997" y="4416456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BE899B-0A71-445E-868D-78A32C3E2BD4}"/>
              </a:ext>
            </a:extLst>
          </p:cNvPr>
          <p:cNvSpPr/>
          <p:nvPr/>
        </p:nvSpPr>
        <p:spPr>
          <a:xfrm>
            <a:off x="772997" y="5104614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72BF1E-B6D6-4B59-A456-D7F6CBAFB22F}"/>
              </a:ext>
            </a:extLst>
          </p:cNvPr>
          <p:cNvSpPr/>
          <p:nvPr/>
        </p:nvSpPr>
        <p:spPr>
          <a:xfrm>
            <a:off x="772997" y="5651368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1AC468D-D793-42DD-A610-F7C32A23D4D1}"/>
              </a:ext>
            </a:extLst>
          </p:cNvPr>
          <p:cNvCxnSpPr>
            <a:stCxn id="28" idx="2"/>
            <a:endCxn id="75" idx="1"/>
          </p:cNvCxnSpPr>
          <p:nvPr/>
        </p:nvCxnSpPr>
        <p:spPr>
          <a:xfrm>
            <a:off x="1941922" y="1536564"/>
            <a:ext cx="311083" cy="3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0E7F9D-D8C7-4E71-A107-B570579374C3}"/>
              </a:ext>
            </a:extLst>
          </p:cNvPr>
          <p:cNvCxnSpPr>
            <a:cxnSpLocks/>
            <a:stCxn id="29" idx="2"/>
            <a:endCxn id="74" idx="1"/>
          </p:cNvCxnSpPr>
          <p:nvPr/>
        </p:nvCxnSpPr>
        <p:spPr>
          <a:xfrm>
            <a:off x="1941922" y="2771481"/>
            <a:ext cx="311083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3E3E77C-E2E3-44D3-945E-0929DE11B003}"/>
              </a:ext>
            </a:extLst>
          </p:cNvPr>
          <p:cNvSpPr/>
          <p:nvPr/>
        </p:nvSpPr>
        <p:spPr>
          <a:xfrm>
            <a:off x="10485751" y="1008668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F91AA4F-72D3-4676-8654-75FCF233AC73}"/>
              </a:ext>
            </a:extLst>
          </p:cNvPr>
          <p:cNvSpPr/>
          <p:nvPr/>
        </p:nvSpPr>
        <p:spPr>
          <a:xfrm>
            <a:off x="10485751" y="1555422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66CE13-F6AE-4732-98D8-0878D530E4FE}"/>
              </a:ext>
            </a:extLst>
          </p:cNvPr>
          <p:cNvSpPr/>
          <p:nvPr/>
        </p:nvSpPr>
        <p:spPr>
          <a:xfrm>
            <a:off x="10485751" y="2243580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09C184-72B1-4F5C-94DB-88342E840525}"/>
              </a:ext>
            </a:extLst>
          </p:cNvPr>
          <p:cNvSpPr/>
          <p:nvPr/>
        </p:nvSpPr>
        <p:spPr>
          <a:xfrm>
            <a:off x="10485751" y="2790334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E44FD7-6CF9-4403-A775-A01A4DE0A3D1}"/>
              </a:ext>
            </a:extLst>
          </p:cNvPr>
          <p:cNvSpPr/>
          <p:nvPr/>
        </p:nvSpPr>
        <p:spPr>
          <a:xfrm>
            <a:off x="10485751" y="3869702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D3FFB6A-C604-427E-9D42-E0C2DCB5EA79}"/>
              </a:ext>
            </a:extLst>
          </p:cNvPr>
          <p:cNvSpPr/>
          <p:nvPr/>
        </p:nvSpPr>
        <p:spPr>
          <a:xfrm>
            <a:off x="10485751" y="4416456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01315A-2473-46ED-942F-49F818B00C67}"/>
              </a:ext>
            </a:extLst>
          </p:cNvPr>
          <p:cNvSpPr/>
          <p:nvPr/>
        </p:nvSpPr>
        <p:spPr>
          <a:xfrm>
            <a:off x="10485751" y="5104614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347186-6F57-49EE-9293-7967B61DD87C}"/>
              </a:ext>
            </a:extLst>
          </p:cNvPr>
          <p:cNvSpPr/>
          <p:nvPr/>
        </p:nvSpPr>
        <p:spPr>
          <a:xfrm>
            <a:off x="10485751" y="5651368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ket 23">
            <a:extLst>
              <a:ext uri="{FF2B5EF4-FFF2-40B4-BE49-F238E27FC236}">
                <a16:creationId xmlns:a16="http://schemas.microsoft.com/office/drawing/2014/main" id="{D80FA225-8637-4F80-8516-4AE5839B0E4B}"/>
              </a:ext>
            </a:extLst>
          </p:cNvPr>
          <p:cNvSpPr/>
          <p:nvPr/>
        </p:nvSpPr>
        <p:spPr>
          <a:xfrm flipH="1">
            <a:off x="7508295" y="2154025"/>
            <a:ext cx="91440" cy="286103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Bracket 24">
            <a:extLst>
              <a:ext uri="{FF2B5EF4-FFF2-40B4-BE49-F238E27FC236}">
                <a16:creationId xmlns:a16="http://schemas.microsoft.com/office/drawing/2014/main" id="{4F97BB0B-CED5-4A41-989A-5E827901172D}"/>
              </a:ext>
            </a:extLst>
          </p:cNvPr>
          <p:cNvSpPr/>
          <p:nvPr/>
        </p:nvSpPr>
        <p:spPr>
          <a:xfrm flipH="1">
            <a:off x="8846901" y="1536570"/>
            <a:ext cx="91440" cy="123491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ket 25">
            <a:extLst>
              <a:ext uri="{FF2B5EF4-FFF2-40B4-BE49-F238E27FC236}">
                <a16:creationId xmlns:a16="http://schemas.microsoft.com/office/drawing/2014/main" id="{6ECCF7D8-2812-4B2A-9B4D-4854A4DB3934}"/>
              </a:ext>
            </a:extLst>
          </p:cNvPr>
          <p:cNvSpPr/>
          <p:nvPr/>
        </p:nvSpPr>
        <p:spPr>
          <a:xfrm flipH="1">
            <a:off x="8846901" y="4397604"/>
            <a:ext cx="91440" cy="123491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Bracket 27">
            <a:extLst>
              <a:ext uri="{FF2B5EF4-FFF2-40B4-BE49-F238E27FC236}">
                <a16:creationId xmlns:a16="http://schemas.microsoft.com/office/drawing/2014/main" id="{040D2A77-5743-4764-8B59-B74BD1B3DAB6}"/>
              </a:ext>
            </a:extLst>
          </p:cNvPr>
          <p:cNvSpPr/>
          <p:nvPr/>
        </p:nvSpPr>
        <p:spPr>
          <a:xfrm>
            <a:off x="1847654" y="1263192"/>
            <a:ext cx="94268" cy="54674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ket 28">
            <a:extLst>
              <a:ext uri="{FF2B5EF4-FFF2-40B4-BE49-F238E27FC236}">
                <a16:creationId xmlns:a16="http://schemas.microsoft.com/office/drawing/2014/main" id="{099DB353-A43D-40E0-8C47-ED78668BBB84}"/>
              </a:ext>
            </a:extLst>
          </p:cNvPr>
          <p:cNvSpPr/>
          <p:nvPr/>
        </p:nvSpPr>
        <p:spPr>
          <a:xfrm>
            <a:off x="1847654" y="2498109"/>
            <a:ext cx="94268" cy="54674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91353CB3-454A-4ABC-8258-A6D9F513E9A0}"/>
              </a:ext>
            </a:extLst>
          </p:cNvPr>
          <p:cNvSpPr/>
          <p:nvPr/>
        </p:nvSpPr>
        <p:spPr>
          <a:xfrm>
            <a:off x="1847654" y="4124226"/>
            <a:ext cx="94268" cy="54674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ket 30">
            <a:extLst>
              <a:ext uri="{FF2B5EF4-FFF2-40B4-BE49-F238E27FC236}">
                <a16:creationId xmlns:a16="http://schemas.microsoft.com/office/drawing/2014/main" id="{A8F7FB85-0864-4004-8D77-D013BB744DC9}"/>
              </a:ext>
            </a:extLst>
          </p:cNvPr>
          <p:cNvSpPr/>
          <p:nvPr/>
        </p:nvSpPr>
        <p:spPr>
          <a:xfrm>
            <a:off x="1847654" y="5359143"/>
            <a:ext cx="94268" cy="54674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ket 32">
            <a:extLst>
              <a:ext uri="{FF2B5EF4-FFF2-40B4-BE49-F238E27FC236}">
                <a16:creationId xmlns:a16="http://schemas.microsoft.com/office/drawing/2014/main" id="{F9460F9B-86C1-4A35-B0B7-101CD9D9F9E0}"/>
              </a:ext>
            </a:extLst>
          </p:cNvPr>
          <p:cNvSpPr/>
          <p:nvPr/>
        </p:nvSpPr>
        <p:spPr>
          <a:xfrm flipH="1">
            <a:off x="10252906" y="1263192"/>
            <a:ext cx="91440" cy="54674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ket 33">
            <a:extLst>
              <a:ext uri="{FF2B5EF4-FFF2-40B4-BE49-F238E27FC236}">
                <a16:creationId xmlns:a16="http://schemas.microsoft.com/office/drawing/2014/main" id="{667AE520-CBCA-4655-A596-3E7162E8916A}"/>
              </a:ext>
            </a:extLst>
          </p:cNvPr>
          <p:cNvSpPr/>
          <p:nvPr/>
        </p:nvSpPr>
        <p:spPr>
          <a:xfrm flipH="1">
            <a:off x="10252906" y="2498109"/>
            <a:ext cx="91440" cy="54674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Bracket 34">
            <a:extLst>
              <a:ext uri="{FF2B5EF4-FFF2-40B4-BE49-F238E27FC236}">
                <a16:creationId xmlns:a16="http://schemas.microsoft.com/office/drawing/2014/main" id="{81BA3762-894A-4B38-8A2F-7F4FD0F96021}"/>
              </a:ext>
            </a:extLst>
          </p:cNvPr>
          <p:cNvSpPr/>
          <p:nvPr/>
        </p:nvSpPr>
        <p:spPr>
          <a:xfrm flipH="1">
            <a:off x="10252906" y="4124226"/>
            <a:ext cx="91440" cy="54674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Bracket 35">
            <a:extLst>
              <a:ext uri="{FF2B5EF4-FFF2-40B4-BE49-F238E27FC236}">
                <a16:creationId xmlns:a16="http://schemas.microsoft.com/office/drawing/2014/main" id="{70816E0F-CA9B-4455-9ED4-63BE003A48C6}"/>
              </a:ext>
            </a:extLst>
          </p:cNvPr>
          <p:cNvSpPr/>
          <p:nvPr/>
        </p:nvSpPr>
        <p:spPr>
          <a:xfrm flipH="1">
            <a:off x="10252906" y="5359143"/>
            <a:ext cx="91440" cy="54674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C527F62-8DFA-4540-8907-3BE3BADA1D5A}"/>
              </a:ext>
            </a:extLst>
          </p:cNvPr>
          <p:cNvCxnSpPr>
            <a:cxnSpLocks/>
            <a:stCxn id="4" idx="2"/>
            <a:endCxn id="76" idx="1"/>
          </p:cNvCxnSpPr>
          <p:nvPr/>
        </p:nvCxnSpPr>
        <p:spPr>
          <a:xfrm>
            <a:off x="3343373" y="2154024"/>
            <a:ext cx="229385" cy="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845BF1E-4EA7-42CA-975C-E39E98D959A9}"/>
              </a:ext>
            </a:extLst>
          </p:cNvPr>
          <p:cNvCxnSpPr>
            <a:cxnSpLocks/>
            <a:stCxn id="30" idx="2"/>
            <a:endCxn id="78" idx="1"/>
          </p:cNvCxnSpPr>
          <p:nvPr/>
        </p:nvCxnSpPr>
        <p:spPr>
          <a:xfrm>
            <a:off x="1941922" y="4397598"/>
            <a:ext cx="311083" cy="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D64FC13-31A6-4991-9A05-ACE0426CA423}"/>
              </a:ext>
            </a:extLst>
          </p:cNvPr>
          <p:cNvCxnSpPr>
            <a:cxnSpLocks/>
            <a:stCxn id="9" idx="2"/>
            <a:endCxn id="79" idx="1"/>
          </p:cNvCxnSpPr>
          <p:nvPr/>
        </p:nvCxnSpPr>
        <p:spPr>
          <a:xfrm>
            <a:off x="3343373" y="5015058"/>
            <a:ext cx="229385" cy="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B0F1B36-99B3-4ED4-A9A2-FC29E18C2B90}"/>
              </a:ext>
            </a:extLst>
          </p:cNvPr>
          <p:cNvCxnSpPr>
            <a:cxnSpLocks/>
            <a:stCxn id="31" idx="2"/>
            <a:endCxn id="77" idx="1"/>
          </p:cNvCxnSpPr>
          <p:nvPr/>
        </p:nvCxnSpPr>
        <p:spPr>
          <a:xfrm>
            <a:off x="1941922" y="5632515"/>
            <a:ext cx="311083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5DF793C-2E88-4F16-92B0-0A2BBD25D451}"/>
              </a:ext>
            </a:extLst>
          </p:cNvPr>
          <p:cNvCxnSpPr>
            <a:cxnSpLocks/>
            <a:stCxn id="3" idx="2"/>
            <a:endCxn id="73" idx="1"/>
          </p:cNvCxnSpPr>
          <p:nvPr/>
        </p:nvCxnSpPr>
        <p:spPr>
          <a:xfrm>
            <a:off x="4688916" y="3584541"/>
            <a:ext cx="297863" cy="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7D308C8-3C85-49E2-B9E2-28698369002B}"/>
              </a:ext>
            </a:extLst>
          </p:cNvPr>
          <p:cNvCxnSpPr>
            <a:cxnSpLocks/>
            <a:stCxn id="80" idx="3"/>
            <a:endCxn id="24" idx="2"/>
          </p:cNvCxnSpPr>
          <p:nvPr/>
        </p:nvCxnSpPr>
        <p:spPr>
          <a:xfrm>
            <a:off x="7205223" y="3583205"/>
            <a:ext cx="303072" cy="1336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7ECB39B-37EC-4345-B4F3-D10FD7254932}"/>
              </a:ext>
            </a:extLst>
          </p:cNvPr>
          <p:cNvCxnSpPr>
            <a:cxnSpLocks/>
            <a:stCxn id="81" idx="3"/>
            <a:endCxn id="25" idx="2"/>
          </p:cNvCxnSpPr>
          <p:nvPr/>
        </p:nvCxnSpPr>
        <p:spPr>
          <a:xfrm>
            <a:off x="8619244" y="2154025"/>
            <a:ext cx="227657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01B63FF-BB61-4FB6-8BC0-E4677E3C53B2}"/>
              </a:ext>
            </a:extLst>
          </p:cNvPr>
          <p:cNvCxnSpPr>
            <a:cxnSpLocks/>
            <a:stCxn id="82" idx="3"/>
            <a:endCxn id="26" idx="2"/>
          </p:cNvCxnSpPr>
          <p:nvPr/>
        </p:nvCxnSpPr>
        <p:spPr>
          <a:xfrm>
            <a:off x="8619244" y="5015059"/>
            <a:ext cx="227657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32A1E89-26DC-4369-BA74-35DEDD7D7F80}"/>
              </a:ext>
            </a:extLst>
          </p:cNvPr>
          <p:cNvCxnSpPr>
            <a:cxnSpLocks/>
            <a:stCxn id="84" idx="3"/>
            <a:endCxn id="33" idx="2"/>
          </p:cNvCxnSpPr>
          <p:nvPr/>
        </p:nvCxnSpPr>
        <p:spPr>
          <a:xfrm flipV="1">
            <a:off x="9938997" y="1536564"/>
            <a:ext cx="313909" cy="3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4B57824-3508-47AD-BE97-75EFBCE7D9C4}"/>
              </a:ext>
            </a:extLst>
          </p:cNvPr>
          <p:cNvCxnSpPr>
            <a:cxnSpLocks/>
            <a:stCxn id="83" idx="3"/>
            <a:endCxn id="34" idx="2"/>
          </p:cNvCxnSpPr>
          <p:nvPr/>
        </p:nvCxnSpPr>
        <p:spPr>
          <a:xfrm>
            <a:off x="9938997" y="2771479"/>
            <a:ext cx="313909" cy="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56D546-2F9A-453D-8F8E-67AD07F71DD1}"/>
              </a:ext>
            </a:extLst>
          </p:cNvPr>
          <p:cNvCxnSpPr>
            <a:cxnSpLocks/>
            <a:stCxn id="86" idx="3"/>
            <a:endCxn id="35" idx="2"/>
          </p:cNvCxnSpPr>
          <p:nvPr/>
        </p:nvCxnSpPr>
        <p:spPr>
          <a:xfrm flipV="1">
            <a:off x="9938997" y="4397598"/>
            <a:ext cx="313909" cy="3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AF986BB-BF69-48E6-899D-13CE86223915}"/>
              </a:ext>
            </a:extLst>
          </p:cNvPr>
          <p:cNvCxnSpPr>
            <a:cxnSpLocks/>
            <a:stCxn id="85" idx="3"/>
            <a:endCxn id="36" idx="2"/>
          </p:cNvCxnSpPr>
          <p:nvPr/>
        </p:nvCxnSpPr>
        <p:spPr>
          <a:xfrm>
            <a:off x="9938997" y="5632513"/>
            <a:ext cx="313909" cy="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A767478-CDB4-49EE-BF4B-80CF78A05CCD}"/>
              </a:ext>
            </a:extLst>
          </p:cNvPr>
          <p:cNvSpPr txBox="1"/>
          <p:nvPr/>
        </p:nvSpPr>
        <p:spPr>
          <a:xfrm>
            <a:off x="1760819" y="1413452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/>
              <a:t>VS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6B1C7C7-EA22-452F-821A-AEF3FB5A0CB9}"/>
              </a:ext>
            </a:extLst>
          </p:cNvPr>
          <p:cNvSpPr txBox="1"/>
          <p:nvPr/>
        </p:nvSpPr>
        <p:spPr>
          <a:xfrm>
            <a:off x="1760819" y="2643804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/>
              <a:t>VS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29A847A-A272-4B5D-B8AB-90D9B414FC6C}"/>
              </a:ext>
            </a:extLst>
          </p:cNvPr>
          <p:cNvSpPr txBox="1"/>
          <p:nvPr/>
        </p:nvSpPr>
        <p:spPr>
          <a:xfrm>
            <a:off x="1760819" y="4274486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/>
              <a:t>VS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7D4EB1E-9366-4623-92D9-67743F7D0CED}"/>
              </a:ext>
            </a:extLst>
          </p:cNvPr>
          <p:cNvSpPr txBox="1"/>
          <p:nvPr/>
        </p:nvSpPr>
        <p:spPr>
          <a:xfrm>
            <a:off x="1760819" y="5509401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/>
              <a:t>VS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BD732FE-C84A-47AE-A683-0FFE5A9041BB}"/>
              </a:ext>
            </a:extLst>
          </p:cNvPr>
          <p:cNvSpPr txBox="1"/>
          <p:nvPr/>
        </p:nvSpPr>
        <p:spPr>
          <a:xfrm>
            <a:off x="3163067" y="2030912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/>
              <a:t>VS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E165D0D-A13E-468E-AD25-9EE682C0D8D7}"/>
              </a:ext>
            </a:extLst>
          </p:cNvPr>
          <p:cNvSpPr txBox="1"/>
          <p:nvPr/>
        </p:nvSpPr>
        <p:spPr>
          <a:xfrm>
            <a:off x="3163067" y="4891946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/>
              <a:t>VS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A569B93-7D81-4CAB-916C-4D235F94FEBD}"/>
              </a:ext>
            </a:extLst>
          </p:cNvPr>
          <p:cNvSpPr txBox="1"/>
          <p:nvPr/>
        </p:nvSpPr>
        <p:spPr>
          <a:xfrm>
            <a:off x="4503208" y="3461431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/>
              <a:t>VS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CF14391-8467-4511-A1F2-5BE792821E41}"/>
              </a:ext>
            </a:extLst>
          </p:cNvPr>
          <p:cNvSpPr txBox="1"/>
          <p:nvPr/>
        </p:nvSpPr>
        <p:spPr>
          <a:xfrm>
            <a:off x="10301201" y="1413452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/>
              <a:t>VS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1C0F700-A41A-411A-8EEF-1BA2AF981509}"/>
              </a:ext>
            </a:extLst>
          </p:cNvPr>
          <p:cNvSpPr txBox="1"/>
          <p:nvPr/>
        </p:nvSpPr>
        <p:spPr>
          <a:xfrm>
            <a:off x="10301201" y="2643804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/>
              <a:t>VS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B356EBF-D7A6-4E3A-B3EE-9901A36C0EE2}"/>
              </a:ext>
            </a:extLst>
          </p:cNvPr>
          <p:cNvSpPr txBox="1"/>
          <p:nvPr/>
        </p:nvSpPr>
        <p:spPr>
          <a:xfrm>
            <a:off x="10301201" y="4274486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/>
              <a:t>VS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DE7BE06-C23B-43A3-AE29-CBE0C8579518}"/>
              </a:ext>
            </a:extLst>
          </p:cNvPr>
          <p:cNvSpPr txBox="1"/>
          <p:nvPr/>
        </p:nvSpPr>
        <p:spPr>
          <a:xfrm>
            <a:off x="10301201" y="5509401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/>
              <a:t>VS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66BE31E-BC78-407B-A6DB-BA71564B7DE5}"/>
              </a:ext>
            </a:extLst>
          </p:cNvPr>
          <p:cNvSpPr txBox="1"/>
          <p:nvPr/>
        </p:nvSpPr>
        <p:spPr>
          <a:xfrm>
            <a:off x="8898359" y="2026592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/>
              <a:t>VS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0A0E60-D8E5-4716-8F68-E882844BEE76}"/>
              </a:ext>
            </a:extLst>
          </p:cNvPr>
          <p:cNvSpPr txBox="1"/>
          <p:nvPr/>
        </p:nvSpPr>
        <p:spPr>
          <a:xfrm>
            <a:off x="8898359" y="4891946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/>
              <a:t>VS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5F70CA8-E9D6-4BA8-8A6E-BB1B5ABFB3B9}"/>
              </a:ext>
            </a:extLst>
          </p:cNvPr>
          <p:cNvSpPr txBox="1"/>
          <p:nvPr/>
        </p:nvSpPr>
        <p:spPr>
          <a:xfrm>
            <a:off x="7564707" y="3461431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/>
              <a:t>VS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4675784-727C-4551-97B4-8000E060DDB7}"/>
              </a:ext>
            </a:extLst>
          </p:cNvPr>
          <p:cNvSpPr txBox="1"/>
          <p:nvPr/>
        </p:nvSpPr>
        <p:spPr>
          <a:xfrm>
            <a:off x="5633374" y="2802362"/>
            <a:ext cx="92525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FINAL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6767633-A7DB-4C5A-BD2C-F30D90E120BD}"/>
              </a:ext>
            </a:extLst>
          </p:cNvPr>
          <p:cNvSpPr txBox="1"/>
          <p:nvPr/>
        </p:nvSpPr>
        <p:spPr>
          <a:xfrm>
            <a:off x="3563136" y="1588211"/>
            <a:ext cx="95250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SEMIFINALS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29905D6-CD93-434C-B609-C845712FFE6E}"/>
              </a:ext>
            </a:extLst>
          </p:cNvPr>
          <p:cNvSpPr txBox="1"/>
          <p:nvPr/>
        </p:nvSpPr>
        <p:spPr>
          <a:xfrm>
            <a:off x="7672317" y="1588211"/>
            <a:ext cx="95250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SEMIFINALS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C3716CC-5988-4A5D-A844-5BA3E8FC737E}"/>
              </a:ext>
            </a:extLst>
          </p:cNvPr>
          <p:cNvSpPr txBox="1"/>
          <p:nvPr/>
        </p:nvSpPr>
        <p:spPr>
          <a:xfrm>
            <a:off x="2097463" y="965460"/>
            <a:ext cx="124829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QUARTERFINALS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A33EBA9-B683-4392-941E-9830550719C9}"/>
              </a:ext>
            </a:extLst>
          </p:cNvPr>
          <p:cNvSpPr txBox="1"/>
          <p:nvPr/>
        </p:nvSpPr>
        <p:spPr>
          <a:xfrm>
            <a:off x="8848225" y="965460"/>
            <a:ext cx="124829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QUARTERFINALS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939D048-4AE4-47F7-A013-9850E937AC33}"/>
              </a:ext>
            </a:extLst>
          </p:cNvPr>
          <p:cNvSpPr/>
          <p:nvPr/>
        </p:nvSpPr>
        <p:spPr>
          <a:xfrm>
            <a:off x="5629373" y="5371445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D8C6534-30F2-414B-8830-451B49A8D827}"/>
              </a:ext>
            </a:extLst>
          </p:cNvPr>
          <p:cNvSpPr txBox="1"/>
          <p:nvPr/>
        </p:nvSpPr>
        <p:spPr>
          <a:xfrm>
            <a:off x="5453038" y="4467434"/>
            <a:ext cx="128592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CHAMPION</a:t>
            </a:r>
          </a:p>
        </p:txBody>
      </p:sp>
      <p:sp>
        <p:nvSpPr>
          <p:cNvPr id="72" name="Graphic 6" descr="Trophy">
            <a:extLst>
              <a:ext uri="{FF2B5EF4-FFF2-40B4-BE49-F238E27FC236}">
                <a16:creationId xmlns:a16="http://schemas.microsoft.com/office/drawing/2014/main" id="{7BA9E0A7-0E46-45C9-B27E-C7AC0B4EA406}"/>
              </a:ext>
            </a:extLst>
          </p:cNvPr>
          <p:cNvSpPr/>
          <p:nvPr/>
        </p:nvSpPr>
        <p:spPr>
          <a:xfrm>
            <a:off x="5894236" y="4814748"/>
            <a:ext cx="403528" cy="454834"/>
          </a:xfrm>
          <a:custGeom>
            <a:avLst/>
            <a:gdLst>
              <a:gd name="connsiteX0" fmla="*/ 345305 w 403528"/>
              <a:gd name="connsiteY0" fmla="*/ 219059 h 454834"/>
              <a:gd name="connsiteX1" fmla="*/ 264600 w 403528"/>
              <a:gd name="connsiteY1" fmla="*/ 257682 h 454834"/>
              <a:gd name="connsiteX2" fmla="*/ 299188 w 403528"/>
              <a:gd name="connsiteY2" fmla="*/ 222517 h 454834"/>
              <a:gd name="connsiteX3" fmla="*/ 312447 w 403528"/>
              <a:gd name="connsiteY3" fmla="*/ 205223 h 454834"/>
              <a:gd name="connsiteX4" fmla="*/ 328011 w 403528"/>
              <a:gd name="connsiteY4" fmla="*/ 150459 h 454834"/>
              <a:gd name="connsiteX5" fmla="*/ 328011 w 403528"/>
              <a:gd name="connsiteY5" fmla="*/ 75518 h 454834"/>
              <a:gd name="connsiteX6" fmla="*/ 368364 w 403528"/>
              <a:gd name="connsiteY6" fmla="*/ 75518 h 454834"/>
              <a:gd name="connsiteX7" fmla="*/ 368364 w 403528"/>
              <a:gd name="connsiteY7" fmla="*/ 163141 h 454834"/>
              <a:gd name="connsiteX8" fmla="*/ 345305 w 403528"/>
              <a:gd name="connsiteY8" fmla="*/ 219059 h 454834"/>
              <a:gd name="connsiteX9" fmla="*/ 58800 w 403528"/>
              <a:gd name="connsiteY9" fmla="*/ 219059 h 454834"/>
              <a:gd name="connsiteX10" fmla="*/ 34588 w 403528"/>
              <a:gd name="connsiteY10" fmla="*/ 163141 h 454834"/>
              <a:gd name="connsiteX11" fmla="*/ 34588 w 403528"/>
              <a:gd name="connsiteY11" fmla="*/ 74941 h 454834"/>
              <a:gd name="connsiteX12" fmla="*/ 74941 w 403528"/>
              <a:gd name="connsiteY12" fmla="*/ 74941 h 454834"/>
              <a:gd name="connsiteX13" fmla="*/ 74941 w 403528"/>
              <a:gd name="connsiteY13" fmla="*/ 149882 h 454834"/>
              <a:gd name="connsiteX14" fmla="*/ 90506 w 403528"/>
              <a:gd name="connsiteY14" fmla="*/ 204647 h 454834"/>
              <a:gd name="connsiteX15" fmla="*/ 103765 w 403528"/>
              <a:gd name="connsiteY15" fmla="*/ 221941 h 454834"/>
              <a:gd name="connsiteX16" fmla="*/ 138353 w 403528"/>
              <a:gd name="connsiteY16" fmla="*/ 257106 h 454834"/>
              <a:gd name="connsiteX17" fmla="*/ 58800 w 403528"/>
              <a:gd name="connsiteY17" fmla="*/ 219059 h 454834"/>
              <a:gd name="connsiteX18" fmla="*/ 403529 w 403528"/>
              <a:gd name="connsiteY18" fmla="*/ 161412 h 454834"/>
              <a:gd name="connsiteX19" fmla="*/ 403529 w 403528"/>
              <a:gd name="connsiteY19" fmla="*/ 40353 h 454834"/>
              <a:gd name="connsiteX20" fmla="*/ 328588 w 403528"/>
              <a:gd name="connsiteY20" fmla="*/ 40353 h 454834"/>
              <a:gd name="connsiteX21" fmla="*/ 328588 w 403528"/>
              <a:gd name="connsiteY21" fmla="*/ 0 h 454834"/>
              <a:gd name="connsiteX22" fmla="*/ 201764 w 403528"/>
              <a:gd name="connsiteY22" fmla="*/ 0 h 454834"/>
              <a:gd name="connsiteX23" fmla="*/ 74941 w 403528"/>
              <a:gd name="connsiteY23" fmla="*/ 0 h 454834"/>
              <a:gd name="connsiteX24" fmla="*/ 74941 w 403528"/>
              <a:gd name="connsiteY24" fmla="*/ 40353 h 454834"/>
              <a:gd name="connsiteX25" fmla="*/ 0 w 403528"/>
              <a:gd name="connsiteY25" fmla="*/ 40353 h 454834"/>
              <a:gd name="connsiteX26" fmla="*/ 0 w 403528"/>
              <a:gd name="connsiteY26" fmla="*/ 160835 h 454834"/>
              <a:gd name="connsiteX27" fmla="*/ 32859 w 403528"/>
              <a:gd name="connsiteY27" fmla="*/ 241541 h 454834"/>
              <a:gd name="connsiteX28" fmla="*/ 170635 w 403528"/>
              <a:gd name="connsiteY28" fmla="*/ 293423 h 454834"/>
              <a:gd name="connsiteX29" fmla="*/ 178706 w 403528"/>
              <a:gd name="connsiteY29" fmla="*/ 322247 h 454834"/>
              <a:gd name="connsiteX30" fmla="*/ 178706 w 403528"/>
              <a:gd name="connsiteY30" fmla="*/ 397188 h 454834"/>
              <a:gd name="connsiteX31" fmla="*/ 149882 w 403528"/>
              <a:gd name="connsiteY31" fmla="*/ 397188 h 454834"/>
              <a:gd name="connsiteX32" fmla="*/ 126823 w 403528"/>
              <a:gd name="connsiteY32" fmla="*/ 420247 h 454834"/>
              <a:gd name="connsiteX33" fmla="*/ 98000 w 403528"/>
              <a:gd name="connsiteY33" fmla="*/ 420247 h 454834"/>
              <a:gd name="connsiteX34" fmla="*/ 74941 w 403528"/>
              <a:gd name="connsiteY34" fmla="*/ 443305 h 454834"/>
              <a:gd name="connsiteX35" fmla="*/ 74941 w 403528"/>
              <a:gd name="connsiteY35" fmla="*/ 454835 h 454834"/>
              <a:gd name="connsiteX36" fmla="*/ 328588 w 403528"/>
              <a:gd name="connsiteY36" fmla="*/ 454835 h 454834"/>
              <a:gd name="connsiteX37" fmla="*/ 328588 w 403528"/>
              <a:gd name="connsiteY37" fmla="*/ 443305 h 454834"/>
              <a:gd name="connsiteX38" fmla="*/ 305529 w 403528"/>
              <a:gd name="connsiteY38" fmla="*/ 420247 h 454834"/>
              <a:gd name="connsiteX39" fmla="*/ 276706 w 403528"/>
              <a:gd name="connsiteY39" fmla="*/ 420247 h 454834"/>
              <a:gd name="connsiteX40" fmla="*/ 253647 w 403528"/>
              <a:gd name="connsiteY40" fmla="*/ 397188 h 454834"/>
              <a:gd name="connsiteX41" fmla="*/ 224823 w 403528"/>
              <a:gd name="connsiteY41" fmla="*/ 397188 h 454834"/>
              <a:gd name="connsiteX42" fmla="*/ 224823 w 403528"/>
              <a:gd name="connsiteY42" fmla="*/ 322823 h 454834"/>
              <a:gd name="connsiteX43" fmla="*/ 232894 w 403528"/>
              <a:gd name="connsiteY43" fmla="*/ 294000 h 454834"/>
              <a:gd name="connsiteX44" fmla="*/ 370670 w 403528"/>
              <a:gd name="connsiteY44" fmla="*/ 242117 h 454834"/>
              <a:gd name="connsiteX45" fmla="*/ 403529 w 403528"/>
              <a:gd name="connsiteY45" fmla="*/ 161412 h 45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03528" h="454834">
                <a:moveTo>
                  <a:pt x="345305" y="219059"/>
                </a:moveTo>
                <a:cubicBezTo>
                  <a:pt x="325129" y="239811"/>
                  <a:pt x="306105" y="253070"/>
                  <a:pt x="264600" y="257682"/>
                </a:cubicBezTo>
                <a:cubicBezTo>
                  <a:pt x="275553" y="246729"/>
                  <a:pt x="288235" y="235776"/>
                  <a:pt x="299188" y="222517"/>
                </a:cubicBezTo>
                <a:cubicBezTo>
                  <a:pt x="303800" y="217329"/>
                  <a:pt x="312447" y="205800"/>
                  <a:pt x="312447" y="205223"/>
                </a:cubicBezTo>
                <a:cubicBezTo>
                  <a:pt x="322247" y="189082"/>
                  <a:pt x="328011" y="170635"/>
                  <a:pt x="328011" y="150459"/>
                </a:cubicBezTo>
                <a:lnTo>
                  <a:pt x="328011" y="75518"/>
                </a:lnTo>
                <a:lnTo>
                  <a:pt x="368364" y="75518"/>
                </a:lnTo>
                <a:lnTo>
                  <a:pt x="368364" y="163141"/>
                </a:lnTo>
                <a:cubicBezTo>
                  <a:pt x="368941" y="164294"/>
                  <a:pt x="370094" y="193117"/>
                  <a:pt x="345305" y="219059"/>
                </a:cubicBezTo>
                <a:close/>
                <a:moveTo>
                  <a:pt x="58800" y="219059"/>
                </a:moveTo>
                <a:cubicBezTo>
                  <a:pt x="33435" y="193117"/>
                  <a:pt x="34588" y="164294"/>
                  <a:pt x="34588" y="163141"/>
                </a:cubicBezTo>
                <a:lnTo>
                  <a:pt x="34588" y="74941"/>
                </a:lnTo>
                <a:lnTo>
                  <a:pt x="74941" y="74941"/>
                </a:lnTo>
                <a:lnTo>
                  <a:pt x="74941" y="149882"/>
                </a:lnTo>
                <a:cubicBezTo>
                  <a:pt x="74941" y="170059"/>
                  <a:pt x="80706" y="188506"/>
                  <a:pt x="90506" y="204647"/>
                </a:cubicBezTo>
                <a:cubicBezTo>
                  <a:pt x="90506" y="205223"/>
                  <a:pt x="99153" y="217329"/>
                  <a:pt x="103765" y="221941"/>
                </a:cubicBezTo>
                <a:cubicBezTo>
                  <a:pt x="115294" y="235200"/>
                  <a:pt x="127400" y="246153"/>
                  <a:pt x="138353" y="257106"/>
                </a:cubicBezTo>
                <a:cubicBezTo>
                  <a:pt x="98000" y="252494"/>
                  <a:pt x="78400" y="239235"/>
                  <a:pt x="58800" y="219059"/>
                </a:cubicBezTo>
                <a:close/>
                <a:moveTo>
                  <a:pt x="403529" y="161412"/>
                </a:moveTo>
                <a:lnTo>
                  <a:pt x="403529" y="40353"/>
                </a:lnTo>
                <a:lnTo>
                  <a:pt x="328588" y="40353"/>
                </a:lnTo>
                <a:lnTo>
                  <a:pt x="328588" y="0"/>
                </a:lnTo>
                <a:lnTo>
                  <a:pt x="201764" y="0"/>
                </a:lnTo>
                <a:lnTo>
                  <a:pt x="74941" y="0"/>
                </a:lnTo>
                <a:lnTo>
                  <a:pt x="74941" y="40353"/>
                </a:lnTo>
                <a:lnTo>
                  <a:pt x="0" y="40353"/>
                </a:lnTo>
                <a:lnTo>
                  <a:pt x="0" y="160835"/>
                </a:lnTo>
                <a:cubicBezTo>
                  <a:pt x="0" y="166600"/>
                  <a:pt x="0" y="206376"/>
                  <a:pt x="32859" y="241541"/>
                </a:cubicBezTo>
                <a:cubicBezTo>
                  <a:pt x="64565" y="274976"/>
                  <a:pt x="103188" y="292270"/>
                  <a:pt x="170635" y="293423"/>
                </a:cubicBezTo>
                <a:cubicBezTo>
                  <a:pt x="175823" y="302070"/>
                  <a:pt x="178706" y="311870"/>
                  <a:pt x="178706" y="322247"/>
                </a:cubicBezTo>
                <a:lnTo>
                  <a:pt x="178706" y="397188"/>
                </a:lnTo>
                <a:lnTo>
                  <a:pt x="149882" y="397188"/>
                </a:lnTo>
                <a:cubicBezTo>
                  <a:pt x="137200" y="397188"/>
                  <a:pt x="126823" y="407564"/>
                  <a:pt x="126823" y="420247"/>
                </a:cubicBezTo>
                <a:lnTo>
                  <a:pt x="98000" y="420247"/>
                </a:lnTo>
                <a:cubicBezTo>
                  <a:pt x="85318" y="420247"/>
                  <a:pt x="74941" y="430623"/>
                  <a:pt x="74941" y="443305"/>
                </a:cubicBezTo>
                <a:lnTo>
                  <a:pt x="74941" y="454835"/>
                </a:lnTo>
                <a:lnTo>
                  <a:pt x="328588" y="454835"/>
                </a:lnTo>
                <a:lnTo>
                  <a:pt x="328588" y="443305"/>
                </a:lnTo>
                <a:cubicBezTo>
                  <a:pt x="328588" y="430623"/>
                  <a:pt x="318211" y="420247"/>
                  <a:pt x="305529" y="420247"/>
                </a:cubicBezTo>
                <a:lnTo>
                  <a:pt x="276706" y="420247"/>
                </a:lnTo>
                <a:cubicBezTo>
                  <a:pt x="276706" y="407564"/>
                  <a:pt x="266329" y="397188"/>
                  <a:pt x="253647" y="397188"/>
                </a:cubicBezTo>
                <a:lnTo>
                  <a:pt x="224823" y="397188"/>
                </a:lnTo>
                <a:lnTo>
                  <a:pt x="224823" y="322823"/>
                </a:lnTo>
                <a:cubicBezTo>
                  <a:pt x="224823" y="312447"/>
                  <a:pt x="227706" y="302647"/>
                  <a:pt x="232894" y="294000"/>
                </a:cubicBezTo>
                <a:cubicBezTo>
                  <a:pt x="300341" y="292847"/>
                  <a:pt x="338964" y="274976"/>
                  <a:pt x="370670" y="242117"/>
                </a:cubicBezTo>
                <a:cubicBezTo>
                  <a:pt x="403529" y="207529"/>
                  <a:pt x="403529" y="167176"/>
                  <a:pt x="403529" y="161412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9BEE480-3CB9-41C2-B110-B1499EB7805D}"/>
              </a:ext>
            </a:extLst>
          </p:cNvPr>
          <p:cNvSpPr/>
          <p:nvPr/>
        </p:nvSpPr>
        <p:spPr>
          <a:xfrm>
            <a:off x="4986779" y="3330018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2A1AD96-1403-4AD0-8A10-206E58E1F684}"/>
              </a:ext>
            </a:extLst>
          </p:cNvPr>
          <p:cNvSpPr/>
          <p:nvPr/>
        </p:nvSpPr>
        <p:spPr>
          <a:xfrm>
            <a:off x="2253005" y="2516957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94B9388-A0E6-4B40-B3B6-F31CCBBEA48B}"/>
              </a:ext>
            </a:extLst>
          </p:cNvPr>
          <p:cNvSpPr/>
          <p:nvPr/>
        </p:nvSpPr>
        <p:spPr>
          <a:xfrm>
            <a:off x="2253005" y="1282043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CA3C570-69A1-4132-8477-6891DB3B8F1F}"/>
              </a:ext>
            </a:extLst>
          </p:cNvPr>
          <p:cNvSpPr/>
          <p:nvPr/>
        </p:nvSpPr>
        <p:spPr>
          <a:xfrm>
            <a:off x="3572758" y="1899501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712EC8A-9285-47AB-8B77-0C5C12DF68AB}"/>
              </a:ext>
            </a:extLst>
          </p:cNvPr>
          <p:cNvSpPr/>
          <p:nvPr/>
        </p:nvSpPr>
        <p:spPr>
          <a:xfrm>
            <a:off x="2253005" y="5377991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A7A2F91-F48C-4184-B638-853D8F836185}"/>
              </a:ext>
            </a:extLst>
          </p:cNvPr>
          <p:cNvSpPr/>
          <p:nvPr/>
        </p:nvSpPr>
        <p:spPr>
          <a:xfrm>
            <a:off x="2253005" y="4143079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8E27475-FBE2-45DD-92FC-368844E94D83}"/>
              </a:ext>
            </a:extLst>
          </p:cNvPr>
          <p:cNvSpPr/>
          <p:nvPr/>
        </p:nvSpPr>
        <p:spPr>
          <a:xfrm>
            <a:off x="3572758" y="4760535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5F9C1C2-6C40-4D1E-9D97-BC45C3DA3CE1}"/>
              </a:ext>
            </a:extLst>
          </p:cNvPr>
          <p:cNvSpPr/>
          <p:nvPr/>
        </p:nvSpPr>
        <p:spPr>
          <a:xfrm>
            <a:off x="6271969" y="3328681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2FF62B0-594C-428C-85A5-FF5ECAF1236C}"/>
              </a:ext>
            </a:extLst>
          </p:cNvPr>
          <p:cNvSpPr/>
          <p:nvPr/>
        </p:nvSpPr>
        <p:spPr>
          <a:xfrm>
            <a:off x="7685990" y="1899501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DD3DF8A-31D0-4710-901A-1E0B50DCEBD6}"/>
              </a:ext>
            </a:extLst>
          </p:cNvPr>
          <p:cNvSpPr/>
          <p:nvPr/>
        </p:nvSpPr>
        <p:spPr>
          <a:xfrm>
            <a:off x="7685990" y="4760535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EE7AF6F-6307-42EC-B172-87BC05555CB0}"/>
              </a:ext>
            </a:extLst>
          </p:cNvPr>
          <p:cNvSpPr/>
          <p:nvPr/>
        </p:nvSpPr>
        <p:spPr>
          <a:xfrm>
            <a:off x="9005743" y="2516955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8223D68-09FF-42C8-8CC4-8E64BD20E99F}"/>
              </a:ext>
            </a:extLst>
          </p:cNvPr>
          <p:cNvSpPr/>
          <p:nvPr/>
        </p:nvSpPr>
        <p:spPr>
          <a:xfrm>
            <a:off x="9005743" y="1282043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694CA4A-5DCB-4720-94FF-23CE2566E970}"/>
              </a:ext>
            </a:extLst>
          </p:cNvPr>
          <p:cNvSpPr/>
          <p:nvPr/>
        </p:nvSpPr>
        <p:spPr>
          <a:xfrm>
            <a:off x="9005743" y="5377989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2BE626D-80D2-4ADA-BCFA-76D23B65927B}"/>
              </a:ext>
            </a:extLst>
          </p:cNvPr>
          <p:cNvSpPr/>
          <p:nvPr/>
        </p:nvSpPr>
        <p:spPr>
          <a:xfrm>
            <a:off x="9005743" y="4143077"/>
            <a:ext cx="933254" cy="509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BD5661A-4E4B-4F38-A3AF-D8B9A4B956FC}"/>
              </a:ext>
            </a:extLst>
          </p:cNvPr>
          <p:cNvSpPr txBox="1"/>
          <p:nvPr/>
        </p:nvSpPr>
        <p:spPr>
          <a:xfrm>
            <a:off x="6030277" y="3461431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/>
              <a:t>VS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30AE685-4F86-4B60-BA10-FA3DDA514A00}"/>
              </a:ext>
            </a:extLst>
          </p:cNvPr>
          <p:cNvSpPr txBox="1"/>
          <p:nvPr/>
        </p:nvSpPr>
        <p:spPr>
          <a:xfrm>
            <a:off x="701595" y="691057"/>
            <a:ext cx="107606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ROUND OF 16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3F7D8A7-F2A8-492E-825E-066B4F662825}"/>
              </a:ext>
            </a:extLst>
          </p:cNvPr>
          <p:cNvSpPr txBox="1"/>
          <p:nvPr/>
        </p:nvSpPr>
        <p:spPr>
          <a:xfrm>
            <a:off x="10414346" y="691057"/>
            <a:ext cx="107606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ROUND OF 16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Knockout Stage – Slide Template</a:t>
            </a:r>
          </a:p>
        </p:txBody>
      </p:sp>
      <p:sp>
        <p:nvSpPr>
          <p:cNvPr id="3" name="Right Bracket 2">
            <a:extLst>
              <a:ext uri="{FF2B5EF4-FFF2-40B4-BE49-F238E27FC236}">
                <a16:creationId xmlns:a16="http://schemas.microsoft.com/office/drawing/2014/main" id="{4E11AD42-C24A-40FC-A7FE-202751CF1B43}"/>
              </a:ext>
            </a:extLst>
          </p:cNvPr>
          <p:cNvSpPr/>
          <p:nvPr/>
        </p:nvSpPr>
        <p:spPr>
          <a:xfrm>
            <a:off x="4594648" y="2154025"/>
            <a:ext cx="94268" cy="2861032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ket 3">
            <a:extLst>
              <a:ext uri="{FF2B5EF4-FFF2-40B4-BE49-F238E27FC236}">
                <a16:creationId xmlns:a16="http://schemas.microsoft.com/office/drawing/2014/main" id="{314552B0-5A84-46FD-9C72-62A04AC6E6F7}"/>
              </a:ext>
            </a:extLst>
          </p:cNvPr>
          <p:cNvSpPr/>
          <p:nvPr/>
        </p:nvSpPr>
        <p:spPr>
          <a:xfrm>
            <a:off x="3249105" y="1536569"/>
            <a:ext cx="94268" cy="1234910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AEEAA6-D2E9-47EC-BAD3-07A3C0E668CA}"/>
              </a:ext>
            </a:extLst>
          </p:cNvPr>
          <p:cNvSpPr/>
          <p:nvPr/>
        </p:nvSpPr>
        <p:spPr>
          <a:xfrm>
            <a:off x="772997" y="1008668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D3C646-D523-442D-A37F-0A66B4ACBFB6}"/>
              </a:ext>
            </a:extLst>
          </p:cNvPr>
          <p:cNvSpPr/>
          <p:nvPr/>
        </p:nvSpPr>
        <p:spPr>
          <a:xfrm>
            <a:off x="772997" y="1555422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01354-11F4-4F4F-AADD-0481BB3ABEC6}"/>
              </a:ext>
            </a:extLst>
          </p:cNvPr>
          <p:cNvSpPr/>
          <p:nvPr/>
        </p:nvSpPr>
        <p:spPr>
          <a:xfrm>
            <a:off x="772997" y="2243580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15BC31-2204-4E23-8960-61E55B2FE8F8}"/>
              </a:ext>
            </a:extLst>
          </p:cNvPr>
          <p:cNvSpPr/>
          <p:nvPr/>
        </p:nvSpPr>
        <p:spPr>
          <a:xfrm>
            <a:off x="772997" y="2790334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253B376D-BD58-4EA6-995B-389CBCE2797E}"/>
              </a:ext>
            </a:extLst>
          </p:cNvPr>
          <p:cNvSpPr/>
          <p:nvPr/>
        </p:nvSpPr>
        <p:spPr>
          <a:xfrm>
            <a:off x="3249105" y="4397603"/>
            <a:ext cx="94268" cy="1234910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20497D-5DA0-4680-A33D-FC5B897CC6A1}"/>
              </a:ext>
            </a:extLst>
          </p:cNvPr>
          <p:cNvSpPr/>
          <p:nvPr/>
        </p:nvSpPr>
        <p:spPr>
          <a:xfrm>
            <a:off x="772997" y="3869702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131524-B5D8-40BD-93DC-216CC8D5FB58}"/>
              </a:ext>
            </a:extLst>
          </p:cNvPr>
          <p:cNvSpPr/>
          <p:nvPr/>
        </p:nvSpPr>
        <p:spPr>
          <a:xfrm>
            <a:off x="772997" y="4416456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BE899B-0A71-445E-868D-78A32C3E2BD4}"/>
              </a:ext>
            </a:extLst>
          </p:cNvPr>
          <p:cNvSpPr/>
          <p:nvPr/>
        </p:nvSpPr>
        <p:spPr>
          <a:xfrm>
            <a:off x="772997" y="5104614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72BF1E-B6D6-4B59-A456-D7F6CBAFB22F}"/>
              </a:ext>
            </a:extLst>
          </p:cNvPr>
          <p:cNvSpPr/>
          <p:nvPr/>
        </p:nvSpPr>
        <p:spPr>
          <a:xfrm>
            <a:off x="772997" y="5651368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1AC468D-D793-42DD-A610-F7C32A23D4D1}"/>
              </a:ext>
            </a:extLst>
          </p:cNvPr>
          <p:cNvCxnSpPr>
            <a:stCxn id="28" idx="2"/>
            <a:endCxn id="75" idx="1"/>
          </p:cNvCxnSpPr>
          <p:nvPr/>
        </p:nvCxnSpPr>
        <p:spPr>
          <a:xfrm>
            <a:off x="1941922" y="1536564"/>
            <a:ext cx="311083" cy="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0E7F9D-D8C7-4E71-A107-B570579374C3}"/>
              </a:ext>
            </a:extLst>
          </p:cNvPr>
          <p:cNvCxnSpPr>
            <a:cxnSpLocks/>
            <a:stCxn id="29" idx="2"/>
            <a:endCxn id="74" idx="1"/>
          </p:cNvCxnSpPr>
          <p:nvPr/>
        </p:nvCxnSpPr>
        <p:spPr>
          <a:xfrm>
            <a:off x="1941922" y="2771481"/>
            <a:ext cx="31108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3E3E77C-E2E3-44D3-945E-0929DE11B003}"/>
              </a:ext>
            </a:extLst>
          </p:cNvPr>
          <p:cNvSpPr/>
          <p:nvPr/>
        </p:nvSpPr>
        <p:spPr>
          <a:xfrm>
            <a:off x="10485751" y="1008668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F91AA4F-72D3-4676-8654-75FCF233AC73}"/>
              </a:ext>
            </a:extLst>
          </p:cNvPr>
          <p:cNvSpPr/>
          <p:nvPr/>
        </p:nvSpPr>
        <p:spPr>
          <a:xfrm>
            <a:off x="10485751" y="1555422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66CE13-F6AE-4732-98D8-0878D530E4FE}"/>
              </a:ext>
            </a:extLst>
          </p:cNvPr>
          <p:cNvSpPr/>
          <p:nvPr/>
        </p:nvSpPr>
        <p:spPr>
          <a:xfrm>
            <a:off x="10485751" y="2243580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09C184-72B1-4F5C-94DB-88342E840525}"/>
              </a:ext>
            </a:extLst>
          </p:cNvPr>
          <p:cNvSpPr/>
          <p:nvPr/>
        </p:nvSpPr>
        <p:spPr>
          <a:xfrm>
            <a:off x="10485751" y="2790334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E44FD7-6CF9-4403-A775-A01A4DE0A3D1}"/>
              </a:ext>
            </a:extLst>
          </p:cNvPr>
          <p:cNvSpPr/>
          <p:nvPr/>
        </p:nvSpPr>
        <p:spPr>
          <a:xfrm>
            <a:off x="10485751" y="3869702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D3FFB6A-C604-427E-9D42-E0C2DCB5EA79}"/>
              </a:ext>
            </a:extLst>
          </p:cNvPr>
          <p:cNvSpPr/>
          <p:nvPr/>
        </p:nvSpPr>
        <p:spPr>
          <a:xfrm>
            <a:off x="10485751" y="4416456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01315A-2473-46ED-942F-49F818B00C67}"/>
              </a:ext>
            </a:extLst>
          </p:cNvPr>
          <p:cNvSpPr/>
          <p:nvPr/>
        </p:nvSpPr>
        <p:spPr>
          <a:xfrm>
            <a:off x="10485751" y="5104614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347186-6F57-49EE-9293-7967B61DD87C}"/>
              </a:ext>
            </a:extLst>
          </p:cNvPr>
          <p:cNvSpPr/>
          <p:nvPr/>
        </p:nvSpPr>
        <p:spPr>
          <a:xfrm>
            <a:off x="10485751" y="5651368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ket 23">
            <a:extLst>
              <a:ext uri="{FF2B5EF4-FFF2-40B4-BE49-F238E27FC236}">
                <a16:creationId xmlns:a16="http://schemas.microsoft.com/office/drawing/2014/main" id="{D80FA225-8637-4F80-8516-4AE5839B0E4B}"/>
              </a:ext>
            </a:extLst>
          </p:cNvPr>
          <p:cNvSpPr/>
          <p:nvPr/>
        </p:nvSpPr>
        <p:spPr>
          <a:xfrm flipH="1">
            <a:off x="7508295" y="2154025"/>
            <a:ext cx="91440" cy="2861032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Bracket 24">
            <a:extLst>
              <a:ext uri="{FF2B5EF4-FFF2-40B4-BE49-F238E27FC236}">
                <a16:creationId xmlns:a16="http://schemas.microsoft.com/office/drawing/2014/main" id="{4F97BB0B-CED5-4A41-989A-5E827901172D}"/>
              </a:ext>
            </a:extLst>
          </p:cNvPr>
          <p:cNvSpPr/>
          <p:nvPr/>
        </p:nvSpPr>
        <p:spPr>
          <a:xfrm flipH="1">
            <a:off x="8846901" y="1536570"/>
            <a:ext cx="91440" cy="1234910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ket 25">
            <a:extLst>
              <a:ext uri="{FF2B5EF4-FFF2-40B4-BE49-F238E27FC236}">
                <a16:creationId xmlns:a16="http://schemas.microsoft.com/office/drawing/2014/main" id="{6ECCF7D8-2812-4B2A-9B4D-4854A4DB3934}"/>
              </a:ext>
            </a:extLst>
          </p:cNvPr>
          <p:cNvSpPr/>
          <p:nvPr/>
        </p:nvSpPr>
        <p:spPr>
          <a:xfrm flipH="1">
            <a:off x="8846901" y="4397604"/>
            <a:ext cx="91440" cy="1234910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Bracket 27">
            <a:extLst>
              <a:ext uri="{FF2B5EF4-FFF2-40B4-BE49-F238E27FC236}">
                <a16:creationId xmlns:a16="http://schemas.microsoft.com/office/drawing/2014/main" id="{040D2A77-5743-4764-8B59-B74BD1B3DAB6}"/>
              </a:ext>
            </a:extLst>
          </p:cNvPr>
          <p:cNvSpPr/>
          <p:nvPr/>
        </p:nvSpPr>
        <p:spPr>
          <a:xfrm>
            <a:off x="1847654" y="1263192"/>
            <a:ext cx="94268" cy="546743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ket 28">
            <a:extLst>
              <a:ext uri="{FF2B5EF4-FFF2-40B4-BE49-F238E27FC236}">
                <a16:creationId xmlns:a16="http://schemas.microsoft.com/office/drawing/2014/main" id="{099DB353-A43D-40E0-8C47-ED78668BBB84}"/>
              </a:ext>
            </a:extLst>
          </p:cNvPr>
          <p:cNvSpPr/>
          <p:nvPr/>
        </p:nvSpPr>
        <p:spPr>
          <a:xfrm>
            <a:off x="1847654" y="2498109"/>
            <a:ext cx="94268" cy="546743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91353CB3-454A-4ABC-8258-A6D9F513E9A0}"/>
              </a:ext>
            </a:extLst>
          </p:cNvPr>
          <p:cNvSpPr/>
          <p:nvPr/>
        </p:nvSpPr>
        <p:spPr>
          <a:xfrm>
            <a:off x="1847654" y="4124226"/>
            <a:ext cx="94268" cy="546743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ket 30">
            <a:extLst>
              <a:ext uri="{FF2B5EF4-FFF2-40B4-BE49-F238E27FC236}">
                <a16:creationId xmlns:a16="http://schemas.microsoft.com/office/drawing/2014/main" id="{A8F7FB85-0864-4004-8D77-D013BB744DC9}"/>
              </a:ext>
            </a:extLst>
          </p:cNvPr>
          <p:cNvSpPr/>
          <p:nvPr/>
        </p:nvSpPr>
        <p:spPr>
          <a:xfrm>
            <a:off x="1847654" y="5359143"/>
            <a:ext cx="94268" cy="546743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ket 32">
            <a:extLst>
              <a:ext uri="{FF2B5EF4-FFF2-40B4-BE49-F238E27FC236}">
                <a16:creationId xmlns:a16="http://schemas.microsoft.com/office/drawing/2014/main" id="{F9460F9B-86C1-4A35-B0B7-101CD9D9F9E0}"/>
              </a:ext>
            </a:extLst>
          </p:cNvPr>
          <p:cNvSpPr/>
          <p:nvPr/>
        </p:nvSpPr>
        <p:spPr>
          <a:xfrm flipH="1">
            <a:off x="10252906" y="1263192"/>
            <a:ext cx="91440" cy="546743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ket 33">
            <a:extLst>
              <a:ext uri="{FF2B5EF4-FFF2-40B4-BE49-F238E27FC236}">
                <a16:creationId xmlns:a16="http://schemas.microsoft.com/office/drawing/2014/main" id="{667AE520-CBCA-4655-A596-3E7162E8916A}"/>
              </a:ext>
            </a:extLst>
          </p:cNvPr>
          <p:cNvSpPr/>
          <p:nvPr/>
        </p:nvSpPr>
        <p:spPr>
          <a:xfrm flipH="1">
            <a:off x="10252906" y="2498109"/>
            <a:ext cx="91440" cy="546743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Bracket 34">
            <a:extLst>
              <a:ext uri="{FF2B5EF4-FFF2-40B4-BE49-F238E27FC236}">
                <a16:creationId xmlns:a16="http://schemas.microsoft.com/office/drawing/2014/main" id="{81BA3762-894A-4B38-8A2F-7F4FD0F96021}"/>
              </a:ext>
            </a:extLst>
          </p:cNvPr>
          <p:cNvSpPr/>
          <p:nvPr/>
        </p:nvSpPr>
        <p:spPr>
          <a:xfrm flipH="1">
            <a:off x="10252906" y="4124226"/>
            <a:ext cx="91440" cy="546743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Bracket 35">
            <a:extLst>
              <a:ext uri="{FF2B5EF4-FFF2-40B4-BE49-F238E27FC236}">
                <a16:creationId xmlns:a16="http://schemas.microsoft.com/office/drawing/2014/main" id="{70816E0F-CA9B-4455-9ED4-63BE003A48C6}"/>
              </a:ext>
            </a:extLst>
          </p:cNvPr>
          <p:cNvSpPr/>
          <p:nvPr/>
        </p:nvSpPr>
        <p:spPr>
          <a:xfrm flipH="1">
            <a:off x="10252906" y="5359143"/>
            <a:ext cx="91440" cy="546743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C527F62-8DFA-4540-8907-3BE3BADA1D5A}"/>
              </a:ext>
            </a:extLst>
          </p:cNvPr>
          <p:cNvCxnSpPr>
            <a:cxnSpLocks/>
            <a:stCxn id="4" idx="2"/>
            <a:endCxn id="76" idx="1"/>
          </p:cNvCxnSpPr>
          <p:nvPr/>
        </p:nvCxnSpPr>
        <p:spPr>
          <a:xfrm>
            <a:off x="3343373" y="2154024"/>
            <a:ext cx="229385" cy="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845BF1E-4EA7-42CA-975C-E39E98D959A9}"/>
              </a:ext>
            </a:extLst>
          </p:cNvPr>
          <p:cNvCxnSpPr>
            <a:cxnSpLocks/>
            <a:stCxn id="30" idx="2"/>
            <a:endCxn id="78" idx="1"/>
          </p:cNvCxnSpPr>
          <p:nvPr/>
        </p:nvCxnSpPr>
        <p:spPr>
          <a:xfrm>
            <a:off x="1941922" y="4397598"/>
            <a:ext cx="311083" cy="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D64FC13-31A6-4991-9A05-ACE0426CA423}"/>
              </a:ext>
            </a:extLst>
          </p:cNvPr>
          <p:cNvCxnSpPr>
            <a:cxnSpLocks/>
            <a:stCxn id="9" idx="2"/>
            <a:endCxn id="79" idx="1"/>
          </p:cNvCxnSpPr>
          <p:nvPr/>
        </p:nvCxnSpPr>
        <p:spPr>
          <a:xfrm>
            <a:off x="3343373" y="5015058"/>
            <a:ext cx="229385" cy="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B0F1B36-99B3-4ED4-A9A2-FC29E18C2B90}"/>
              </a:ext>
            </a:extLst>
          </p:cNvPr>
          <p:cNvCxnSpPr>
            <a:cxnSpLocks/>
            <a:stCxn id="31" idx="2"/>
            <a:endCxn id="77" idx="1"/>
          </p:cNvCxnSpPr>
          <p:nvPr/>
        </p:nvCxnSpPr>
        <p:spPr>
          <a:xfrm>
            <a:off x="1941922" y="5632515"/>
            <a:ext cx="31108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5DF793C-2E88-4F16-92B0-0A2BBD25D451}"/>
              </a:ext>
            </a:extLst>
          </p:cNvPr>
          <p:cNvCxnSpPr>
            <a:cxnSpLocks/>
            <a:stCxn id="3" idx="2"/>
            <a:endCxn id="73" idx="1"/>
          </p:cNvCxnSpPr>
          <p:nvPr/>
        </p:nvCxnSpPr>
        <p:spPr>
          <a:xfrm>
            <a:off x="4688916" y="3584541"/>
            <a:ext cx="297863" cy="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7D308C8-3C85-49E2-B9E2-28698369002B}"/>
              </a:ext>
            </a:extLst>
          </p:cNvPr>
          <p:cNvCxnSpPr>
            <a:cxnSpLocks/>
            <a:stCxn id="80" idx="3"/>
            <a:endCxn id="24" idx="2"/>
          </p:cNvCxnSpPr>
          <p:nvPr/>
        </p:nvCxnSpPr>
        <p:spPr>
          <a:xfrm>
            <a:off x="7205223" y="3583205"/>
            <a:ext cx="303072" cy="13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7ECB39B-37EC-4345-B4F3-D10FD7254932}"/>
              </a:ext>
            </a:extLst>
          </p:cNvPr>
          <p:cNvCxnSpPr>
            <a:cxnSpLocks/>
            <a:stCxn id="81" idx="3"/>
            <a:endCxn id="25" idx="2"/>
          </p:cNvCxnSpPr>
          <p:nvPr/>
        </p:nvCxnSpPr>
        <p:spPr>
          <a:xfrm>
            <a:off x="8619244" y="2154025"/>
            <a:ext cx="2276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01B63FF-BB61-4FB6-8BC0-E4677E3C53B2}"/>
              </a:ext>
            </a:extLst>
          </p:cNvPr>
          <p:cNvCxnSpPr>
            <a:cxnSpLocks/>
            <a:stCxn id="82" idx="3"/>
            <a:endCxn id="26" idx="2"/>
          </p:cNvCxnSpPr>
          <p:nvPr/>
        </p:nvCxnSpPr>
        <p:spPr>
          <a:xfrm>
            <a:off x="8619244" y="5015059"/>
            <a:ext cx="2276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32A1E89-26DC-4369-BA74-35DEDD7D7F80}"/>
              </a:ext>
            </a:extLst>
          </p:cNvPr>
          <p:cNvCxnSpPr>
            <a:cxnSpLocks/>
            <a:stCxn id="84" idx="3"/>
            <a:endCxn id="33" idx="2"/>
          </p:cNvCxnSpPr>
          <p:nvPr/>
        </p:nvCxnSpPr>
        <p:spPr>
          <a:xfrm flipV="1">
            <a:off x="9938997" y="1536564"/>
            <a:ext cx="313909" cy="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4B57824-3508-47AD-BE97-75EFBCE7D9C4}"/>
              </a:ext>
            </a:extLst>
          </p:cNvPr>
          <p:cNvCxnSpPr>
            <a:cxnSpLocks/>
            <a:stCxn id="83" idx="3"/>
            <a:endCxn id="34" idx="2"/>
          </p:cNvCxnSpPr>
          <p:nvPr/>
        </p:nvCxnSpPr>
        <p:spPr>
          <a:xfrm>
            <a:off x="9938997" y="2771479"/>
            <a:ext cx="313909" cy="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56D546-2F9A-453D-8F8E-67AD07F71DD1}"/>
              </a:ext>
            </a:extLst>
          </p:cNvPr>
          <p:cNvCxnSpPr>
            <a:cxnSpLocks/>
            <a:stCxn id="86" idx="3"/>
            <a:endCxn id="35" idx="2"/>
          </p:cNvCxnSpPr>
          <p:nvPr/>
        </p:nvCxnSpPr>
        <p:spPr>
          <a:xfrm flipV="1">
            <a:off x="9938997" y="4397598"/>
            <a:ext cx="313909" cy="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AF986BB-BF69-48E6-899D-13CE86223915}"/>
              </a:ext>
            </a:extLst>
          </p:cNvPr>
          <p:cNvCxnSpPr>
            <a:cxnSpLocks/>
            <a:stCxn id="85" idx="3"/>
            <a:endCxn id="36" idx="2"/>
          </p:cNvCxnSpPr>
          <p:nvPr/>
        </p:nvCxnSpPr>
        <p:spPr>
          <a:xfrm>
            <a:off x="9938997" y="5632513"/>
            <a:ext cx="313909" cy="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A767478-CDB4-49EE-BF4B-80CF78A05CCD}"/>
              </a:ext>
            </a:extLst>
          </p:cNvPr>
          <p:cNvSpPr txBox="1"/>
          <p:nvPr/>
        </p:nvSpPr>
        <p:spPr>
          <a:xfrm>
            <a:off x="1760819" y="1413452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6B1C7C7-EA22-452F-821A-AEF3FB5A0CB9}"/>
              </a:ext>
            </a:extLst>
          </p:cNvPr>
          <p:cNvSpPr txBox="1"/>
          <p:nvPr/>
        </p:nvSpPr>
        <p:spPr>
          <a:xfrm>
            <a:off x="1760819" y="2643804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29A847A-A272-4B5D-B8AB-90D9B414FC6C}"/>
              </a:ext>
            </a:extLst>
          </p:cNvPr>
          <p:cNvSpPr txBox="1"/>
          <p:nvPr/>
        </p:nvSpPr>
        <p:spPr>
          <a:xfrm>
            <a:off x="1760819" y="4274486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7D4EB1E-9366-4623-92D9-67743F7D0CED}"/>
              </a:ext>
            </a:extLst>
          </p:cNvPr>
          <p:cNvSpPr txBox="1"/>
          <p:nvPr/>
        </p:nvSpPr>
        <p:spPr>
          <a:xfrm>
            <a:off x="1760819" y="5509401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BD732FE-C84A-47AE-A683-0FFE5A9041BB}"/>
              </a:ext>
            </a:extLst>
          </p:cNvPr>
          <p:cNvSpPr txBox="1"/>
          <p:nvPr/>
        </p:nvSpPr>
        <p:spPr>
          <a:xfrm>
            <a:off x="3163067" y="2030912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E165D0D-A13E-468E-AD25-9EE682C0D8D7}"/>
              </a:ext>
            </a:extLst>
          </p:cNvPr>
          <p:cNvSpPr txBox="1"/>
          <p:nvPr/>
        </p:nvSpPr>
        <p:spPr>
          <a:xfrm>
            <a:off x="3163067" y="4891946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A569B93-7D81-4CAB-916C-4D235F94FEBD}"/>
              </a:ext>
            </a:extLst>
          </p:cNvPr>
          <p:cNvSpPr txBox="1"/>
          <p:nvPr/>
        </p:nvSpPr>
        <p:spPr>
          <a:xfrm>
            <a:off x="4503208" y="3461431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CF14391-8467-4511-A1F2-5BE792821E41}"/>
              </a:ext>
            </a:extLst>
          </p:cNvPr>
          <p:cNvSpPr txBox="1"/>
          <p:nvPr/>
        </p:nvSpPr>
        <p:spPr>
          <a:xfrm>
            <a:off x="10301201" y="1413452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1C0F700-A41A-411A-8EEF-1BA2AF981509}"/>
              </a:ext>
            </a:extLst>
          </p:cNvPr>
          <p:cNvSpPr txBox="1"/>
          <p:nvPr/>
        </p:nvSpPr>
        <p:spPr>
          <a:xfrm>
            <a:off x="10301201" y="2643804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B356EBF-D7A6-4E3A-B3EE-9901A36C0EE2}"/>
              </a:ext>
            </a:extLst>
          </p:cNvPr>
          <p:cNvSpPr txBox="1"/>
          <p:nvPr/>
        </p:nvSpPr>
        <p:spPr>
          <a:xfrm>
            <a:off x="10301201" y="4274486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DE7BE06-C23B-43A3-AE29-CBE0C8579518}"/>
              </a:ext>
            </a:extLst>
          </p:cNvPr>
          <p:cNvSpPr txBox="1"/>
          <p:nvPr/>
        </p:nvSpPr>
        <p:spPr>
          <a:xfrm>
            <a:off x="10301201" y="5509401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66BE31E-BC78-407B-A6DB-BA71564B7DE5}"/>
              </a:ext>
            </a:extLst>
          </p:cNvPr>
          <p:cNvSpPr txBox="1"/>
          <p:nvPr/>
        </p:nvSpPr>
        <p:spPr>
          <a:xfrm>
            <a:off x="8898359" y="2026592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0A0E60-D8E5-4716-8F68-E882844BEE76}"/>
              </a:ext>
            </a:extLst>
          </p:cNvPr>
          <p:cNvSpPr txBox="1"/>
          <p:nvPr/>
        </p:nvSpPr>
        <p:spPr>
          <a:xfrm>
            <a:off x="8898359" y="4891946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5F70CA8-E9D6-4BA8-8A6E-BB1B5ABFB3B9}"/>
              </a:ext>
            </a:extLst>
          </p:cNvPr>
          <p:cNvSpPr txBox="1"/>
          <p:nvPr/>
        </p:nvSpPr>
        <p:spPr>
          <a:xfrm>
            <a:off x="7564707" y="3461431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4675784-727C-4551-97B4-8000E060DDB7}"/>
              </a:ext>
            </a:extLst>
          </p:cNvPr>
          <p:cNvSpPr txBox="1"/>
          <p:nvPr/>
        </p:nvSpPr>
        <p:spPr>
          <a:xfrm>
            <a:off x="5633374" y="2802362"/>
            <a:ext cx="92525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2"/>
                </a:solidFill>
              </a:rPr>
              <a:t>FINAL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6767633-A7DB-4C5A-BD2C-F30D90E120BD}"/>
              </a:ext>
            </a:extLst>
          </p:cNvPr>
          <p:cNvSpPr txBox="1"/>
          <p:nvPr/>
        </p:nvSpPr>
        <p:spPr>
          <a:xfrm>
            <a:off x="3563136" y="1588211"/>
            <a:ext cx="95250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bg2"/>
                </a:solidFill>
              </a:rPr>
              <a:t>SEMIFINALS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29905D6-CD93-434C-B609-C845712FFE6E}"/>
              </a:ext>
            </a:extLst>
          </p:cNvPr>
          <p:cNvSpPr txBox="1"/>
          <p:nvPr/>
        </p:nvSpPr>
        <p:spPr>
          <a:xfrm>
            <a:off x="7672317" y="1588211"/>
            <a:ext cx="95250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bg2"/>
                </a:solidFill>
              </a:rPr>
              <a:t>SEMIFINALS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C3716CC-5988-4A5D-A844-5BA3E8FC737E}"/>
              </a:ext>
            </a:extLst>
          </p:cNvPr>
          <p:cNvSpPr txBox="1"/>
          <p:nvPr/>
        </p:nvSpPr>
        <p:spPr>
          <a:xfrm>
            <a:off x="2097463" y="965460"/>
            <a:ext cx="124829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bg2"/>
                </a:solidFill>
              </a:rPr>
              <a:t>QUARTERFINALS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A33EBA9-B683-4392-941E-9830550719C9}"/>
              </a:ext>
            </a:extLst>
          </p:cNvPr>
          <p:cNvSpPr txBox="1"/>
          <p:nvPr/>
        </p:nvSpPr>
        <p:spPr>
          <a:xfrm>
            <a:off x="8848225" y="965460"/>
            <a:ext cx="124829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bg2"/>
                </a:solidFill>
              </a:rPr>
              <a:t>QUARTERFINALS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939D048-4AE4-47F7-A013-9850E937AC33}"/>
              </a:ext>
            </a:extLst>
          </p:cNvPr>
          <p:cNvSpPr/>
          <p:nvPr/>
        </p:nvSpPr>
        <p:spPr>
          <a:xfrm>
            <a:off x="5629373" y="5371445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D8C6534-30F2-414B-8830-451B49A8D827}"/>
              </a:ext>
            </a:extLst>
          </p:cNvPr>
          <p:cNvSpPr txBox="1"/>
          <p:nvPr/>
        </p:nvSpPr>
        <p:spPr>
          <a:xfrm>
            <a:off x="5453038" y="4467434"/>
            <a:ext cx="128592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CHAMPION</a:t>
            </a:r>
          </a:p>
        </p:txBody>
      </p:sp>
      <p:sp>
        <p:nvSpPr>
          <p:cNvPr id="72" name="Graphic 6" descr="Trophy">
            <a:extLst>
              <a:ext uri="{FF2B5EF4-FFF2-40B4-BE49-F238E27FC236}">
                <a16:creationId xmlns:a16="http://schemas.microsoft.com/office/drawing/2014/main" id="{7BA9E0A7-0E46-45C9-B27E-C7AC0B4EA406}"/>
              </a:ext>
            </a:extLst>
          </p:cNvPr>
          <p:cNvSpPr/>
          <p:nvPr/>
        </p:nvSpPr>
        <p:spPr>
          <a:xfrm>
            <a:off x="5894236" y="4814748"/>
            <a:ext cx="403528" cy="454834"/>
          </a:xfrm>
          <a:custGeom>
            <a:avLst/>
            <a:gdLst>
              <a:gd name="connsiteX0" fmla="*/ 345305 w 403528"/>
              <a:gd name="connsiteY0" fmla="*/ 219059 h 454834"/>
              <a:gd name="connsiteX1" fmla="*/ 264600 w 403528"/>
              <a:gd name="connsiteY1" fmla="*/ 257682 h 454834"/>
              <a:gd name="connsiteX2" fmla="*/ 299188 w 403528"/>
              <a:gd name="connsiteY2" fmla="*/ 222517 h 454834"/>
              <a:gd name="connsiteX3" fmla="*/ 312447 w 403528"/>
              <a:gd name="connsiteY3" fmla="*/ 205223 h 454834"/>
              <a:gd name="connsiteX4" fmla="*/ 328011 w 403528"/>
              <a:gd name="connsiteY4" fmla="*/ 150459 h 454834"/>
              <a:gd name="connsiteX5" fmla="*/ 328011 w 403528"/>
              <a:gd name="connsiteY5" fmla="*/ 75518 h 454834"/>
              <a:gd name="connsiteX6" fmla="*/ 368364 w 403528"/>
              <a:gd name="connsiteY6" fmla="*/ 75518 h 454834"/>
              <a:gd name="connsiteX7" fmla="*/ 368364 w 403528"/>
              <a:gd name="connsiteY7" fmla="*/ 163141 h 454834"/>
              <a:gd name="connsiteX8" fmla="*/ 345305 w 403528"/>
              <a:gd name="connsiteY8" fmla="*/ 219059 h 454834"/>
              <a:gd name="connsiteX9" fmla="*/ 58800 w 403528"/>
              <a:gd name="connsiteY9" fmla="*/ 219059 h 454834"/>
              <a:gd name="connsiteX10" fmla="*/ 34588 w 403528"/>
              <a:gd name="connsiteY10" fmla="*/ 163141 h 454834"/>
              <a:gd name="connsiteX11" fmla="*/ 34588 w 403528"/>
              <a:gd name="connsiteY11" fmla="*/ 74941 h 454834"/>
              <a:gd name="connsiteX12" fmla="*/ 74941 w 403528"/>
              <a:gd name="connsiteY12" fmla="*/ 74941 h 454834"/>
              <a:gd name="connsiteX13" fmla="*/ 74941 w 403528"/>
              <a:gd name="connsiteY13" fmla="*/ 149882 h 454834"/>
              <a:gd name="connsiteX14" fmla="*/ 90506 w 403528"/>
              <a:gd name="connsiteY14" fmla="*/ 204647 h 454834"/>
              <a:gd name="connsiteX15" fmla="*/ 103765 w 403528"/>
              <a:gd name="connsiteY15" fmla="*/ 221941 h 454834"/>
              <a:gd name="connsiteX16" fmla="*/ 138353 w 403528"/>
              <a:gd name="connsiteY16" fmla="*/ 257106 h 454834"/>
              <a:gd name="connsiteX17" fmla="*/ 58800 w 403528"/>
              <a:gd name="connsiteY17" fmla="*/ 219059 h 454834"/>
              <a:gd name="connsiteX18" fmla="*/ 403529 w 403528"/>
              <a:gd name="connsiteY18" fmla="*/ 161412 h 454834"/>
              <a:gd name="connsiteX19" fmla="*/ 403529 w 403528"/>
              <a:gd name="connsiteY19" fmla="*/ 40353 h 454834"/>
              <a:gd name="connsiteX20" fmla="*/ 328588 w 403528"/>
              <a:gd name="connsiteY20" fmla="*/ 40353 h 454834"/>
              <a:gd name="connsiteX21" fmla="*/ 328588 w 403528"/>
              <a:gd name="connsiteY21" fmla="*/ 0 h 454834"/>
              <a:gd name="connsiteX22" fmla="*/ 201764 w 403528"/>
              <a:gd name="connsiteY22" fmla="*/ 0 h 454834"/>
              <a:gd name="connsiteX23" fmla="*/ 74941 w 403528"/>
              <a:gd name="connsiteY23" fmla="*/ 0 h 454834"/>
              <a:gd name="connsiteX24" fmla="*/ 74941 w 403528"/>
              <a:gd name="connsiteY24" fmla="*/ 40353 h 454834"/>
              <a:gd name="connsiteX25" fmla="*/ 0 w 403528"/>
              <a:gd name="connsiteY25" fmla="*/ 40353 h 454834"/>
              <a:gd name="connsiteX26" fmla="*/ 0 w 403528"/>
              <a:gd name="connsiteY26" fmla="*/ 160835 h 454834"/>
              <a:gd name="connsiteX27" fmla="*/ 32859 w 403528"/>
              <a:gd name="connsiteY27" fmla="*/ 241541 h 454834"/>
              <a:gd name="connsiteX28" fmla="*/ 170635 w 403528"/>
              <a:gd name="connsiteY28" fmla="*/ 293423 h 454834"/>
              <a:gd name="connsiteX29" fmla="*/ 178706 w 403528"/>
              <a:gd name="connsiteY29" fmla="*/ 322247 h 454834"/>
              <a:gd name="connsiteX30" fmla="*/ 178706 w 403528"/>
              <a:gd name="connsiteY30" fmla="*/ 397188 h 454834"/>
              <a:gd name="connsiteX31" fmla="*/ 149882 w 403528"/>
              <a:gd name="connsiteY31" fmla="*/ 397188 h 454834"/>
              <a:gd name="connsiteX32" fmla="*/ 126823 w 403528"/>
              <a:gd name="connsiteY32" fmla="*/ 420247 h 454834"/>
              <a:gd name="connsiteX33" fmla="*/ 98000 w 403528"/>
              <a:gd name="connsiteY33" fmla="*/ 420247 h 454834"/>
              <a:gd name="connsiteX34" fmla="*/ 74941 w 403528"/>
              <a:gd name="connsiteY34" fmla="*/ 443305 h 454834"/>
              <a:gd name="connsiteX35" fmla="*/ 74941 w 403528"/>
              <a:gd name="connsiteY35" fmla="*/ 454835 h 454834"/>
              <a:gd name="connsiteX36" fmla="*/ 328588 w 403528"/>
              <a:gd name="connsiteY36" fmla="*/ 454835 h 454834"/>
              <a:gd name="connsiteX37" fmla="*/ 328588 w 403528"/>
              <a:gd name="connsiteY37" fmla="*/ 443305 h 454834"/>
              <a:gd name="connsiteX38" fmla="*/ 305529 w 403528"/>
              <a:gd name="connsiteY38" fmla="*/ 420247 h 454834"/>
              <a:gd name="connsiteX39" fmla="*/ 276706 w 403528"/>
              <a:gd name="connsiteY39" fmla="*/ 420247 h 454834"/>
              <a:gd name="connsiteX40" fmla="*/ 253647 w 403528"/>
              <a:gd name="connsiteY40" fmla="*/ 397188 h 454834"/>
              <a:gd name="connsiteX41" fmla="*/ 224823 w 403528"/>
              <a:gd name="connsiteY41" fmla="*/ 397188 h 454834"/>
              <a:gd name="connsiteX42" fmla="*/ 224823 w 403528"/>
              <a:gd name="connsiteY42" fmla="*/ 322823 h 454834"/>
              <a:gd name="connsiteX43" fmla="*/ 232894 w 403528"/>
              <a:gd name="connsiteY43" fmla="*/ 294000 h 454834"/>
              <a:gd name="connsiteX44" fmla="*/ 370670 w 403528"/>
              <a:gd name="connsiteY44" fmla="*/ 242117 h 454834"/>
              <a:gd name="connsiteX45" fmla="*/ 403529 w 403528"/>
              <a:gd name="connsiteY45" fmla="*/ 161412 h 45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03528" h="454834">
                <a:moveTo>
                  <a:pt x="345305" y="219059"/>
                </a:moveTo>
                <a:cubicBezTo>
                  <a:pt x="325129" y="239811"/>
                  <a:pt x="306105" y="253070"/>
                  <a:pt x="264600" y="257682"/>
                </a:cubicBezTo>
                <a:cubicBezTo>
                  <a:pt x="275553" y="246729"/>
                  <a:pt x="288235" y="235776"/>
                  <a:pt x="299188" y="222517"/>
                </a:cubicBezTo>
                <a:cubicBezTo>
                  <a:pt x="303800" y="217329"/>
                  <a:pt x="312447" y="205800"/>
                  <a:pt x="312447" y="205223"/>
                </a:cubicBezTo>
                <a:cubicBezTo>
                  <a:pt x="322247" y="189082"/>
                  <a:pt x="328011" y="170635"/>
                  <a:pt x="328011" y="150459"/>
                </a:cubicBezTo>
                <a:lnTo>
                  <a:pt x="328011" y="75518"/>
                </a:lnTo>
                <a:lnTo>
                  <a:pt x="368364" y="75518"/>
                </a:lnTo>
                <a:lnTo>
                  <a:pt x="368364" y="163141"/>
                </a:lnTo>
                <a:cubicBezTo>
                  <a:pt x="368941" y="164294"/>
                  <a:pt x="370094" y="193117"/>
                  <a:pt x="345305" y="219059"/>
                </a:cubicBezTo>
                <a:close/>
                <a:moveTo>
                  <a:pt x="58800" y="219059"/>
                </a:moveTo>
                <a:cubicBezTo>
                  <a:pt x="33435" y="193117"/>
                  <a:pt x="34588" y="164294"/>
                  <a:pt x="34588" y="163141"/>
                </a:cubicBezTo>
                <a:lnTo>
                  <a:pt x="34588" y="74941"/>
                </a:lnTo>
                <a:lnTo>
                  <a:pt x="74941" y="74941"/>
                </a:lnTo>
                <a:lnTo>
                  <a:pt x="74941" y="149882"/>
                </a:lnTo>
                <a:cubicBezTo>
                  <a:pt x="74941" y="170059"/>
                  <a:pt x="80706" y="188506"/>
                  <a:pt x="90506" y="204647"/>
                </a:cubicBezTo>
                <a:cubicBezTo>
                  <a:pt x="90506" y="205223"/>
                  <a:pt x="99153" y="217329"/>
                  <a:pt x="103765" y="221941"/>
                </a:cubicBezTo>
                <a:cubicBezTo>
                  <a:pt x="115294" y="235200"/>
                  <a:pt x="127400" y="246153"/>
                  <a:pt x="138353" y="257106"/>
                </a:cubicBezTo>
                <a:cubicBezTo>
                  <a:pt x="98000" y="252494"/>
                  <a:pt x="78400" y="239235"/>
                  <a:pt x="58800" y="219059"/>
                </a:cubicBezTo>
                <a:close/>
                <a:moveTo>
                  <a:pt x="403529" y="161412"/>
                </a:moveTo>
                <a:lnTo>
                  <a:pt x="403529" y="40353"/>
                </a:lnTo>
                <a:lnTo>
                  <a:pt x="328588" y="40353"/>
                </a:lnTo>
                <a:lnTo>
                  <a:pt x="328588" y="0"/>
                </a:lnTo>
                <a:lnTo>
                  <a:pt x="201764" y="0"/>
                </a:lnTo>
                <a:lnTo>
                  <a:pt x="74941" y="0"/>
                </a:lnTo>
                <a:lnTo>
                  <a:pt x="74941" y="40353"/>
                </a:lnTo>
                <a:lnTo>
                  <a:pt x="0" y="40353"/>
                </a:lnTo>
                <a:lnTo>
                  <a:pt x="0" y="160835"/>
                </a:lnTo>
                <a:cubicBezTo>
                  <a:pt x="0" y="166600"/>
                  <a:pt x="0" y="206376"/>
                  <a:pt x="32859" y="241541"/>
                </a:cubicBezTo>
                <a:cubicBezTo>
                  <a:pt x="64565" y="274976"/>
                  <a:pt x="103188" y="292270"/>
                  <a:pt x="170635" y="293423"/>
                </a:cubicBezTo>
                <a:cubicBezTo>
                  <a:pt x="175823" y="302070"/>
                  <a:pt x="178706" y="311870"/>
                  <a:pt x="178706" y="322247"/>
                </a:cubicBezTo>
                <a:lnTo>
                  <a:pt x="178706" y="397188"/>
                </a:lnTo>
                <a:lnTo>
                  <a:pt x="149882" y="397188"/>
                </a:lnTo>
                <a:cubicBezTo>
                  <a:pt x="137200" y="397188"/>
                  <a:pt x="126823" y="407564"/>
                  <a:pt x="126823" y="420247"/>
                </a:cubicBezTo>
                <a:lnTo>
                  <a:pt x="98000" y="420247"/>
                </a:lnTo>
                <a:cubicBezTo>
                  <a:pt x="85318" y="420247"/>
                  <a:pt x="74941" y="430623"/>
                  <a:pt x="74941" y="443305"/>
                </a:cubicBezTo>
                <a:lnTo>
                  <a:pt x="74941" y="454835"/>
                </a:lnTo>
                <a:lnTo>
                  <a:pt x="328588" y="454835"/>
                </a:lnTo>
                <a:lnTo>
                  <a:pt x="328588" y="443305"/>
                </a:lnTo>
                <a:cubicBezTo>
                  <a:pt x="328588" y="430623"/>
                  <a:pt x="318211" y="420247"/>
                  <a:pt x="305529" y="420247"/>
                </a:cubicBezTo>
                <a:lnTo>
                  <a:pt x="276706" y="420247"/>
                </a:lnTo>
                <a:cubicBezTo>
                  <a:pt x="276706" y="407564"/>
                  <a:pt x="266329" y="397188"/>
                  <a:pt x="253647" y="397188"/>
                </a:cubicBezTo>
                <a:lnTo>
                  <a:pt x="224823" y="397188"/>
                </a:lnTo>
                <a:lnTo>
                  <a:pt x="224823" y="322823"/>
                </a:lnTo>
                <a:cubicBezTo>
                  <a:pt x="224823" y="312447"/>
                  <a:pt x="227706" y="302647"/>
                  <a:pt x="232894" y="294000"/>
                </a:cubicBezTo>
                <a:cubicBezTo>
                  <a:pt x="300341" y="292847"/>
                  <a:pt x="338964" y="274976"/>
                  <a:pt x="370670" y="242117"/>
                </a:cubicBezTo>
                <a:cubicBezTo>
                  <a:pt x="403529" y="207529"/>
                  <a:pt x="403529" y="167176"/>
                  <a:pt x="403529" y="161412"/>
                </a:cubicBezTo>
                <a:close/>
              </a:path>
            </a:pathLst>
          </a:custGeom>
          <a:solidFill>
            <a:schemeClr val="accent4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9BEE480-3CB9-41C2-B110-B1499EB7805D}"/>
              </a:ext>
            </a:extLst>
          </p:cNvPr>
          <p:cNvSpPr/>
          <p:nvPr/>
        </p:nvSpPr>
        <p:spPr>
          <a:xfrm>
            <a:off x="4986779" y="3330018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2A1AD96-1403-4AD0-8A10-206E58E1F684}"/>
              </a:ext>
            </a:extLst>
          </p:cNvPr>
          <p:cNvSpPr/>
          <p:nvPr/>
        </p:nvSpPr>
        <p:spPr>
          <a:xfrm>
            <a:off x="2253005" y="2516957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94B9388-A0E6-4B40-B3B6-F31CCBBEA48B}"/>
              </a:ext>
            </a:extLst>
          </p:cNvPr>
          <p:cNvSpPr/>
          <p:nvPr/>
        </p:nvSpPr>
        <p:spPr>
          <a:xfrm>
            <a:off x="2253005" y="1282043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CA3C570-69A1-4132-8477-6891DB3B8F1F}"/>
              </a:ext>
            </a:extLst>
          </p:cNvPr>
          <p:cNvSpPr/>
          <p:nvPr/>
        </p:nvSpPr>
        <p:spPr>
          <a:xfrm>
            <a:off x="3572758" y="1899501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712EC8A-9285-47AB-8B77-0C5C12DF68AB}"/>
              </a:ext>
            </a:extLst>
          </p:cNvPr>
          <p:cNvSpPr/>
          <p:nvPr/>
        </p:nvSpPr>
        <p:spPr>
          <a:xfrm>
            <a:off x="2253005" y="5377991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A7A2F91-F48C-4184-B638-853D8F836185}"/>
              </a:ext>
            </a:extLst>
          </p:cNvPr>
          <p:cNvSpPr/>
          <p:nvPr/>
        </p:nvSpPr>
        <p:spPr>
          <a:xfrm>
            <a:off x="2253005" y="4143079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8E27475-FBE2-45DD-92FC-368844E94D83}"/>
              </a:ext>
            </a:extLst>
          </p:cNvPr>
          <p:cNvSpPr/>
          <p:nvPr/>
        </p:nvSpPr>
        <p:spPr>
          <a:xfrm>
            <a:off x="3572758" y="4760535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5F9C1C2-6C40-4D1E-9D97-BC45C3DA3CE1}"/>
              </a:ext>
            </a:extLst>
          </p:cNvPr>
          <p:cNvSpPr/>
          <p:nvPr/>
        </p:nvSpPr>
        <p:spPr>
          <a:xfrm>
            <a:off x="6271969" y="3328681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2FF62B0-594C-428C-85A5-FF5ECAF1236C}"/>
              </a:ext>
            </a:extLst>
          </p:cNvPr>
          <p:cNvSpPr/>
          <p:nvPr/>
        </p:nvSpPr>
        <p:spPr>
          <a:xfrm>
            <a:off x="7685990" y="1899501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DD3DF8A-31D0-4710-901A-1E0B50DCEBD6}"/>
              </a:ext>
            </a:extLst>
          </p:cNvPr>
          <p:cNvSpPr/>
          <p:nvPr/>
        </p:nvSpPr>
        <p:spPr>
          <a:xfrm>
            <a:off x="7685990" y="4760535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EE7AF6F-6307-42EC-B172-87BC05555CB0}"/>
              </a:ext>
            </a:extLst>
          </p:cNvPr>
          <p:cNvSpPr/>
          <p:nvPr/>
        </p:nvSpPr>
        <p:spPr>
          <a:xfrm>
            <a:off x="9005743" y="2516955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8223D68-09FF-42C8-8CC4-8E64BD20E99F}"/>
              </a:ext>
            </a:extLst>
          </p:cNvPr>
          <p:cNvSpPr/>
          <p:nvPr/>
        </p:nvSpPr>
        <p:spPr>
          <a:xfrm>
            <a:off x="9005743" y="1282043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694CA4A-5DCB-4720-94FF-23CE2566E970}"/>
              </a:ext>
            </a:extLst>
          </p:cNvPr>
          <p:cNvSpPr/>
          <p:nvPr/>
        </p:nvSpPr>
        <p:spPr>
          <a:xfrm>
            <a:off x="9005743" y="5377989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2BE626D-80D2-4ADA-BCFA-76D23B65927B}"/>
              </a:ext>
            </a:extLst>
          </p:cNvPr>
          <p:cNvSpPr/>
          <p:nvPr/>
        </p:nvSpPr>
        <p:spPr>
          <a:xfrm>
            <a:off x="9005743" y="4143077"/>
            <a:ext cx="933254" cy="50904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BD5661A-4E4B-4F38-A3AF-D8B9A4B956FC}"/>
              </a:ext>
            </a:extLst>
          </p:cNvPr>
          <p:cNvSpPr txBox="1"/>
          <p:nvPr/>
        </p:nvSpPr>
        <p:spPr>
          <a:xfrm>
            <a:off x="6030277" y="3461431"/>
            <a:ext cx="131446" cy="246221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30AE685-4F86-4B60-BA10-FA3DDA514A00}"/>
              </a:ext>
            </a:extLst>
          </p:cNvPr>
          <p:cNvSpPr txBox="1"/>
          <p:nvPr/>
        </p:nvSpPr>
        <p:spPr>
          <a:xfrm>
            <a:off x="701595" y="691057"/>
            <a:ext cx="107606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bg2"/>
                </a:solidFill>
              </a:rPr>
              <a:t>ROUND OF 16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3F7D8A7-F2A8-492E-825E-066B4F662825}"/>
              </a:ext>
            </a:extLst>
          </p:cNvPr>
          <p:cNvSpPr txBox="1"/>
          <p:nvPr/>
        </p:nvSpPr>
        <p:spPr>
          <a:xfrm>
            <a:off x="10414346" y="691057"/>
            <a:ext cx="107606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bg2"/>
                </a:solidFill>
              </a:rPr>
              <a:t>ROUND OF 16</a:t>
            </a:r>
          </a:p>
        </p:txBody>
      </p:sp>
    </p:spTree>
    <p:extLst>
      <p:ext uri="{BB962C8B-B14F-4D97-AF65-F5344CB8AC3E}">
        <p14:creationId xmlns:p14="http://schemas.microsoft.com/office/powerpoint/2010/main" val="119500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8642</TotalTime>
  <Words>109</Words>
  <PresentationFormat>Widescreen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Knockout Stage – Slide Template</vt:lpstr>
      <vt:lpstr>Knockout Stage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Knockout Stage</dc:title>
  <dc:creator>PresentationGO.com</dc:creator>
  <dc:description>© Copyright PresentationGO.com</dc:description>
  <dcterms:created xsi:type="dcterms:W3CDTF">2014-11-26T05:14:11Z</dcterms:created>
  <dcterms:modified xsi:type="dcterms:W3CDTF">2020-07-31T02:09:39Z</dcterms:modified>
  <cp:category>Templates</cp:category>
</cp:coreProperties>
</file>