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44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45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ED3F6B68-69D8-4787-8A99-8CE25E3AEF17}"/>
              </a:ext>
            </a:extLst>
          </p:cNvPr>
          <p:cNvGrpSpPr/>
          <p:nvPr/>
        </p:nvGrpSpPr>
        <p:grpSpPr>
          <a:xfrm rot="10800000">
            <a:off x="1323022" y="2861109"/>
            <a:ext cx="4688207" cy="2209800"/>
            <a:chOff x="4177029" y="1548764"/>
            <a:chExt cx="6250943" cy="2946400"/>
          </a:xfrm>
        </p:grpSpPr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4C142E5F-A1B6-4E75-8DF2-08C74B43B5C9}"/>
                </a:ext>
              </a:extLst>
            </p:cNvPr>
            <p:cNvSpPr/>
            <p:nvPr/>
          </p:nvSpPr>
          <p:spPr>
            <a:xfrm>
              <a:off x="4177029" y="1548764"/>
              <a:ext cx="6250943" cy="294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7" y="21600"/>
                  </a:moveTo>
                  <a:cubicBezTo>
                    <a:pt x="430" y="21600"/>
                    <a:pt x="0" y="20697"/>
                    <a:pt x="0" y="19570"/>
                  </a:cubicBezTo>
                  <a:lnTo>
                    <a:pt x="0" y="12066"/>
                  </a:lnTo>
                  <a:cubicBezTo>
                    <a:pt x="0" y="5409"/>
                    <a:pt x="2554" y="0"/>
                    <a:pt x="5687" y="0"/>
                  </a:cubicBezTo>
                  <a:lnTo>
                    <a:pt x="20643" y="0"/>
                  </a:lnTo>
                  <a:cubicBezTo>
                    <a:pt x="21170" y="0"/>
                    <a:pt x="21600" y="903"/>
                    <a:pt x="21600" y="2030"/>
                  </a:cubicBezTo>
                  <a:cubicBezTo>
                    <a:pt x="21600" y="3156"/>
                    <a:pt x="21174" y="4059"/>
                    <a:pt x="20643" y="4059"/>
                  </a:cubicBezTo>
                  <a:lnTo>
                    <a:pt x="5687" y="4059"/>
                  </a:lnTo>
                  <a:cubicBezTo>
                    <a:pt x="3603" y="4059"/>
                    <a:pt x="1909" y="7653"/>
                    <a:pt x="1909" y="12076"/>
                  </a:cubicBezTo>
                  <a:lnTo>
                    <a:pt x="1909" y="19580"/>
                  </a:lnTo>
                  <a:cubicBezTo>
                    <a:pt x="1913" y="20688"/>
                    <a:pt x="1483" y="21600"/>
                    <a:pt x="957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1DBDFCD-FFF4-4F20-B883-DAC051804020}"/>
                </a:ext>
              </a:extLst>
            </p:cNvPr>
            <p:cNvSpPr/>
            <p:nvPr/>
          </p:nvSpPr>
          <p:spPr>
            <a:xfrm>
              <a:off x="4177029" y="1548764"/>
              <a:ext cx="6200611" cy="2866092"/>
            </a:xfrm>
            <a:custGeom>
              <a:avLst/>
              <a:gdLst>
                <a:gd name="connsiteX0" fmla="*/ 1645792 w 6200611"/>
                <a:gd name="connsiteY0" fmla="*/ 0 h 2866092"/>
                <a:gd name="connsiteX1" fmla="*/ 5973991 w 6200611"/>
                <a:gd name="connsiteY1" fmla="*/ 0 h 2866092"/>
                <a:gd name="connsiteX2" fmla="*/ 6169659 w 6200611"/>
                <a:gd name="connsiteY2" fmla="*/ 80804 h 2866092"/>
                <a:gd name="connsiteX3" fmla="*/ 6200611 w 6200611"/>
                <a:gd name="connsiteY3" fmla="*/ 126605 h 2866092"/>
                <a:gd name="connsiteX4" fmla="*/ 6178944 w 6200611"/>
                <a:gd name="connsiteY4" fmla="*/ 121034 h 2866092"/>
                <a:gd name="connsiteX5" fmla="*/ 5859630 w 6200611"/>
                <a:gd name="connsiteY5" fmla="*/ 88844 h 2866092"/>
                <a:gd name="connsiteX6" fmla="*/ 1666297 w 6200611"/>
                <a:gd name="connsiteY6" fmla="*/ 88844 h 2866092"/>
                <a:gd name="connsiteX7" fmla="*/ 81887 w 6200611"/>
                <a:gd name="connsiteY7" fmla="*/ 1673254 h 2866092"/>
                <a:gd name="connsiteX8" fmla="*/ 81887 w 6200611"/>
                <a:gd name="connsiteY8" fmla="*/ 2866092 h 2866092"/>
                <a:gd name="connsiteX9" fmla="*/ 81284 w 6200611"/>
                <a:gd name="connsiteY9" fmla="*/ 2865596 h 2866092"/>
                <a:gd name="connsiteX10" fmla="*/ 0 w 6200611"/>
                <a:gd name="connsiteY10" fmla="*/ 2669493 h 2866092"/>
                <a:gd name="connsiteX11" fmla="*/ 0 w 6200611"/>
                <a:gd name="connsiteY11" fmla="*/ 1645892 h 2866092"/>
                <a:gd name="connsiteX12" fmla="*/ 1645792 w 6200611"/>
                <a:gd name="connsiteY12" fmla="*/ 0 h 2866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00611" h="2866092">
                  <a:moveTo>
                    <a:pt x="1645792" y="0"/>
                  </a:moveTo>
                  <a:lnTo>
                    <a:pt x="5973991" y="0"/>
                  </a:lnTo>
                  <a:cubicBezTo>
                    <a:pt x="6050247" y="0"/>
                    <a:pt x="6119485" y="30794"/>
                    <a:pt x="6169659" y="80804"/>
                  </a:cubicBezTo>
                  <a:lnTo>
                    <a:pt x="6200611" y="126605"/>
                  </a:lnTo>
                  <a:lnTo>
                    <a:pt x="6178944" y="121034"/>
                  </a:lnTo>
                  <a:cubicBezTo>
                    <a:pt x="6075803" y="99928"/>
                    <a:pt x="5969011" y="88844"/>
                    <a:pt x="5859630" y="88844"/>
                  </a:cubicBezTo>
                  <a:lnTo>
                    <a:pt x="1666297" y="88844"/>
                  </a:lnTo>
                  <a:cubicBezTo>
                    <a:pt x="791252" y="88844"/>
                    <a:pt x="81887" y="798209"/>
                    <a:pt x="81887" y="1673254"/>
                  </a:cubicBezTo>
                  <a:lnTo>
                    <a:pt x="81887" y="2866092"/>
                  </a:lnTo>
                  <a:lnTo>
                    <a:pt x="81284" y="2865596"/>
                  </a:lnTo>
                  <a:cubicBezTo>
                    <a:pt x="31110" y="2815586"/>
                    <a:pt x="0" y="2746359"/>
                    <a:pt x="0" y="2669493"/>
                  </a:cubicBezTo>
                  <a:lnTo>
                    <a:pt x="0" y="1645892"/>
                  </a:lnTo>
                  <a:cubicBezTo>
                    <a:pt x="0" y="737828"/>
                    <a:pt x="739116" y="0"/>
                    <a:pt x="1645792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L-Shape Opposing Ideas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658EB18-F471-4458-B2FC-0ED4EA4CEEAC}"/>
              </a:ext>
            </a:extLst>
          </p:cNvPr>
          <p:cNvGrpSpPr/>
          <p:nvPr/>
        </p:nvGrpSpPr>
        <p:grpSpPr>
          <a:xfrm>
            <a:off x="3132772" y="2250555"/>
            <a:ext cx="4688207" cy="2209800"/>
            <a:chOff x="4177029" y="1548764"/>
            <a:chExt cx="6250943" cy="2946400"/>
          </a:xfrm>
        </p:grpSpPr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2AFCFE85-78D9-4738-80B4-515C07DF71B5}"/>
                </a:ext>
              </a:extLst>
            </p:cNvPr>
            <p:cNvSpPr/>
            <p:nvPr/>
          </p:nvSpPr>
          <p:spPr>
            <a:xfrm>
              <a:off x="4177029" y="1548764"/>
              <a:ext cx="6250943" cy="294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7" y="21600"/>
                  </a:moveTo>
                  <a:cubicBezTo>
                    <a:pt x="430" y="21600"/>
                    <a:pt x="0" y="20697"/>
                    <a:pt x="0" y="19570"/>
                  </a:cubicBezTo>
                  <a:lnTo>
                    <a:pt x="0" y="12066"/>
                  </a:lnTo>
                  <a:cubicBezTo>
                    <a:pt x="0" y="5409"/>
                    <a:pt x="2554" y="0"/>
                    <a:pt x="5687" y="0"/>
                  </a:cubicBezTo>
                  <a:lnTo>
                    <a:pt x="20643" y="0"/>
                  </a:lnTo>
                  <a:cubicBezTo>
                    <a:pt x="21170" y="0"/>
                    <a:pt x="21600" y="903"/>
                    <a:pt x="21600" y="2030"/>
                  </a:cubicBezTo>
                  <a:cubicBezTo>
                    <a:pt x="21600" y="3156"/>
                    <a:pt x="21174" y="4059"/>
                    <a:pt x="20643" y="4059"/>
                  </a:cubicBezTo>
                  <a:lnTo>
                    <a:pt x="5687" y="4059"/>
                  </a:lnTo>
                  <a:cubicBezTo>
                    <a:pt x="3603" y="4059"/>
                    <a:pt x="1909" y="7653"/>
                    <a:pt x="1909" y="12076"/>
                  </a:cubicBezTo>
                  <a:lnTo>
                    <a:pt x="1909" y="19580"/>
                  </a:lnTo>
                  <a:cubicBezTo>
                    <a:pt x="1913" y="20688"/>
                    <a:pt x="1483" y="21600"/>
                    <a:pt x="957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B7DF7DF-6FFF-47C7-8ECE-8E69753086BF}"/>
                </a:ext>
              </a:extLst>
            </p:cNvPr>
            <p:cNvSpPr/>
            <p:nvPr/>
          </p:nvSpPr>
          <p:spPr>
            <a:xfrm>
              <a:off x="4177029" y="1548764"/>
              <a:ext cx="6200611" cy="2866092"/>
            </a:xfrm>
            <a:custGeom>
              <a:avLst/>
              <a:gdLst>
                <a:gd name="connsiteX0" fmla="*/ 1645792 w 6200611"/>
                <a:gd name="connsiteY0" fmla="*/ 0 h 2866092"/>
                <a:gd name="connsiteX1" fmla="*/ 5973991 w 6200611"/>
                <a:gd name="connsiteY1" fmla="*/ 0 h 2866092"/>
                <a:gd name="connsiteX2" fmla="*/ 6169659 w 6200611"/>
                <a:gd name="connsiteY2" fmla="*/ 80804 h 2866092"/>
                <a:gd name="connsiteX3" fmla="*/ 6200611 w 6200611"/>
                <a:gd name="connsiteY3" fmla="*/ 126605 h 2866092"/>
                <a:gd name="connsiteX4" fmla="*/ 6178944 w 6200611"/>
                <a:gd name="connsiteY4" fmla="*/ 121034 h 2866092"/>
                <a:gd name="connsiteX5" fmla="*/ 5859630 w 6200611"/>
                <a:gd name="connsiteY5" fmla="*/ 88844 h 2866092"/>
                <a:gd name="connsiteX6" fmla="*/ 1666297 w 6200611"/>
                <a:gd name="connsiteY6" fmla="*/ 88844 h 2866092"/>
                <a:gd name="connsiteX7" fmla="*/ 81887 w 6200611"/>
                <a:gd name="connsiteY7" fmla="*/ 1673254 h 2866092"/>
                <a:gd name="connsiteX8" fmla="*/ 81887 w 6200611"/>
                <a:gd name="connsiteY8" fmla="*/ 2866092 h 2866092"/>
                <a:gd name="connsiteX9" fmla="*/ 81284 w 6200611"/>
                <a:gd name="connsiteY9" fmla="*/ 2865596 h 2866092"/>
                <a:gd name="connsiteX10" fmla="*/ 0 w 6200611"/>
                <a:gd name="connsiteY10" fmla="*/ 2669493 h 2866092"/>
                <a:gd name="connsiteX11" fmla="*/ 0 w 6200611"/>
                <a:gd name="connsiteY11" fmla="*/ 1645892 h 2866092"/>
                <a:gd name="connsiteX12" fmla="*/ 1645792 w 6200611"/>
                <a:gd name="connsiteY12" fmla="*/ 0 h 2866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00611" h="2866092">
                  <a:moveTo>
                    <a:pt x="1645792" y="0"/>
                  </a:moveTo>
                  <a:lnTo>
                    <a:pt x="5973991" y="0"/>
                  </a:lnTo>
                  <a:cubicBezTo>
                    <a:pt x="6050247" y="0"/>
                    <a:pt x="6119485" y="30794"/>
                    <a:pt x="6169659" y="80804"/>
                  </a:cubicBezTo>
                  <a:lnTo>
                    <a:pt x="6200611" y="126605"/>
                  </a:lnTo>
                  <a:lnTo>
                    <a:pt x="6178944" y="121034"/>
                  </a:lnTo>
                  <a:cubicBezTo>
                    <a:pt x="6075803" y="99928"/>
                    <a:pt x="5969011" y="88844"/>
                    <a:pt x="5859630" y="88844"/>
                  </a:cubicBezTo>
                  <a:lnTo>
                    <a:pt x="1666297" y="88844"/>
                  </a:lnTo>
                  <a:cubicBezTo>
                    <a:pt x="791252" y="88844"/>
                    <a:pt x="81887" y="798209"/>
                    <a:pt x="81887" y="1673254"/>
                  </a:cubicBezTo>
                  <a:lnTo>
                    <a:pt x="81887" y="2866092"/>
                  </a:lnTo>
                  <a:lnTo>
                    <a:pt x="81284" y="2865596"/>
                  </a:lnTo>
                  <a:cubicBezTo>
                    <a:pt x="31110" y="2815586"/>
                    <a:pt x="0" y="2746359"/>
                    <a:pt x="0" y="2669493"/>
                  </a:cubicBezTo>
                  <a:lnTo>
                    <a:pt x="0" y="1645892"/>
                  </a:lnTo>
                  <a:cubicBezTo>
                    <a:pt x="0" y="737828"/>
                    <a:pt x="739116" y="0"/>
                    <a:pt x="1645792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</p:grpSp>
      <p:sp>
        <p:nvSpPr>
          <p:cNvPr id="6" name="Shape">
            <a:extLst>
              <a:ext uri="{FF2B5EF4-FFF2-40B4-BE49-F238E27FC236}">
                <a16:creationId xmlns:a16="http://schemas.microsoft.com/office/drawing/2014/main" id="{CDB6CB9B-E3C8-497C-971D-671164E09390}"/>
              </a:ext>
            </a:extLst>
          </p:cNvPr>
          <p:cNvSpPr/>
          <p:nvPr/>
        </p:nvSpPr>
        <p:spPr>
          <a:xfrm>
            <a:off x="3713797" y="2783955"/>
            <a:ext cx="1741172" cy="17411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8" y="21600"/>
                </a:moveTo>
                <a:lnTo>
                  <a:pt x="13707" y="21600"/>
                </a:lnTo>
                <a:cubicBezTo>
                  <a:pt x="18067" y="21600"/>
                  <a:pt x="21600" y="18067"/>
                  <a:pt x="21600" y="13707"/>
                </a:cubicBezTo>
                <a:lnTo>
                  <a:pt x="21600" y="1678"/>
                </a:lnTo>
                <a:cubicBezTo>
                  <a:pt x="21600" y="756"/>
                  <a:pt x="20856" y="0"/>
                  <a:pt x="19922" y="0"/>
                </a:cubicBezTo>
                <a:lnTo>
                  <a:pt x="7893" y="0"/>
                </a:lnTo>
                <a:cubicBezTo>
                  <a:pt x="3533" y="0"/>
                  <a:pt x="0" y="3533"/>
                  <a:pt x="0" y="7893"/>
                </a:cubicBezTo>
                <a:lnTo>
                  <a:pt x="0" y="19922"/>
                </a:lnTo>
                <a:cubicBezTo>
                  <a:pt x="0" y="20856"/>
                  <a:pt x="756" y="21600"/>
                  <a:pt x="1678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7" name="Graphic 6" descr="Bullseye">
            <a:extLst>
              <a:ext uri="{FF2B5EF4-FFF2-40B4-BE49-F238E27FC236}">
                <a16:creationId xmlns:a16="http://schemas.microsoft.com/office/drawing/2014/main" id="{222E77EB-5B00-4AEA-B36B-AE8C626B41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03071" y="4104240"/>
            <a:ext cx="300554" cy="300554"/>
          </a:xfrm>
          <a:prstGeom prst="rect">
            <a:avLst/>
          </a:prstGeom>
        </p:spPr>
      </p:pic>
      <p:pic>
        <p:nvPicPr>
          <p:cNvPr id="8" name="Graphic 7" descr="Hourglass">
            <a:extLst>
              <a:ext uri="{FF2B5EF4-FFF2-40B4-BE49-F238E27FC236}">
                <a16:creationId xmlns:a16="http://schemas.microsoft.com/office/drawing/2014/main" id="{ED56F0C8-4FF4-43AB-8F89-774ED7125F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14592" y="4689841"/>
            <a:ext cx="300554" cy="300554"/>
          </a:xfrm>
          <a:prstGeom prst="rect">
            <a:avLst/>
          </a:prstGeom>
        </p:spPr>
      </p:pic>
      <p:pic>
        <p:nvPicPr>
          <p:cNvPr id="9" name="Graphic 8" descr="Lightbulb">
            <a:extLst>
              <a:ext uri="{FF2B5EF4-FFF2-40B4-BE49-F238E27FC236}">
                <a16:creationId xmlns:a16="http://schemas.microsoft.com/office/drawing/2014/main" id="{E2CE9527-20B1-41BB-916C-5866BA1D0FA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56130" y="2332795"/>
            <a:ext cx="300554" cy="300554"/>
          </a:xfrm>
          <a:prstGeom prst="rect">
            <a:avLst/>
          </a:prstGeom>
        </p:spPr>
      </p:pic>
      <p:pic>
        <p:nvPicPr>
          <p:cNvPr id="10" name="Graphic 9" descr="Bar graph with upward trend">
            <a:extLst>
              <a:ext uri="{FF2B5EF4-FFF2-40B4-BE49-F238E27FC236}">
                <a16:creationId xmlns:a16="http://schemas.microsoft.com/office/drawing/2014/main" id="{22AD340D-839C-4FFB-A751-81CD31AB257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40592" y="2977699"/>
            <a:ext cx="300554" cy="300554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DDF9A32B-64FC-4801-8F87-812B1B7F6091}"/>
              </a:ext>
            </a:extLst>
          </p:cNvPr>
          <p:cNvGrpSpPr/>
          <p:nvPr/>
        </p:nvGrpSpPr>
        <p:grpSpPr>
          <a:xfrm>
            <a:off x="6228519" y="4458410"/>
            <a:ext cx="2194560" cy="1237866"/>
            <a:chOff x="6691483" y="4621698"/>
            <a:chExt cx="2194560" cy="123786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94B0A4A-7297-4FEC-9F1A-0F13AC8A7694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E69F80A-920C-4A12-9D0F-0769EEC0D713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63EB65D-3F56-4E34-8B26-873A96ED12EF}"/>
              </a:ext>
            </a:extLst>
          </p:cNvPr>
          <p:cNvGrpSpPr/>
          <p:nvPr/>
        </p:nvGrpSpPr>
        <p:grpSpPr>
          <a:xfrm>
            <a:off x="6236774" y="3035607"/>
            <a:ext cx="2194560" cy="1237868"/>
            <a:chOff x="6974393" y="2966533"/>
            <a:chExt cx="2194560" cy="123786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BB87AB6-54BF-4D94-BDEF-8E83F69EB074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893C226-22E6-458B-9169-7F041CE95DE5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B6C06CE-4F1F-4C61-A32A-E5629E6FCE93}"/>
              </a:ext>
            </a:extLst>
          </p:cNvPr>
          <p:cNvGrpSpPr/>
          <p:nvPr/>
        </p:nvGrpSpPr>
        <p:grpSpPr>
          <a:xfrm>
            <a:off x="715076" y="3035605"/>
            <a:ext cx="2194560" cy="1237869"/>
            <a:chOff x="249702" y="2966531"/>
            <a:chExt cx="2194560" cy="123786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D74AE0B-1F20-4FBB-9691-00EE8EBFBE9D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9C3C490-C8F3-48EC-8834-17426159593E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5C152C1-A5D7-40B4-9C75-AB2BCD941786}"/>
              </a:ext>
            </a:extLst>
          </p:cNvPr>
          <p:cNvGrpSpPr/>
          <p:nvPr/>
        </p:nvGrpSpPr>
        <p:grpSpPr>
          <a:xfrm>
            <a:off x="720922" y="1612803"/>
            <a:ext cx="2194560" cy="1237867"/>
            <a:chOff x="255548" y="1465256"/>
            <a:chExt cx="2194560" cy="123786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E89710D-5394-40F2-B3EE-1E3035B920C4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16A3384-7772-4B92-A8A6-F2B775351581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" name="Graphic 10" descr="Trophy">
            <a:extLst>
              <a:ext uri="{FF2B5EF4-FFF2-40B4-BE49-F238E27FC236}">
                <a16:creationId xmlns:a16="http://schemas.microsoft.com/office/drawing/2014/main" id="{8A5AAAC9-3EDD-4ECB-8405-E3DBA28D0D4F}"/>
              </a:ext>
            </a:extLst>
          </p:cNvPr>
          <p:cNvSpPr/>
          <p:nvPr/>
        </p:nvSpPr>
        <p:spPr>
          <a:xfrm>
            <a:off x="4071008" y="3075161"/>
            <a:ext cx="1026746" cy="1157290"/>
          </a:xfrm>
          <a:custGeom>
            <a:avLst/>
            <a:gdLst>
              <a:gd name="connsiteX0" fmla="*/ 878602 w 1026746"/>
              <a:gd name="connsiteY0" fmla="*/ 557377 h 1157290"/>
              <a:gd name="connsiteX1" fmla="*/ 673253 w 1026746"/>
              <a:gd name="connsiteY1" fmla="*/ 655651 h 1157290"/>
              <a:gd name="connsiteX2" fmla="*/ 761260 w 1026746"/>
              <a:gd name="connsiteY2" fmla="*/ 566178 h 1157290"/>
              <a:gd name="connsiteX3" fmla="*/ 794995 w 1026746"/>
              <a:gd name="connsiteY3" fmla="*/ 522174 h 1157290"/>
              <a:gd name="connsiteX4" fmla="*/ 834599 w 1026746"/>
              <a:gd name="connsiteY4" fmla="*/ 382830 h 1157290"/>
              <a:gd name="connsiteX5" fmla="*/ 834599 w 1026746"/>
              <a:gd name="connsiteY5" fmla="*/ 192148 h 1157290"/>
              <a:gd name="connsiteX6" fmla="*/ 937273 w 1026746"/>
              <a:gd name="connsiteY6" fmla="*/ 192148 h 1157290"/>
              <a:gd name="connsiteX7" fmla="*/ 937273 w 1026746"/>
              <a:gd name="connsiteY7" fmla="*/ 415099 h 1157290"/>
              <a:gd name="connsiteX8" fmla="*/ 878602 w 1026746"/>
              <a:gd name="connsiteY8" fmla="*/ 557377 h 1157290"/>
              <a:gd name="connsiteX9" fmla="*/ 149612 w 1026746"/>
              <a:gd name="connsiteY9" fmla="*/ 557377 h 1157290"/>
              <a:gd name="connsiteX10" fmla="*/ 88007 w 1026746"/>
              <a:gd name="connsiteY10" fmla="*/ 415099 h 1157290"/>
              <a:gd name="connsiteX11" fmla="*/ 88007 w 1026746"/>
              <a:gd name="connsiteY11" fmla="*/ 190682 h 1157290"/>
              <a:gd name="connsiteX12" fmla="*/ 190682 w 1026746"/>
              <a:gd name="connsiteY12" fmla="*/ 190682 h 1157290"/>
              <a:gd name="connsiteX13" fmla="*/ 190682 w 1026746"/>
              <a:gd name="connsiteY13" fmla="*/ 381363 h 1157290"/>
              <a:gd name="connsiteX14" fmla="*/ 230285 w 1026746"/>
              <a:gd name="connsiteY14" fmla="*/ 520707 h 1157290"/>
              <a:gd name="connsiteX15" fmla="*/ 264021 w 1026746"/>
              <a:gd name="connsiteY15" fmla="*/ 564711 h 1157290"/>
              <a:gd name="connsiteX16" fmla="*/ 352028 w 1026746"/>
              <a:gd name="connsiteY16" fmla="*/ 654184 h 1157290"/>
              <a:gd name="connsiteX17" fmla="*/ 149612 w 1026746"/>
              <a:gd name="connsiteY17" fmla="*/ 557377 h 1157290"/>
              <a:gd name="connsiteX18" fmla="*/ 1026747 w 1026746"/>
              <a:gd name="connsiteY18" fmla="*/ 410699 h 1157290"/>
              <a:gd name="connsiteX19" fmla="*/ 1026747 w 1026746"/>
              <a:gd name="connsiteY19" fmla="*/ 102675 h 1157290"/>
              <a:gd name="connsiteX20" fmla="*/ 836065 w 1026746"/>
              <a:gd name="connsiteY20" fmla="*/ 102675 h 1157290"/>
              <a:gd name="connsiteX21" fmla="*/ 836065 w 1026746"/>
              <a:gd name="connsiteY21" fmla="*/ 0 h 1157290"/>
              <a:gd name="connsiteX22" fmla="*/ 513373 w 1026746"/>
              <a:gd name="connsiteY22" fmla="*/ 0 h 1157290"/>
              <a:gd name="connsiteX23" fmla="*/ 190682 w 1026746"/>
              <a:gd name="connsiteY23" fmla="*/ 0 h 1157290"/>
              <a:gd name="connsiteX24" fmla="*/ 190682 w 1026746"/>
              <a:gd name="connsiteY24" fmla="*/ 102675 h 1157290"/>
              <a:gd name="connsiteX25" fmla="*/ 0 w 1026746"/>
              <a:gd name="connsiteY25" fmla="*/ 102675 h 1157290"/>
              <a:gd name="connsiteX26" fmla="*/ 0 w 1026746"/>
              <a:gd name="connsiteY26" fmla="*/ 409232 h 1157290"/>
              <a:gd name="connsiteX27" fmla="*/ 83607 w 1026746"/>
              <a:gd name="connsiteY27" fmla="*/ 614581 h 1157290"/>
              <a:gd name="connsiteX28" fmla="*/ 434167 w 1026746"/>
              <a:gd name="connsiteY28" fmla="*/ 746592 h 1157290"/>
              <a:gd name="connsiteX29" fmla="*/ 454702 w 1026746"/>
              <a:gd name="connsiteY29" fmla="*/ 819931 h 1157290"/>
              <a:gd name="connsiteX30" fmla="*/ 454702 w 1026746"/>
              <a:gd name="connsiteY30" fmla="*/ 1010612 h 1157290"/>
              <a:gd name="connsiteX31" fmla="*/ 381363 w 1026746"/>
              <a:gd name="connsiteY31" fmla="*/ 1010612 h 1157290"/>
              <a:gd name="connsiteX32" fmla="*/ 322692 w 1026746"/>
              <a:gd name="connsiteY32" fmla="*/ 1069284 h 1157290"/>
              <a:gd name="connsiteX33" fmla="*/ 249353 w 1026746"/>
              <a:gd name="connsiteY33" fmla="*/ 1069284 h 1157290"/>
              <a:gd name="connsiteX34" fmla="*/ 190682 w 1026746"/>
              <a:gd name="connsiteY34" fmla="*/ 1127955 h 1157290"/>
              <a:gd name="connsiteX35" fmla="*/ 190682 w 1026746"/>
              <a:gd name="connsiteY35" fmla="*/ 1157290 h 1157290"/>
              <a:gd name="connsiteX36" fmla="*/ 836065 w 1026746"/>
              <a:gd name="connsiteY36" fmla="*/ 1157290 h 1157290"/>
              <a:gd name="connsiteX37" fmla="*/ 836065 w 1026746"/>
              <a:gd name="connsiteY37" fmla="*/ 1127955 h 1157290"/>
              <a:gd name="connsiteX38" fmla="*/ 777394 w 1026746"/>
              <a:gd name="connsiteY38" fmla="*/ 1069284 h 1157290"/>
              <a:gd name="connsiteX39" fmla="*/ 704055 w 1026746"/>
              <a:gd name="connsiteY39" fmla="*/ 1069284 h 1157290"/>
              <a:gd name="connsiteX40" fmla="*/ 645384 w 1026746"/>
              <a:gd name="connsiteY40" fmla="*/ 1010612 h 1157290"/>
              <a:gd name="connsiteX41" fmla="*/ 572045 w 1026746"/>
              <a:gd name="connsiteY41" fmla="*/ 1010612 h 1157290"/>
              <a:gd name="connsiteX42" fmla="*/ 572045 w 1026746"/>
              <a:gd name="connsiteY42" fmla="*/ 821398 h 1157290"/>
              <a:gd name="connsiteX43" fmla="*/ 592580 w 1026746"/>
              <a:gd name="connsiteY43" fmla="*/ 748058 h 1157290"/>
              <a:gd name="connsiteX44" fmla="*/ 943140 w 1026746"/>
              <a:gd name="connsiteY44" fmla="*/ 616048 h 1157290"/>
              <a:gd name="connsiteX45" fmla="*/ 1026747 w 1026746"/>
              <a:gd name="connsiteY45" fmla="*/ 410699 h 1157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026746" h="1157290">
                <a:moveTo>
                  <a:pt x="878602" y="557377"/>
                </a:moveTo>
                <a:cubicBezTo>
                  <a:pt x="827265" y="610181"/>
                  <a:pt x="778861" y="643917"/>
                  <a:pt x="673253" y="655651"/>
                </a:cubicBezTo>
                <a:cubicBezTo>
                  <a:pt x="701121" y="627782"/>
                  <a:pt x="733391" y="599914"/>
                  <a:pt x="761260" y="566178"/>
                </a:cubicBezTo>
                <a:cubicBezTo>
                  <a:pt x="772994" y="552977"/>
                  <a:pt x="794995" y="523641"/>
                  <a:pt x="794995" y="522174"/>
                </a:cubicBezTo>
                <a:cubicBezTo>
                  <a:pt x="819931" y="481104"/>
                  <a:pt x="834599" y="434167"/>
                  <a:pt x="834599" y="382830"/>
                </a:cubicBezTo>
                <a:lnTo>
                  <a:pt x="834599" y="192148"/>
                </a:lnTo>
                <a:lnTo>
                  <a:pt x="937273" y="192148"/>
                </a:lnTo>
                <a:lnTo>
                  <a:pt x="937273" y="415099"/>
                </a:lnTo>
                <a:cubicBezTo>
                  <a:pt x="938740" y="418033"/>
                  <a:pt x="941674" y="491372"/>
                  <a:pt x="878602" y="557377"/>
                </a:cubicBezTo>
                <a:close/>
                <a:moveTo>
                  <a:pt x="149612" y="557377"/>
                </a:moveTo>
                <a:cubicBezTo>
                  <a:pt x="85073" y="491372"/>
                  <a:pt x="88007" y="418033"/>
                  <a:pt x="88007" y="415099"/>
                </a:cubicBezTo>
                <a:lnTo>
                  <a:pt x="88007" y="190682"/>
                </a:lnTo>
                <a:lnTo>
                  <a:pt x="190682" y="190682"/>
                </a:lnTo>
                <a:lnTo>
                  <a:pt x="190682" y="381363"/>
                </a:lnTo>
                <a:cubicBezTo>
                  <a:pt x="190682" y="432700"/>
                  <a:pt x="205349" y="479637"/>
                  <a:pt x="230285" y="520707"/>
                </a:cubicBezTo>
                <a:cubicBezTo>
                  <a:pt x="230285" y="522174"/>
                  <a:pt x="252286" y="552977"/>
                  <a:pt x="264021" y="564711"/>
                </a:cubicBezTo>
                <a:cubicBezTo>
                  <a:pt x="293356" y="598447"/>
                  <a:pt x="324159" y="626316"/>
                  <a:pt x="352028" y="654184"/>
                </a:cubicBezTo>
                <a:cubicBezTo>
                  <a:pt x="249353" y="642450"/>
                  <a:pt x="199482" y="608714"/>
                  <a:pt x="149612" y="557377"/>
                </a:cubicBezTo>
                <a:close/>
                <a:moveTo>
                  <a:pt x="1026747" y="410699"/>
                </a:moveTo>
                <a:lnTo>
                  <a:pt x="1026747" y="102675"/>
                </a:lnTo>
                <a:lnTo>
                  <a:pt x="836065" y="102675"/>
                </a:lnTo>
                <a:lnTo>
                  <a:pt x="836065" y="0"/>
                </a:lnTo>
                <a:lnTo>
                  <a:pt x="513373" y="0"/>
                </a:lnTo>
                <a:lnTo>
                  <a:pt x="190682" y="0"/>
                </a:lnTo>
                <a:lnTo>
                  <a:pt x="190682" y="102675"/>
                </a:lnTo>
                <a:lnTo>
                  <a:pt x="0" y="102675"/>
                </a:lnTo>
                <a:lnTo>
                  <a:pt x="0" y="409232"/>
                </a:lnTo>
                <a:cubicBezTo>
                  <a:pt x="0" y="423900"/>
                  <a:pt x="0" y="525108"/>
                  <a:pt x="83607" y="614581"/>
                </a:cubicBezTo>
                <a:cubicBezTo>
                  <a:pt x="164280" y="699655"/>
                  <a:pt x="262554" y="743658"/>
                  <a:pt x="434167" y="746592"/>
                </a:cubicBezTo>
                <a:cubicBezTo>
                  <a:pt x="447368" y="768593"/>
                  <a:pt x="454702" y="793529"/>
                  <a:pt x="454702" y="819931"/>
                </a:cubicBezTo>
                <a:lnTo>
                  <a:pt x="454702" y="1010612"/>
                </a:lnTo>
                <a:lnTo>
                  <a:pt x="381363" y="1010612"/>
                </a:lnTo>
                <a:cubicBezTo>
                  <a:pt x="349094" y="1010612"/>
                  <a:pt x="322692" y="1037014"/>
                  <a:pt x="322692" y="1069284"/>
                </a:cubicBezTo>
                <a:lnTo>
                  <a:pt x="249353" y="1069284"/>
                </a:lnTo>
                <a:cubicBezTo>
                  <a:pt x="217084" y="1069284"/>
                  <a:pt x="190682" y="1095686"/>
                  <a:pt x="190682" y="1127955"/>
                </a:cubicBezTo>
                <a:lnTo>
                  <a:pt x="190682" y="1157290"/>
                </a:lnTo>
                <a:lnTo>
                  <a:pt x="836065" y="1157290"/>
                </a:lnTo>
                <a:lnTo>
                  <a:pt x="836065" y="1127955"/>
                </a:lnTo>
                <a:cubicBezTo>
                  <a:pt x="836065" y="1095686"/>
                  <a:pt x="809663" y="1069284"/>
                  <a:pt x="777394" y="1069284"/>
                </a:cubicBezTo>
                <a:lnTo>
                  <a:pt x="704055" y="1069284"/>
                </a:lnTo>
                <a:cubicBezTo>
                  <a:pt x="704055" y="1037014"/>
                  <a:pt x="677653" y="1010612"/>
                  <a:pt x="645384" y="1010612"/>
                </a:cubicBezTo>
                <a:lnTo>
                  <a:pt x="572045" y="1010612"/>
                </a:lnTo>
                <a:lnTo>
                  <a:pt x="572045" y="821398"/>
                </a:lnTo>
                <a:cubicBezTo>
                  <a:pt x="572045" y="794995"/>
                  <a:pt x="579379" y="770060"/>
                  <a:pt x="592580" y="748058"/>
                </a:cubicBezTo>
                <a:cubicBezTo>
                  <a:pt x="764193" y="745125"/>
                  <a:pt x="862467" y="699655"/>
                  <a:pt x="943140" y="616048"/>
                </a:cubicBezTo>
                <a:cubicBezTo>
                  <a:pt x="1026747" y="528041"/>
                  <a:pt x="1026747" y="425367"/>
                  <a:pt x="1026747" y="41069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458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37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ED3F6B68-69D8-4787-8A99-8CE25E3AEF17}"/>
              </a:ext>
            </a:extLst>
          </p:cNvPr>
          <p:cNvGrpSpPr/>
          <p:nvPr/>
        </p:nvGrpSpPr>
        <p:grpSpPr>
          <a:xfrm rot="10800000">
            <a:off x="1323022" y="2861109"/>
            <a:ext cx="4688207" cy="2209800"/>
            <a:chOff x="4177029" y="1548764"/>
            <a:chExt cx="6250943" cy="2946400"/>
          </a:xfrm>
        </p:grpSpPr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4C142E5F-A1B6-4E75-8DF2-08C74B43B5C9}"/>
                </a:ext>
              </a:extLst>
            </p:cNvPr>
            <p:cNvSpPr/>
            <p:nvPr/>
          </p:nvSpPr>
          <p:spPr>
            <a:xfrm>
              <a:off x="4177029" y="1548764"/>
              <a:ext cx="6250943" cy="294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7" y="21600"/>
                  </a:moveTo>
                  <a:cubicBezTo>
                    <a:pt x="430" y="21600"/>
                    <a:pt x="0" y="20697"/>
                    <a:pt x="0" y="19570"/>
                  </a:cubicBezTo>
                  <a:lnTo>
                    <a:pt x="0" y="12066"/>
                  </a:lnTo>
                  <a:cubicBezTo>
                    <a:pt x="0" y="5409"/>
                    <a:pt x="2554" y="0"/>
                    <a:pt x="5687" y="0"/>
                  </a:cubicBezTo>
                  <a:lnTo>
                    <a:pt x="20643" y="0"/>
                  </a:lnTo>
                  <a:cubicBezTo>
                    <a:pt x="21170" y="0"/>
                    <a:pt x="21600" y="903"/>
                    <a:pt x="21600" y="2030"/>
                  </a:cubicBezTo>
                  <a:cubicBezTo>
                    <a:pt x="21600" y="3156"/>
                    <a:pt x="21174" y="4059"/>
                    <a:pt x="20643" y="4059"/>
                  </a:cubicBezTo>
                  <a:lnTo>
                    <a:pt x="5687" y="4059"/>
                  </a:lnTo>
                  <a:cubicBezTo>
                    <a:pt x="3603" y="4059"/>
                    <a:pt x="1909" y="7653"/>
                    <a:pt x="1909" y="12076"/>
                  </a:cubicBezTo>
                  <a:lnTo>
                    <a:pt x="1909" y="19580"/>
                  </a:lnTo>
                  <a:cubicBezTo>
                    <a:pt x="1913" y="20688"/>
                    <a:pt x="1483" y="21600"/>
                    <a:pt x="957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1DBDFCD-FFF4-4F20-B883-DAC051804020}"/>
                </a:ext>
              </a:extLst>
            </p:cNvPr>
            <p:cNvSpPr/>
            <p:nvPr/>
          </p:nvSpPr>
          <p:spPr>
            <a:xfrm>
              <a:off x="4177029" y="1548764"/>
              <a:ext cx="6200611" cy="2866092"/>
            </a:xfrm>
            <a:custGeom>
              <a:avLst/>
              <a:gdLst>
                <a:gd name="connsiteX0" fmla="*/ 1645792 w 6200611"/>
                <a:gd name="connsiteY0" fmla="*/ 0 h 2866092"/>
                <a:gd name="connsiteX1" fmla="*/ 5973991 w 6200611"/>
                <a:gd name="connsiteY1" fmla="*/ 0 h 2866092"/>
                <a:gd name="connsiteX2" fmla="*/ 6169659 w 6200611"/>
                <a:gd name="connsiteY2" fmla="*/ 80804 h 2866092"/>
                <a:gd name="connsiteX3" fmla="*/ 6200611 w 6200611"/>
                <a:gd name="connsiteY3" fmla="*/ 126605 h 2866092"/>
                <a:gd name="connsiteX4" fmla="*/ 6178944 w 6200611"/>
                <a:gd name="connsiteY4" fmla="*/ 121034 h 2866092"/>
                <a:gd name="connsiteX5" fmla="*/ 5859630 w 6200611"/>
                <a:gd name="connsiteY5" fmla="*/ 88844 h 2866092"/>
                <a:gd name="connsiteX6" fmla="*/ 1666297 w 6200611"/>
                <a:gd name="connsiteY6" fmla="*/ 88844 h 2866092"/>
                <a:gd name="connsiteX7" fmla="*/ 81887 w 6200611"/>
                <a:gd name="connsiteY7" fmla="*/ 1673254 h 2866092"/>
                <a:gd name="connsiteX8" fmla="*/ 81887 w 6200611"/>
                <a:gd name="connsiteY8" fmla="*/ 2866092 h 2866092"/>
                <a:gd name="connsiteX9" fmla="*/ 81284 w 6200611"/>
                <a:gd name="connsiteY9" fmla="*/ 2865596 h 2866092"/>
                <a:gd name="connsiteX10" fmla="*/ 0 w 6200611"/>
                <a:gd name="connsiteY10" fmla="*/ 2669493 h 2866092"/>
                <a:gd name="connsiteX11" fmla="*/ 0 w 6200611"/>
                <a:gd name="connsiteY11" fmla="*/ 1645892 h 2866092"/>
                <a:gd name="connsiteX12" fmla="*/ 1645792 w 6200611"/>
                <a:gd name="connsiteY12" fmla="*/ 0 h 2866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00611" h="2866092">
                  <a:moveTo>
                    <a:pt x="1645792" y="0"/>
                  </a:moveTo>
                  <a:lnTo>
                    <a:pt x="5973991" y="0"/>
                  </a:lnTo>
                  <a:cubicBezTo>
                    <a:pt x="6050247" y="0"/>
                    <a:pt x="6119485" y="30794"/>
                    <a:pt x="6169659" y="80804"/>
                  </a:cubicBezTo>
                  <a:lnTo>
                    <a:pt x="6200611" y="126605"/>
                  </a:lnTo>
                  <a:lnTo>
                    <a:pt x="6178944" y="121034"/>
                  </a:lnTo>
                  <a:cubicBezTo>
                    <a:pt x="6075803" y="99928"/>
                    <a:pt x="5969011" y="88844"/>
                    <a:pt x="5859630" y="88844"/>
                  </a:cubicBezTo>
                  <a:lnTo>
                    <a:pt x="1666297" y="88844"/>
                  </a:lnTo>
                  <a:cubicBezTo>
                    <a:pt x="791252" y="88844"/>
                    <a:pt x="81887" y="798209"/>
                    <a:pt x="81887" y="1673254"/>
                  </a:cubicBezTo>
                  <a:lnTo>
                    <a:pt x="81887" y="2866092"/>
                  </a:lnTo>
                  <a:lnTo>
                    <a:pt x="81284" y="2865596"/>
                  </a:lnTo>
                  <a:cubicBezTo>
                    <a:pt x="31110" y="2815586"/>
                    <a:pt x="0" y="2746359"/>
                    <a:pt x="0" y="2669493"/>
                  </a:cubicBezTo>
                  <a:lnTo>
                    <a:pt x="0" y="1645892"/>
                  </a:lnTo>
                  <a:cubicBezTo>
                    <a:pt x="0" y="737828"/>
                    <a:pt x="739116" y="0"/>
                    <a:pt x="1645792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L-Shape Opposing Ideas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658EB18-F471-4458-B2FC-0ED4EA4CEEAC}"/>
              </a:ext>
            </a:extLst>
          </p:cNvPr>
          <p:cNvGrpSpPr/>
          <p:nvPr/>
        </p:nvGrpSpPr>
        <p:grpSpPr>
          <a:xfrm>
            <a:off x="3132772" y="2250555"/>
            <a:ext cx="4688207" cy="2209800"/>
            <a:chOff x="4177029" y="1548764"/>
            <a:chExt cx="6250943" cy="2946400"/>
          </a:xfrm>
        </p:grpSpPr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2AFCFE85-78D9-4738-80B4-515C07DF71B5}"/>
                </a:ext>
              </a:extLst>
            </p:cNvPr>
            <p:cNvSpPr/>
            <p:nvPr/>
          </p:nvSpPr>
          <p:spPr>
            <a:xfrm>
              <a:off x="4177029" y="1548764"/>
              <a:ext cx="6250943" cy="294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7" y="21600"/>
                  </a:moveTo>
                  <a:cubicBezTo>
                    <a:pt x="430" y="21600"/>
                    <a:pt x="0" y="20697"/>
                    <a:pt x="0" y="19570"/>
                  </a:cubicBezTo>
                  <a:lnTo>
                    <a:pt x="0" y="12066"/>
                  </a:lnTo>
                  <a:cubicBezTo>
                    <a:pt x="0" y="5409"/>
                    <a:pt x="2554" y="0"/>
                    <a:pt x="5687" y="0"/>
                  </a:cubicBezTo>
                  <a:lnTo>
                    <a:pt x="20643" y="0"/>
                  </a:lnTo>
                  <a:cubicBezTo>
                    <a:pt x="21170" y="0"/>
                    <a:pt x="21600" y="903"/>
                    <a:pt x="21600" y="2030"/>
                  </a:cubicBezTo>
                  <a:cubicBezTo>
                    <a:pt x="21600" y="3156"/>
                    <a:pt x="21174" y="4059"/>
                    <a:pt x="20643" y="4059"/>
                  </a:cubicBezTo>
                  <a:lnTo>
                    <a:pt x="5687" y="4059"/>
                  </a:lnTo>
                  <a:cubicBezTo>
                    <a:pt x="3603" y="4059"/>
                    <a:pt x="1909" y="7653"/>
                    <a:pt x="1909" y="12076"/>
                  </a:cubicBezTo>
                  <a:lnTo>
                    <a:pt x="1909" y="19580"/>
                  </a:lnTo>
                  <a:cubicBezTo>
                    <a:pt x="1913" y="20688"/>
                    <a:pt x="1483" y="21600"/>
                    <a:pt x="957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B7DF7DF-6FFF-47C7-8ECE-8E69753086BF}"/>
                </a:ext>
              </a:extLst>
            </p:cNvPr>
            <p:cNvSpPr/>
            <p:nvPr/>
          </p:nvSpPr>
          <p:spPr>
            <a:xfrm>
              <a:off x="4177029" y="1548764"/>
              <a:ext cx="6200611" cy="2866092"/>
            </a:xfrm>
            <a:custGeom>
              <a:avLst/>
              <a:gdLst>
                <a:gd name="connsiteX0" fmla="*/ 1645792 w 6200611"/>
                <a:gd name="connsiteY0" fmla="*/ 0 h 2866092"/>
                <a:gd name="connsiteX1" fmla="*/ 5973991 w 6200611"/>
                <a:gd name="connsiteY1" fmla="*/ 0 h 2866092"/>
                <a:gd name="connsiteX2" fmla="*/ 6169659 w 6200611"/>
                <a:gd name="connsiteY2" fmla="*/ 80804 h 2866092"/>
                <a:gd name="connsiteX3" fmla="*/ 6200611 w 6200611"/>
                <a:gd name="connsiteY3" fmla="*/ 126605 h 2866092"/>
                <a:gd name="connsiteX4" fmla="*/ 6178944 w 6200611"/>
                <a:gd name="connsiteY4" fmla="*/ 121034 h 2866092"/>
                <a:gd name="connsiteX5" fmla="*/ 5859630 w 6200611"/>
                <a:gd name="connsiteY5" fmla="*/ 88844 h 2866092"/>
                <a:gd name="connsiteX6" fmla="*/ 1666297 w 6200611"/>
                <a:gd name="connsiteY6" fmla="*/ 88844 h 2866092"/>
                <a:gd name="connsiteX7" fmla="*/ 81887 w 6200611"/>
                <a:gd name="connsiteY7" fmla="*/ 1673254 h 2866092"/>
                <a:gd name="connsiteX8" fmla="*/ 81887 w 6200611"/>
                <a:gd name="connsiteY8" fmla="*/ 2866092 h 2866092"/>
                <a:gd name="connsiteX9" fmla="*/ 81284 w 6200611"/>
                <a:gd name="connsiteY9" fmla="*/ 2865596 h 2866092"/>
                <a:gd name="connsiteX10" fmla="*/ 0 w 6200611"/>
                <a:gd name="connsiteY10" fmla="*/ 2669493 h 2866092"/>
                <a:gd name="connsiteX11" fmla="*/ 0 w 6200611"/>
                <a:gd name="connsiteY11" fmla="*/ 1645892 h 2866092"/>
                <a:gd name="connsiteX12" fmla="*/ 1645792 w 6200611"/>
                <a:gd name="connsiteY12" fmla="*/ 0 h 2866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00611" h="2866092">
                  <a:moveTo>
                    <a:pt x="1645792" y="0"/>
                  </a:moveTo>
                  <a:lnTo>
                    <a:pt x="5973991" y="0"/>
                  </a:lnTo>
                  <a:cubicBezTo>
                    <a:pt x="6050247" y="0"/>
                    <a:pt x="6119485" y="30794"/>
                    <a:pt x="6169659" y="80804"/>
                  </a:cubicBezTo>
                  <a:lnTo>
                    <a:pt x="6200611" y="126605"/>
                  </a:lnTo>
                  <a:lnTo>
                    <a:pt x="6178944" y="121034"/>
                  </a:lnTo>
                  <a:cubicBezTo>
                    <a:pt x="6075803" y="99928"/>
                    <a:pt x="5969011" y="88844"/>
                    <a:pt x="5859630" y="88844"/>
                  </a:cubicBezTo>
                  <a:lnTo>
                    <a:pt x="1666297" y="88844"/>
                  </a:lnTo>
                  <a:cubicBezTo>
                    <a:pt x="791252" y="88844"/>
                    <a:pt x="81887" y="798209"/>
                    <a:pt x="81887" y="1673254"/>
                  </a:cubicBezTo>
                  <a:lnTo>
                    <a:pt x="81887" y="2866092"/>
                  </a:lnTo>
                  <a:lnTo>
                    <a:pt x="81284" y="2865596"/>
                  </a:lnTo>
                  <a:cubicBezTo>
                    <a:pt x="31110" y="2815586"/>
                    <a:pt x="0" y="2746359"/>
                    <a:pt x="0" y="2669493"/>
                  </a:cubicBezTo>
                  <a:lnTo>
                    <a:pt x="0" y="1645892"/>
                  </a:lnTo>
                  <a:cubicBezTo>
                    <a:pt x="0" y="737828"/>
                    <a:pt x="739116" y="0"/>
                    <a:pt x="1645792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</p:grpSp>
      <p:sp>
        <p:nvSpPr>
          <p:cNvPr id="6" name="Shape">
            <a:extLst>
              <a:ext uri="{FF2B5EF4-FFF2-40B4-BE49-F238E27FC236}">
                <a16:creationId xmlns:a16="http://schemas.microsoft.com/office/drawing/2014/main" id="{CDB6CB9B-E3C8-497C-971D-671164E09390}"/>
              </a:ext>
            </a:extLst>
          </p:cNvPr>
          <p:cNvSpPr/>
          <p:nvPr/>
        </p:nvSpPr>
        <p:spPr>
          <a:xfrm>
            <a:off x="3713797" y="2783955"/>
            <a:ext cx="1741172" cy="17411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8" y="21600"/>
                </a:moveTo>
                <a:lnTo>
                  <a:pt x="13707" y="21600"/>
                </a:lnTo>
                <a:cubicBezTo>
                  <a:pt x="18067" y="21600"/>
                  <a:pt x="21600" y="18067"/>
                  <a:pt x="21600" y="13707"/>
                </a:cubicBezTo>
                <a:lnTo>
                  <a:pt x="21600" y="1678"/>
                </a:lnTo>
                <a:cubicBezTo>
                  <a:pt x="21600" y="756"/>
                  <a:pt x="20856" y="0"/>
                  <a:pt x="19922" y="0"/>
                </a:cubicBezTo>
                <a:lnTo>
                  <a:pt x="7893" y="0"/>
                </a:lnTo>
                <a:cubicBezTo>
                  <a:pt x="3533" y="0"/>
                  <a:pt x="0" y="3533"/>
                  <a:pt x="0" y="7893"/>
                </a:cubicBezTo>
                <a:lnTo>
                  <a:pt x="0" y="19922"/>
                </a:lnTo>
                <a:cubicBezTo>
                  <a:pt x="0" y="20856"/>
                  <a:pt x="756" y="21600"/>
                  <a:pt x="1678" y="2160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pic>
        <p:nvPicPr>
          <p:cNvPr id="7" name="Graphic 6" descr="Bullseye">
            <a:extLst>
              <a:ext uri="{FF2B5EF4-FFF2-40B4-BE49-F238E27FC236}">
                <a16:creationId xmlns:a16="http://schemas.microsoft.com/office/drawing/2014/main" id="{222E77EB-5B00-4AEA-B36B-AE8C626B41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03071" y="4104240"/>
            <a:ext cx="300554" cy="300554"/>
          </a:xfrm>
          <a:prstGeom prst="rect">
            <a:avLst/>
          </a:prstGeom>
        </p:spPr>
      </p:pic>
      <p:pic>
        <p:nvPicPr>
          <p:cNvPr id="8" name="Graphic 7" descr="Hourglass">
            <a:extLst>
              <a:ext uri="{FF2B5EF4-FFF2-40B4-BE49-F238E27FC236}">
                <a16:creationId xmlns:a16="http://schemas.microsoft.com/office/drawing/2014/main" id="{ED56F0C8-4FF4-43AB-8F89-774ED7125F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14592" y="4689841"/>
            <a:ext cx="300554" cy="300554"/>
          </a:xfrm>
          <a:prstGeom prst="rect">
            <a:avLst/>
          </a:prstGeom>
        </p:spPr>
      </p:pic>
      <p:pic>
        <p:nvPicPr>
          <p:cNvPr id="9" name="Graphic 8" descr="Lightbulb">
            <a:extLst>
              <a:ext uri="{FF2B5EF4-FFF2-40B4-BE49-F238E27FC236}">
                <a16:creationId xmlns:a16="http://schemas.microsoft.com/office/drawing/2014/main" id="{E2CE9527-20B1-41BB-916C-5866BA1D0FA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56130" y="2332795"/>
            <a:ext cx="300554" cy="300554"/>
          </a:xfrm>
          <a:prstGeom prst="rect">
            <a:avLst/>
          </a:prstGeom>
        </p:spPr>
      </p:pic>
      <p:pic>
        <p:nvPicPr>
          <p:cNvPr id="10" name="Graphic 9" descr="Bar graph with upward trend">
            <a:extLst>
              <a:ext uri="{FF2B5EF4-FFF2-40B4-BE49-F238E27FC236}">
                <a16:creationId xmlns:a16="http://schemas.microsoft.com/office/drawing/2014/main" id="{22AD340D-839C-4FFB-A751-81CD31AB257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40592" y="2977699"/>
            <a:ext cx="300554" cy="300554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DDF9A32B-64FC-4801-8F87-812B1B7F6091}"/>
              </a:ext>
            </a:extLst>
          </p:cNvPr>
          <p:cNvGrpSpPr/>
          <p:nvPr/>
        </p:nvGrpSpPr>
        <p:grpSpPr>
          <a:xfrm>
            <a:off x="6228519" y="4458410"/>
            <a:ext cx="2194560" cy="1237866"/>
            <a:chOff x="6691483" y="4621698"/>
            <a:chExt cx="2194560" cy="123786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94B0A4A-7297-4FEC-9F1A-0F13AC8A7694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E69F80A-920C-4A12-9D0F-0769EEC0D713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63EB65D-3F56-4E34-8B26-873A96ED12EF}"/>
              </a:ext>
            </a:extLst>
          </p:cNvPr>
          <p:cNvGrpSpPr/>
          <p:nvPr/>
        </p:nvGrpSpPr>
        <p:grpSpPr>
          <a:xfrm>
            <a:off x="6236774" y="3035607"/>
            <a:ext cx="2194560" cy="1237868"/>
            <a:chOff x="6974393" y="2966533"/>
            <a:chExt cx="2194560" cy="123786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BB87AB6-54BF-4D94-BDEF-8E83F69EB074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893C226-22E6-458B-9169-7F041CE95DE5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B6C06CE-4F1F-4C61-A32A-E5629E6FCE93}"/>
              </a:ext>
            </a:extLst>
          </p:cNvPr>
          <p:cNvGrpSpPr/>
          <p:nvPr/>
        </p:nvGrpSpPr>
        <p:grpSpPr>
          <a:xfrm>
            <a:off x="715076" y="3035605"/>
            <a:ext cx="2194560" cy="1237869"/>
            <a:chOff x="249702" y="2966531"/>
            <a:chExt cx="2194560" cy="123786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D74AE0B-1F20-4FBB-9691-00EE8EBFBE9D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9C3C490-C8F3-48EC-8834-17426159593E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5C152C1-A5D7-40B4-9C75-AB2BCD941786}"/>
              </a:ext>
            </a:extLst>
          </p:cNvPr>
          <p:cNvGrpSpPr/>
          <p:nvPr/>
        </p:nvGrpSpPr>
        <p:grpSpPr>
          <a:xfrm>
            <a:off x="720922" y="1612803"/>
            <a:ext cx="2194560" cy="1237867"/>
            <a:chOff x="255548" y="1465256"/>
            <a:chExt cx="2194560" cy="123786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E89710D-5394-40F2-B3EE-1E3035B920C4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16A3384-7772-4B92-A8A6-F2B775351581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" name="Graphic 10" descr="Trophy">
            <a:extLst>
              <a:ext uri="{FF2B5EF4-FFF2-40B4-BE49-F238E27FC236}">
                <a16:creationId xmlns:a16="http://schemas.microsoft.com/office/drawing/2014/main" id="{8A5AAAC9-3EDD-4ECB-8405-E3DBA28D0D4F}"/>
              </a:ext>
            </a:extLst>
          </p:cNvPr>
          <p:cNvSpPr/>
          <p:nvPr/>
        </p:nvSpPr>
        <p:spPr>
          <a:xfrm>
            <a:off x="4071008" y="3075161"/>
            <a:ext cx="1026746" cy="1157290"/>
          </a:xfrm>
          <a:custGeom>
            <a:avLst/>
            <a:gdLst>
              <a:gd name="connsiteX0" fmla="*/ 878602 w 1026746"/>
              <a:gd name="connsiteY0" fmla="*/ 557377 h 1157290"/>
              <a:gd name="connsiteX1" fmla="*/ 673253 w 1026746"/>
              <a:gd name="connsiteY1" fmla="*/ 655651 h 1157290"/>
              <a:gd name="connsiteX2" fmla="*/ 761260 w 1026746"/>
              <a:gd name="connsiteY2" fmla="*/ 566178 h 1157290"/>
              <a:gd name="connsiteX3" fmla="*/ 794995 w 1026746"/>
              <a:gd name="connsiteY3" fmla="*/ 522174 h 1157290"/>
              <a:gd name="connsiteX4" fmla="*/ 834599 w 1026746"/>
              <a:gd name="connsiteY4" fmla="*/ 382830 h 1157290"/>
              <a:gd name="connsiteX5" fmla="*/ 834599 w 1026746"/>
              <a:gd name="connsiteY5" fmla="*/ 192148 h 1157290"/>
              <a:gd name="connsiteX6" fmla="*/ 937273 w 1026746"/>
              <a:gd name="connsiteY6" fmla="*/ 192148 h 1157290"/>
              <a:gd name="connsiteX7" fmla="*/ 937273 w 1026746"/>
              <a:gd name="connsiteY7" fmla="*/ 415099 h 1157290"/>
              <a:gd name="connsiteX8" fmla="*/ 878602 w 1026746"/>
              <a:gd name="connsiteY8" fmla="*/ 557377 h 1157290"/>
              <a:gd name="connsiteX9" fmla="*/ 149612 w 1026746"/>
              <a:gd name="connsiteY9" fmla="*/ 557377 h 1157290"/>
              <a:gd name="connsiteX10" fmla="*/ 88007 w 1026746"/>
              <a:gd name="connsiteY10" fmla="*/ 415099 h 1157290"/>
              <a:gd name="connsiteX11" fmla="*/ 88007 w 1026746"/>
              <a:gd name="connsiteY11" fmla="*/ 190682 h 1157290"/>
              <a:gd name="connsiteX12" fmla="*/ 190682 w 1026746"/>
              <a:gd name="connsiteY12" fmla="*/ 190682 h 1157290"/>
              <a:gd name="connsiteX13" fmla="*/ 190682 w 1026746"/>
              <a:gd name="connsiteY13" fmla="*/ 381363 h 1157290"/>
              <a:gd name="connsiteX14" fmla="*/ 230285 w 1026746"/>
              <a:gd name="connsiteY14" fmla="*/ 520707 h 1157290"/>
              <a:gd name="connsiteX15" fmla="*/ 264021 w 1026746"/>
              <a:gd name="connsiteY15" fmla="*/ 564711 h 1157290"/>
              <a:gd name="connsiteX16" fmla="*/ 352028 w 1026746"/>
              <a:gd name="connsiteY16" fmla="*/ 654184 h 1157290"/>
              <a:gd name="connsiteX17" fmla="*/ 149612 w 1026746"/>
              <a:gd name="connsiteY17" fmla="*/ 557377 h 1157290"/>
              <a:gd name="connsiteX18" fmla="*/ 1026747 w 1026746"/>
              <a:gd name="connsiteY18" fmla="*/ 410699 h 1157290"/>
              <a:gd name="connsiteX19" fmla="*/ 1026747 w 1026746"/>
              <a:gd name="connsiteY19" fmla="*/ 102675 h 1157290"/>
              <a:gd name="connsiteX20" fmla="*/ 836065 w 1026746"/>
              <a:gd name="connsiteY20" fmla="*/ 102675 h 1157290"/>
              <a:gd name="connsiteX21" fmla="*/ 836065 w 1026746"/>
              <a:gd name="connsiteY21" fmla="*/ 0 h 1157290"/>
              <a:gd name="connsiteX22" fmla="*/ 513373 w 1026746"/>
              <a:gd name="connsiteY22" fmla="*/ 0 h 1157290"/>
              <a:gd name="connsiteX23" fmla="*/ 190682 w 1026746"/>
              <a:gd name="connsiteY23" fmla="*/ 0 h 1157290"/>
              <a:gd name="connsiteX24" fmla="*/ 190682 w 1026746"/>
              <a:gd name="connsiteY24" fmla="*/ 102675 h 1157290"/>
              <a:gd name="connsiteX25" fmla="*/ 0 w 1026746"/>
              <a:gd name="connsiteY25" fmla="*/ 102675 h 1157290"/>
              <a:gd name="connsiteX26" fmla="*/ 0 w 1026746"/>
              <a:gd name="connsiteY26" fmla="*/ 409232 h 1157290"/>
              <a:gd name="connsiteX27" fmla="*/ 83607 w 1026746"/>
              <a:gd name="connsiteY27" fmla="*/ 614581 h 1157290"/>
              <a:gd name="connsiteX28" fmla="*/ 434167 w 1026746"/>
              <a:gd name="connsiteY28" fmla="*/ 746592 h 1157290"/>
              <a:gd name="connsiteX29" fmla="*/ 454702 w 1026746"/>
              <a:gd name="connsiteY29" fmla="*/ 819931 h 1157290"/>
              <a:gd name="connsiteX30" fmla="*/ 454702 w 1026746"/>
              <a:gd name="connsiteY30" fmla="*/ 1010612 h 1157290"/>
              <a:gd name="connsiteX31" fmla="*/ 381363 w 1026746"/>
              <a:gd name="connsiteY31" fmla="*/ 1010612 h 1157290"/>
              <a:gd name="connsiteX32" fmla="*/ 322692 w 1026746"/>
              <a:gd name="connsiteY32" fmla="*/ 1069284 h 1157290"/>
              <a:gd name="connsiteX33" fmla="*/ 249353 w 1026746"/>
              <a:gd name="connsiteY33" fmla="*/ 1069284 h 1157290"/>
              <a:gd name="connsiteX34" fmla="*/ 190682 w 1026746"/>
              <a:gd name="connsiteY34" fmla="*/ 1127955 h 1157290"/>
              <a:gd name="connsiteX35" fmla="*/ 190682 w 1026746"/>
              <a:gd name="connsiteY35" fmla="*/ 1157290 h 1157290"/>
              <a:gd name="connsiteX36" fmla="*/ 836065 w 1026746"/>
              <a:gd name="connsiteY36" fmla="*/ 1157290 h 1157290"/>
              <a:gd name="connsiteX37" fmla="*/ 836065 w 1026746"/>
              <a:gd name="connsiteY37" fmla="*/ 1127955 h 1157290"/>
              <a:gd name="connsiteX38" fmla="*/ 777394 w 1026746"/>
              <a:gd name="connsiteY38" fmla="*/ 1069284 h 1157290"/>
              <a:gd name="connsiteX39" fmla="*/ 704055 w 1026746"/>
              <a:gd name="connsiteY39" fmla="*/ 1069284 h 1157290"/>
              <a:gd name="connsiteX40" fmla="*/ 645384 w 1026746"/>
              <a:gd name="connsiteY40" fmla="*/ 1010612 h 1157290"/>
              <a:gd name="connsiteX41" fmla="*/ 572045 w 1026746"/>
              <a:gd name="connsiteY41" fmla="*/ 1010612 h 1157290"/>
              <a:gd name="connsiteX42" fmla="*/ 572045 w 1026746"/>
              <a:gd name="connsiteY42" fmla="*/ 821398 h 1157290"/>
              <a:gd name="connsiteX43" fmla="*/ 592580 w 1026746"/>
              <a:gd name="connsiteY43" fmla="*/ 748058 h 1157290"/>
              <a:gd name="connsiteX44" fmla="*/ 943140 w 1026746"/>
              <a:gd name="connsiteY44" fmla="*/ 616048 h 1157290"/>
              <a:gd name="connsiteX45" fmla="*/ 1026747 w 1026746"/>
              <a:gd name="connsiteY45" fmla="*/ 410699 h 1157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026746" h="1157290">
                <a:moveTo>
                  <a:pt x="878602" y="557377"/>
                </a:moveTo>
                <a:cubicBezTo>
                  <a:pt x="827265" y="610181"/>
                  <a:pt x="778861" y="643917"/>
                  <a:pt x="673253" y="655651"/>
                </a:cubicBezTo>
                <a:cubicBezTo>
                  <a:pt x="701121" y="627782"/>
                  <a:pt x="733391" y="599914"/>
                  <a:pt x="761260" y="566178"/>
                </a:cubicBezTo>
                <a:cubicBezTo>
                  <a:pt x="772994" y="552977"/>
                  <a:pt x="794995" y="523641"/>
                  <a:pt x="794995" y="522174"/>
                </a:cubicBezTo>
                <a:cubicBezTo>
                  <a:pt x="819931" y="481104"/>
                  <a:pt x="834599" y="434167"/>
                  <a:pt x="834599" y="382830"/>
                </a:cubicBezTo>
                <a:lnTo>
                  <a:pt x="834599" y="192148"/>
                </a:lnTo>
                <a:lnTo>
                  <a:pt x="937273" y="192148"/>
                </a:lnTo>
                <a:lnTo>
                  <a:pt x="937273" y="415099"/>
                </a:lnTo>
                <a:cubicBezTo>
                  <a:pt x="938740" y="418033"/>
                  <a:pt x="941674" y="491372"/>
                  <a:pt x="878602" y="557377"/>
                </a:cubicBezTo>
                <a:close/>
                <a:moveTo>
                  <a:pt x="149612" y="557377"/>
                </a:moveTo>
                <a:cubicBezTo>
                  <a:pt x="85073" y="491372"/>
                  <a:pt x="88007" y="418033"/>
                  <a:pt x="88007" y="415099"/>
                </a:cubicBezTo>
                <a:lnTo>
                  <a:pt x="88007" y="190682"/>
                </a:lnTo>
                <a:lnTo>
                  <a:pt x="190682" y="190682"/>
                </a:lnTo>
                <a:lnTo>
                  <a:pt x="190682" y="381363"/>
                </a:lnTo>
                <a:cubicBezTo>
                  <a:pt x="190682" y="432700"/>
                  <a:pt x="205349" y="479637"/>
                  <a:pt x="230285" y="520707"/>
                </a:cubicBezTo>
                <a:cubicBezTo>
                  <a:pt x="230285" y="522174"/>
                  <a:pt x="252286" y="552977"/>
                  <a:pt x="264021" y="564711"/>
                </a:cubicBezTo>
                <a:cubicBezTo>
                  <a:pt x="293356" y="598447"/>
                  <a:pt x="324159" y="626316"/>
                  <a:pt x="352028" y="654184"/>
                </a:cubicBezTo>
                <a:cubicBezTo>
                  <a:pt x="249353" y="642450"/>
                  <a:pt x="199482" y="608714"/>
                  <a:pt x="149612" y="557377"/>
                </a:cubicBezTo>
                <a:close/>
                <a:moveTo>
                  <a:pt x="1026747" y="410699"/>
                </a:moveTo>
                <a:lnTo>
                  <a:pt x="1026747" y="102675"/>
                </a:lnTo>
                <a:lnTo>
                  <a:pt x="836065" y="102675"/>
                </a:lnTo>
                <a:lnTo>
                  <a:pt x="836065" y="0"/>
                </a:lnTo>
                <a:lnTo>
                  <a:pt x="513373" y="0"/>
                </a:lnTo>
                <a:lnTo>
                  <a:pt x="190682" y="0"/>
                </a:lnTo>
                <a:lnTo>
                  <a:pt x="190682" y="102675"/>
                </a:lnTo>
                <a:lnTo>
                  <a:pt x="0" y="102675"/>
                </a:lnTo>
                <a:lnTo>
                  <a:pt x="0" y="409232"/>
                </a:lnTo>
                <a:cubicBezTo>
                  <a:pt x="0" y="423900"/>
                  <a:pt x="0" y="525108"/>
                  <a:pt x="83607" y="614581"/>
                </a:cubicBezTo>
                <a:cubicBezTo>
                  <a:pt x="164280" y="699655"/>
                  <a:pt x="262554" y="743658"/>
                  <a:pt x="434167" y="746592"/>
                </a:cubicBezTo>
                <a:cubicBezTo>
                  <a:pt x="447368" y="768593"/>
                  <a:pt x="454702" y="793529"/>
                  <a:pt x="454702" y="819931"/>
                </a:cubicBezTo>
                <a:lnTo>
                  <a:pt x="454702" y="1010612"/>
                </a:lnTo>
                <a:lnTo>
                  <a:pt x="381363" y="1010612"/>
                </a:lnTo>
                <a:cubicBezTo>
                  <a:pt x="349094" y="1010612"/>
                  <a:pt x="322692" y="1037014"/>
                  <a:pt x="322692" y="1069284"/>
                </a:cubicBezTo>
                <a:lnTo>
                  <a:pt x="249353" y="1069284"/>
                </a:lnTo>
                <a:cubicBezTo>
                  <a:pt x="217084" y="1069284"/>
                  <a:pt x="190682" y="1095686"/>
                  <a:pt x="190682" y="1127955"/>
                </a:cubicBezTo>
                <a:lnTo>
                  <a:pt x="190682" y="1157290"/>
                </a:lnTo>
                <a:lnTo>
                  <a:pt x="836065" y="1157290"/>
                </a:lnTo>
                <a:lnTo>
                  <a:pt x="836065" y="1127955"/>
                </a:lnTo>
                <a:cubicBezTo>
                  <a:pt x="836065" y="1095686"/>
                  <a:pt x="809663" y="1069284"/>
                  <a:pt x="777394" y="1069284"/>
                </a:cubicBezTo>
                <a:lnTo>
                  <a:pt x="704055" y="1069284"/>
                </a:lnTo>
                <a:cubicBezTo>
                  <a:pt x="704055" y="1037014"/>
                  <a:pt x="677653" y="1010612"/>
                  <a:pt x="645384" y="1010612"/>
                </a:cubicBezTo>
                <a:lnTo>
                  <a:pt x="572045" y="1010612"/>
                </a:lnTo>
                <a:lnTo>
                  <a:pt x="572045" y="821398"/>
                </a:lnTo>
                <a:cubicBezTo>
                  <a:pt x="572045" y="794995"/>
                  <a:pt x="579379" y="770060"/>
                  <a:pt x="592580" y="748058"/>
                </a:cubicBezTo>
                <a:cubicBezTo>
                  <a:pt x="764193" y="745125"/>
                  <a:pt x="862467" y="699655"/>
                  <a:pt x="943140" y="616048"/>
                </a:cubicBezTo>
                <a:cubicBezTo>
                  <a:pt x="1026747" y="528041"/>
                  <a:pt x="1026747" y="425367"/>
                  <a:pt x="1026747" y="41069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458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86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L-Shape Opposing Ideas – Slide Template</vt:lpstr>
      <vt:lpstr>L-Shape Opposing Ideas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L-Shape Opposing Ideas</dc:title>
  <dc:creator>PresentationGO.com</dc:creator>
  <dc:description>© Copyright PresentationGO.com</dc:description>
  <dcterms:created xsi:type="dcterms:W3CDTF">2014-11-26T05:14:11Z</dcterms:created>
  <dcterms:modified xsi:type="dcterms:W3CDTF">2020-05-04T19:23:09Z</dcterms:modified>
  <cp:category>Charts &amp; Diagrams</cp:category>
</cp:coreProperties>
</file>