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54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ED3F6B68-69D8-4787-8A99-8CE25E3AEF17}"/>
              </a:ext>
            </a:extLst>
          </p:cNvPr>
          <p:cNvGrpSpPr/>
          <p:nvPr/>
        </p:nvGrpSpPr>
        <p:grpSpPr>
          <a:xfrm rot="10800000">
            <a:off x="1764028" y="2362836"/>
            <a:ext cx="6250943" cy="2946400"/>
            <a:chOff x="4177029" y="1548764"/>
            <a:chExt cx="6250943" cy="2946400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C142E5F-A1B6-4E75-8DF2-08C74B43B5C9}"/>
                </a:ext>
              </a:extLst>
            </p:cNvPr>
            <p:cNvSpPr/>
            <p:nvPr/>
          </p:nvSpPr>
          <p:spPr>
            <a:xfrm>
              <a:off x="4177029" y="1548764"/>
              <a:ext cx="6250943" cy="294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" y="21600"/>
                  </a:moveTo>
                  <a:cubicBezTo>
                    <a:pt x="430" y="21600"/>
                    <a:pt x="0" y="20697"/>
                    <a:pt x="0" y="19570"/>
                  </a:cubicBezTo>
                  <a:lnTo>
                    <a:pt x="0" y="12066"/>
                  </a:lnTo>
                  <a:cubicBezTo>
                    <a:pt x="0" y="5409"/>
                    <a:pt x="2554" y="0"/>
                    <a:pt x="5687" y="0"/>
                  </a:cubicBezTo>
                  <a:lnTo>
                    <a:pt x="20643" y="0"/>
                  </a:lnTo>
                  <a:cubicBezTo>
                    <a:pt x="21170" y="0"/>
                    <a:pt x="21600" y="903"/>
                    <a:pt x="21600" y="2030"/>
                  </a:cubicBezTo>
                  <a:cubicBezTo>
                    <a:pt x="21600" y="3156"/>
                    <a:pt x="21174" y="4059"/>
                    <a:pt x="20643" y="4059"/>
                  </a:cubicBezTo>
                  <a:lnTo>
                    <a:pt x="5687" y="4059"/>
                  </a:lnTo>
                  <a:cubicBezTo>
                    <a:pt x="3603" y="4059"/>
                    <a:pt x="1909" y="7653"/>
                    <a:pt x="1909" y="12076"/>
                  </a:cubicBezTo>
                  <a:lnTo>
                    <a:pt x="1909" y="19580"/>
                  </a:lnTo>
                  <a:cubicBezTo>
                    <a:pt x="1913" y="20688"/>
                    <a:pt x="1483" y="21600"/>
                    <a:pt x="95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1DBDFCD-FFF4-4F20-B883-DAC051804020}"/>
                </a:ext>
              </a:extLst>
            </p:cNvPr>
            <p:cNvSpPr/>
            <p:nvPr/>
          </p:nvSpPr>
          <p:spPr>
            <a:xfrm>
              <a:off x="4177029" y="1548764"/>
              <a:ext cx="6200611" cy="2866092"/>
            </a:xfrm>
            <a:custGeom>
              <a:avLst/>
              <a:gdLst>
                <a:gd name="connsiteX0" fmla="*/ 1645792 w 6200611"/>
                <a:gd name="connsiteY0" fmla="*/ 0 h 2866092"/>
                <a:gd name="connsiteX1" fmla="*/ 5973991 w 6200611"/>
                <a:gd name="connsiteY1" fmla="*/ 0 h 2866092"/>
                <a:gd name="connsiteX2" fmla="*/ 6169659 w 6200611"/>
                <a:gd name="connsiteY2" fmla="*/ 80804 h 2866092"/>
                <a:gd name="connsiteX3" fmla="*/ 6200611 w 6200611"/>
                <a:gd name="connsiteY3" fmla="*/ 126605 h 2866092"/>
                <a:gd name="connsiteX4" fmla="*/ 6178944 w 6200611"/>
                <a:gd name="connsiteY4" fmla="*/ 121034 h 2866092"/>
                <a:gd name="connsiteX5" fmla="*/ 5859630 w 6200611"/>
                <a:gd name="connsiteY5" fmla="*/ 88844 h 2866092"/>
                <a:gd name="connsiteX6" fmla="*/ 1666297 w 6200611"/>
                <a:gd name="connsiteY6" fmla="*/ 88844 h 2866092"/>
                <a:gd name="connsiteX7" fmla="*/ 81887 w 6200611"/>
                <a:gd name="connsiteY7" fmla="*/ 1673254 h 2866092"/>
                <a:gd name="connsiteX8" fmla="*/ 81887 w 6200611"/>
                <a:gd name="connsiteY8" fmla="*/ 2866092 h 2866092"/>
                <a:gd name="connsiteX9" fmla="*/ 81284 w 6200611"/>
                <a:gd name="connsiteY9" fmla="*/ 2865596 h 2866092"/>
                <a:gd name="connsiteX10" fmla="*/ 0 w 6200611"/>
                <a:gd name="connsiteY10" fmla="*/ 2669493 h 2866092"/>
                <a:gd name="connsiteX11" fmla="*/ 0 w 6200611"/>
                <a:gd name="connsiteY11" fmla="*/ 1645892 h 2866092"/>
                <a:gd name="connsiteX12" fmla="*/ 1645792 w 6200611"/>
                <a:gd name="connsiteY12" fmla="*/ 0 h 286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00611" h="2866092">
                  <a:moveTo>
                    <a:pt x="1645792" y="0"/>
                  </a:moveTo>
                  <a:lnTo>
                    <a:pt x="5973991" y="0"/>
                  </a:lnTo>
                  <a:cubicBezTo>
                    <a:pt x="6050247" y="0"/>
                    <a:pt x="6119485" y="30794"/>
                    <a:pt x="6169659" y="80804"/>
                  </a:cubicBezTo>
                  <a:lnTo>
                    <a:pt x="6200611" y="126605"/>
                  </a:lnTo>
                  <a:lnTo>
                    <a:pt x="6178944" y="121034"/>
                  </a:lnTo>
                  <a:cubicBezTo>
                    <a:pt x="6075803" y="99928"/>
                    <a:pt x="5969011" y="88844"/>
                    <a:pt x="5859630" y="88844"/>
                  </a:cubicBezTo>
                  <a:lnTo>
                    <a:pt x="1666297" y="88844"/>
                  </a:lnTo>
                  <a:cubicBezTo>
                    <a:pt x="791252" y="88844"/>
                    <a:pt x="81887" y="798209"/>
                    <a:pt x="81887" y="1673254"/>
                  </a:cubicBezTo>
                  <a:lnTo>
                    <a:pt x="81887" y="2866092"/>
                  </a:lnTo>
                  <a:lnTo>
                    <a:pt x="81284" y="2865596"/>
                  </a:lnTo>
                  <a:cubicBezTo>
                    <a:pt x="31110" y="2815586"/>
                    <a:pt x="0" y="2746359"/>
                    <a:pt x="0" y="2669493"/>
                  </a:cubicBezTo>
                  <a:lnTo>
                    <a:pt x="0" y="1645892"/>
                  </a:lnTo>
                  <a:cubicBezTo>
                    <a:pt x="0" y="737828"/>
                    <a:pt x="739116" y="0"/>
                    <a:pt x="1645792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L-Shape Opposing Ideas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58EB18-F471-4458-B2FC-0ED4EA4CEEAC}"/>
              </a:ext>
            </a:extLst>
          </p:cNvPr>
          <p:cNvGrpSpPr/>
          <p:nvPr/>
        </p:nvGrpSpPr>
        <p:grpSpPr>
          <a:xfrm>
            <a:off x="4177029" y="1548764"/>
            <a:ext cx="6250943" cy="2946400"/>
            <a:chOff x="4177029" y="1548764"/>
            <a:chExt cx="6250943" cy="2946400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AFCFE85-78D9-4738-80B4-515C07DF71B5}"/>
                </a:ext>
              </a:extLst>
            </p:cNvPr>
            <p:cNvSpPr/>
            <p:nvPr/>
          </p:nvSpPr>
          <p:spPr>
            <a:xfrm>
              <a:off x="4177029" y="1548764"/>
              <a:ext cx="6250943" cy="294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" y="21600"/>
                  </a:moveTo>
                  <a:cubicBezTo>
                    <a:pt x="430" y="21600"/>
                    <a:pt x="0" y="20697"/>
                    <a:pt x="0" y="19570"/>
                  </a:cubicBezTo>
                  <a:lnTo>
                    <a:pt x="0" y="12066"/>
                  </a:lnTo>
                  <a:cubicBezTo>
                    <a:pt x="0" y="5409"/>
                    <a:pt x="2554" y="0"/>
                    <a:pt x="5687" y="0"/>
                  </a:cubicBezTo>
                  <a:lnTo>
                    <a:pt x="20643" y="0"/>
                  </a:lnTo>
                  <a:cubicBezTo>
                    <a:pt x="21170" y="0"/>
                    <a:pt x="21600" y="903"/>
                    <a:pt x="21600" y="2030"/>
                  </a:cubicBezTo>
                  <a:cubicBezTo>
                    <a:pt x="21600" y="3156"/>
                    <a:pt x="21174" y="4059"/>
                    <a:pt x="20643" y="4059"/>
                  </a:cubicBezTo>
                  <a:lnTo>
                    <a:pt x="5687" y="4059"/>
                  </a:lnTo>
                  <a:cubicBezTo>
                    <a:pt x="3603" y="4059"/>
                    <a:pt x="1909" y="7653"/>
                    <a:pt x="1909" y="12076"/>
                  </a:cubicBezTo>
                  <a:lnTo>
                    <a:pt x="1909" y="19580"/>
                  </a:lnTo>
                  <a:cubicBezTo>
                    <a:pt x="1913" y="20688"/>
                    <a:pt x="1483" y="21600"/>
                    <a:pt x="957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B7DF7DF-6FFF-47C7-8ECE-8E69753086BF}"/>
                </a:ext>
              </a:extLst>
            </p:cNvPr>
            <p:cNvSpPr/>
            <p:nvPr/>
          </p:nvSpPr>
          <p:spPr>
            <a:xfrm>
              <a:off x="4177029" y="1548764"/>
              <a:ext cx="6200611" cy="2866092"/>
            </a:xfrm>
            <a:custGeom>
              <a:avLst/>
              <a:gdLst>
                <a:gd name="connsiteX0" fmla="*/ 1645792 w 6200611"/>
                <a:gd name="connsiteY0" fmla="*/ 0 h 2866092"/>
                <a:gd name="connsiteX1" fmla="*/ 5973991 w 6200611"/>
                <a:gd name="connsiteY1" fmla="*/ 0 h 2866092"/>
                <a:gd name="connsiteX2" fmla="*/ 6169659 w 6200611"/>
                <a:gd name="connsiteY2" fmla="*/ 80804 h 2866092"/>
                <a:gd name="connsiteX3" fmla="*/ 6200611 w 6200611"/>
                <a:gd name="connsiteY3" fmla="*/ 126605 h 2866092"/>
                <a:gd name="connsiteX4" fmla="*/ 6178944 w 6200611"/>
                <a:gd name="connsiteY4" fmla="*/ 121034 h 2866092"/>
                <a:gd name="connsiteX5" fmla="*/ 5859630 w 6200611"/>
                <a:gd name="connsiteY5" fmla="*/ 88844 h 2866092"/>
                <a:gd name="connsiteX6" fmla="*/ 1666297 w 6200611"/>
                <a:gd name="connsiteY6" fmla="*/ 88844 h 2866092"/>
                <a:gd name="connsiteX7" fmla="*/ 81887 w 6200611"/>
                <a:gd name="connsiteY7" fmla="*/ 1673254 h 2866092"/>
                <a:gd name="connsiteX8" fmla="*/ 81887 w 6200611"/>
                <a:gd name="connsiteY8" fmla="*/ 2866092 h 2866092"/>
                <a:gd name="connsiteX9" fmla="*/ 81284 w 6200611"/>
                <a:gd name="connsiteY9" fmla="*/ 2865596 h 2866092"/>
                <a:gd name="connsiteX10" fmla="*/ 0 w 6200611"/>
                <a:gd name="connsiteY10" fmla="*/ 2669493 h 2866092"/>
                <a:gd name="connsiteX11" fmla="*/ 0 w 6200611"/>
                <a:gd name="connsiteY11" fmla="*/ 1645892 h 2866092"/>
                <a:gd name="connsiteX12" fmla="*/ 1645792 w 6200611"/>
                <a:gd name="connsiteY12" fmla="*/ 0 h 286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00611" h="2866092">
                  <a:moveTo>
                    <a:pt x="1645792" y="0"/>
                  </a:moveTo>
                  <a:lnTo>
                    <a:pt x="5973991" y="0"/>
                  </a:lnTo>
                  <a:cubicBezTo>
                    <a:pt x="6050247" y="0"/>
                    <a:pt x="6119485" y="30794"/>
                    <a:pt x="6169659" y="80804"/>
                  </a:cubicBezTo>
                  <a:lnTo>
                    <a:pt x="6200611" y="126605"/>
                  </a:lnTo>
                  <a:lnTo>
                    <a:pt x="6178944" y="121034"/>
                  </a:lnTo>
                  <a:cubicBezTo>
                    <a:pt x="6075803" y="99928"/>
                    <a:pt x="5969011" y="88844"/>
                    <a:pt x="5859630" y="88844"/>
                  </a:cubicBezTo>
                  <a:lnTo>
                    <a:pt x="1666297" y="88844"/>
                  </a:lnTo>
                  <a:cubicBezTo>
                    <a:pt x="791252" y="88844"/>
                    <a:pt x="81887" y="798209"/>
                    <a:pt x="81887" y="1673254"/>
                  </a:cubicBezTo>
                  <a:lnTo>
                    <a:pt x="81887" y="2866092"/>
                  </a:lnTo>
                  <a:lnTo>
                    <a:pt x="81284" y="2865596"/>
                  </a:lnTo>
                  <a:cubicBezTo>
                    <a:pt x="31110" y="2815586"/>
                    <a:pt x="0" y="2746359"/>
                    <a:pt x="0" y="2669493"/>
                  </a:cubicBezTo>
                  <a:lnTo>
                    <a:pt x="0" y="1645892"/>
                  </a:lnTo>
                  <a:cubicBezTo>
                    <a:pt x="0" y="737828"/>
                    <a:pt x="739116" y="0"/>
                    <a:pt x="1645792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CDB6CB9B-E3C8-497C-971D-671164E09390}"/>
              </a:ext>
            </a:extLst>
          </p:cNvPr>
          <p:cNvSpPr/>
          <p:nvPr/>
        </p:nvSpPr>
        <p:spPr>
          <a:xfrm>
            <a:off x="4951728" y="2259963"/>
            <a:ext cx="2321563" cy="2321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8" y="21600"/>
                </a:moveTo>
                <a:lnTo>
                  <a:pt x="13707" y="21600"/>
                </a:lnTo>
                <a:cubicBezTo>
                  <a:pt x="18067" y="21600"/>
                  <a:pt x="21600" y="18067"/>
                  <a:pt x="21600" y="13707"/>
                </a:cubicBezTo>
                <a:lnTo>
                  <a:pt x="21600" y="1678"/>
                </a:lnTo>
                <a:cubicBezTo>
                  <a:pt x="21600" y="756"/>
                  <a:pt x="20856" y="0"/>
                  <a:pt x="19922" y="0"/>
                </a:cubicBezTo>
                <a:lnTo>
                  <a:pt x="7893" y="0"/>
                </a:lnTo>
                <a:cubicBezTo>
                  <a:pt x="3533" y="0"/>
                  <a:pt x="0" y="3533"/>
                  <a:pt x="0" y="7893"/>
                </a:cubicBezTo>
                <a:lnTo>
                  <a:pt x="0" y="19922"/>
                </a:lnTo>
                <a:cubicBezTo>
                  <a:pt x="0" y="20856"/>
                  <a:pt x="756" y="21600"/>
                  <a:pt x="167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222E77EB-5B00-4AEA-B36B-AE8C626B4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0761" y="4020344"/>
            <a:ext cx="400738" cy="400738"/>
          </a:xfrm>
          <a:prstGeom prst="rect">
            <a:avLst/>
          </a:prstGeom>
        </p:spPr>
      </p:pic>
      <p:pic>
        <p:nvPicPr>
          <p:cNvPr id="8" name="Graphic 7" descr="Hourglass">
            <a:extLst>
              <a:ext uri="{FF2B5EF4-FFF2-40B4-BE49-F238E27FC236}">
                <a16:creationId xmlns:a16="http://schemas.microsoft.com/office/drawing/2014/main" id="{ED56F0C8-4FF4-43AB-8F89-774ED7125F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86123" y="4801145"/>
            <a:ext cx="400738" cy="400738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E2CE9527-20B1-41BB-916C-5866BA1D0F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41507" y="1658417"/>
            <a:ext cx="400738" cy="400738"/>
          </a:xfrm>
          <a:prstGeom prst="rect">
            <a:avLst/>
          </a:prstGeom>
        </p:spPr>
      </p:pic>
      <p:pic>
        <p:nvPicPr>
          <p:cNvPr id="10" name="Graphic 9" descr="Bar graph with upward trend">
            <a:extLst>
              <a:ext uri="{FF2B5EF4-FFF2-40B4-BE49-F238E27FC236}">
                <a16:creationId xmlns:a16="http://schemas.microsoft.com/office/drawing/2014/main" id="{22AD340D-839C-4FFB-A751-81CD31AB25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20790" y="2518290"/>
            <a:ext cx="400738" cy="40073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23451AA-2FD0-404E-BD37-6AD48989D90D}"/>
              </a:ext>
            </a:extLst>
          </p:cNvPr>
          <p:cNvGrpSpPr/>
          <p:nvPr/>
        </p:nvGrpSpPr>
        <p:grpSpPr>
          <a:xfrm>
            <a:off x="8615980" y="2355880"/>
            <a:ext cx="2474051" cy="1474819"/>
            <a:chOff x="8921977" y="1466725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3CD3C2-D661-4893-AF1D-503AEF05D56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EBA3E-F412-4F6A-8AB4-2A4852D10BB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DFAC2D7-8544-495C-923B-F78BE1BB973A}"/>
              </a:ext>
            </a:extLst>
          </p:cNvPr>
          <p:cNvGrpSpPr/>
          <p:nvPr/>
        </p:nvGrpSpPr>
        <p:grpSpPr>
          <a:xfrm>
            <a:off x="1101969" y="3008439"/>
            <a:ext cx="2474051" cy="1474819"/>
            <a:chOff x="8921977" y="1466725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5EB0488-239E-4EB3-A025-6E0305FE60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E2C5446-6F48-45EB-9E9D-FFA656C8AF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91CEEF-47B1-4F80-9930-B11364C2F797}"/>
              </a:ext>
            </a:extLst>
          </p:cNvPr>
          <p:cNvGrpSpPr/>
          <p:nvPr/>
        </p:nvGrpSpPr>
        <p:grpSpPr>
          <a:xfrm>
            <a:off x="1101969" y="1533620"/>
            <a:ext cx="2474051" cy="1474819"/>
            <a:chOff x="8921977" y="1466725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F7890A3-805B-4CA4-8485-1712D9AE3B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D47DE24-5EBF-46FA-8EA0-DF17A4D2C0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2A59236-8040-42F0-945D-08B823BB12C9}"/>
              </a:ext>
            </a:extLst>
          </p:cNvPr>
          <p:cNvGrpSpPr/>
          <p:nvPr/>
        </p:nvGrpSpPr>
        <p:grpSpPr>
          <a:xfrm>
            <a:off x="8615979" y="3827461"/>
            <a:ext cx="2474051" cy="1474819"/>
            <a:chOff x="8921977" y="1466725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CC9209-7A8B-492B-B700-0C7960A430F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1C432E3-8954-4A15-8175-7D5C0507F7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Graphic 10" descr="Trophy">
            <a:extLst>
              <a:ext uri="{FF2B5EF4-FFF2-40B4-BE49-F238E27FC236}">
                <a16:creationId xmlns:a16="http://schemas.microsoft.com/office/drawing/2014/main" id="{8A5AAAC9-3EDD-4ECB-8405-E3DBA28D0D4F}"/>
              </a:ext>
            </a:extLst>
          </p:cNvPr>
          <p:cNvSpPr/>
          <p:nvPr/>
        </p:nvSpPr>
        <p:spPr>
          <a:xfrm>
            <a:off x="5428011" y="2648239"/>
            <a:ext cx="1368995" cy="1543053"/>
          </a:xfrm>
          <a:custGeom>
            <a:avLst/>
            <a:gdLst>
              <a:gd name="connsiteX0" fmla="*/ 1171469 w 1368995"/>
              <a:gd name="connsiteY0" fmla="*/ 743169 h 1543053"/>
              <a:gd name="connsiteX1" fmla="*/ 897670 w 1368995"/>
              <a:gd name="connsiteY1" fmla="*/ 874202 h 1543053"/>
              <a:gd name="connsiteX2" fmla="*/ 1015013 w 1368995"/>
              <a:gd name="connsiteY2" fmla="*/ 754903 h 1543053"/>
              <a:gd name="connsiteX3" fmla="*/ 1059994 w 1368995"/>
              <a:gd name="connsiteY3" fmla="*/ 696232 h 1543053"/>
              <a:gd name="connsiteX4" fmla="*/ 1112798 w 1368995"/>
              <a:gd name="connsiteY4" fmla="*/ 510440 h 1543053"/>
              <a:gd name="connsiteX5" fmla="*/ 1112798 w 1368995"/>
              <a:gd name="connsiteY5" fmla="*/ 256198 h 1543053"/>
              <a:gd name="connsiteX6" fmla="*/ 1249698 w 1368995"/>
              <a:gd name="connsiteY6" fmla="*/ 256198 h 1543053"/>
              <a:gd name="connsiteX7" fmla="*/ 1249698 w 1368995"/>
              <a:gd name="connsiteY7" fmla="*/ 553465 h 1543053"/>
              <a:gd name="connsiteX8" fmla="*/ 1171469 w 1368995"/>
              <a:gd name="connsiteY8" fmla="*/ 743169 h 1543053"/>
              <a:gd name="connsiteX9" fmla="*/ 199482 w 1368995"/>
              <a:gd name="connsiteY9" fmla="*/ 743169 h 1543053"/>
              <a:gd name="connsiteX10" fmla="*/ 117343 w 1368995"/>
              <a:gd name="connsiteY10" fmla="*/ 553465 h 1543053"/>
              <a:gd name="connsiteX11" fmla="*/ 117343 w 1368995"/>
              <a:gd name="connsiteY11" fmla="*/ 254242 h 1543053"/>
              <a:gd name="connsiteX12" fmla="*/ 254242 w 1368995"/>
              <a:gd name="connsiteY12" fmla="*/ 254242 h 1543053"/>
              <a:gd name="connsiteX13" fmla="*/ 254242 w 1368995"/>
              <a:gd name="connsiteY13" fmla="*/ 508484 h 1543053"/>
              <a:gd name="connsiteX14" fmla="*/ 307046 w 1368995"/>
              <a:gd name="connsiteY14" fmla="*/ 694276 h 1543053"/>
              <a:gd name="connsiteX15" fmla="*/ 352028 w 1368995"/>
              <a:gd name="connsiteY15" fmla="*/ 752948 h 1543053"/>
              <a:gd name="connsiteX16" fmla="*/ 469370 w 1368995"/>
              <a:gd name="connsiteY16" fmla="*/ 872246 h 1543053"/>
              <a:gd name="connsiteX17" fmla="*/ 199482 w 1368995"/>
              <a:gd name="connsiteY17" fmla="*/ 743169 h 1543053"/>
              <a:gd name="connsiteX18" fmla="*/ 1368996 w 1368995"/>
              <a:gd name="connsiteY18" fmla="*/ 547598 h 1543053"/>
              <a:gd name="connsiteX19" fmla="*/ 1368996 w 1368995"/>
              <a:gd name="connsiteY19" fmla="*/ 136900 h 1543053"/>
              <a:gd name="connsiteX20" fmla="*/ 1114754 w 1368995"/>
              <a:gd name="connsiteY20" fmla="*/ 136900 h 1543053"/>
              <a:gd name="connsiteX21" fmla="*/ 1114754 w 1368995"/>
              <a:gd name="connsiteY21" fmla="*/ 0 h 1543053"/>
              <a:gd name="connsiteX22" fmla="*/ 684498 w 1368995"/>
              <a:gd name="connsiteY22" fmla="*/ 0 h 1543053"/>
              <a:gd name="connsiteX23" fmla="*/ 254242 w 1368995"/>
              <a:gd name="connsiteY23" fmla="*/ 0 h 1543053"/>
              <a:gd name="connsiteX24" fmla="*/ 254242 w 1368995"/>
              <a:gd name="connsiteY24" fmla="*/ 136900 h 1543053"/>
              <a:gd name="connsiteX25" fmla="*/ 0 w 1368995"/>
              <a:gd name="connsiteY25" fmla="*/ 136900 h 1543053"/>
              <a:gd name="connsiteX26" fmla="*/ 0 w 1368995"/>
              <a:gd name="connsiteY26" fmla="*/ 545643 h 1543053"/>
              <a:gd name="connsiteX27" fmla="*/ 111475 w 1368995"/>
              <a:gd name="connsiteY27" fmla="*/ 819442 h 1543053"/>
              <a:gd name="connsiteX28" fmla="*/ 578890 w 1368995"/>
              <a:gd name="connsiteY28" fmla="*/ 995456 h 1543053"/>
              <a:gd name="connsiteX29" fmla="*/ 606270 w 1368995"/>
              <a:gd name="connsiteY29" fmla="*/ 1093241 h 1543053"/>
              <a:gd name="connsiteX30" fmla="*/ 606270 w 1368995"/>
              <a:gd name="connsiteY30" fmla="*/ 1347483 h 1543053"/>
              <a:gd name="connsiteX31" fmla="*/ 508484 w 1368995"/>
              <a:gd name="connsiteY31" fmla="*/ 1347483 h 1543053"/>
              <a:gd name="connsiteX32" fmla="*/ 430256 w 1368995"/>
              <a:gd name="connsiteY32" fmla="*/ 1425711 h 1543053"/>
              <a:gd name="connsiteX33" fmla="*/ 332470 w 1368995"/>
              <a:gd name="connsiteY33" fmla="*/ 1425711 h 1543053"/>
              <a:gd name="connsiteX34" fmla="*/ 254242 w 1368995"/>
              <a:gd name="connsiteY34" fmla="*/ 1503940 h 1543053"/>
              <a:gd name="connsiteX35" fmla="*/ 254242 w 1368995"/>
              <a:gd name="connsiteY35" fmla="*/ 1543054 h 1543053"/>
              <a:gd name="connsiteX36" fmla="*/ 1114754 w 1368995"/>
              <a:gd name="connsiteY36" fmla="*/ 1543054 h 1543053"/>
              <a:gd name="connsiteX37" fmla="*/ 1114754 w 1368995"/>
              <a:gd name="connsiteY37" fmla="*/ 1503940 h 1543053"/>
              <a:gd name="connsiteX38" fmla="*/ 1036525 w 1368995"/>
              <a:gd name="connsiteY38" fmla="*/ 1425711 h 1543053"/>
              <a:gd name="connsiteX39" fmla="*/ 938740 w 1368995"/>
              <a:gd name="connsiteY39" fmla="*/ 1425711 h 1543053"/>
              <a:gd name="connsiteX40" fmla="*/ 860512 w 1368995"/>
              <a:gd name="connsiteY40" fmla="*/ 1347483 h 1543053"/>
              <a:gd name="connsiteX41" fmla="*/ 762726 w 1368995"/>
              <a:gd name="connsiteY41" fmla="*/ 1347483 h 1543053"/>
              <a:gd name="connsiteX42" fmla="*/ 762726 w 1368995"/>
              <a:gd name="connsiteY42" fmla="*/ 1095197 h 1543053"/>
              <a:gd name="connsiteX43" fmla="*/ 790106 w 1368995"/>
              <a:gd name="connsiteY43" fmla="*/ 997411 h 1543053"/>
              <a:gd name="connsiteX44" fmla="*/ 1257521 w 1368995"/>
              <a:gd name="connsiteY44" fmla="*/ 821398 h 1543053"/>
              <a:gd name="connsiteX45" fmla="*/ 1368996 w 1368995"/>
              <a:gd name="connsiteY45" fmla="*/ 547598 h 15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68995" h="1543053">
                <a:moveTo>
                  <a:pt x="1171469" y="743169"/>
                </a:moveTo>
                <a:cubicBezTo>
                  <a:pt x="1103020" y="813575"/>
                  <a:pt x="1038481" y="858556"/>
                  <a:pt x="897670" y="874202"/>
                </a:cubicBezTo>
                <a:cubicBezTo>
                  <a:pt x="934829" y="837043"/>
                  <a:pt x="977854" y="799885"/>
                  <a:pt x="1015013" y="754903"/>
                </a:cubicBezTo>
                <a:cubicBezTo>
                  <a:pt x="1030658" y="737302"/>
                  <a:pt x="1059994" y="698188"/>
                  <a:pt x="1059994" y="696232"/>
                </a:cubicBezTo>
                <a:cubicBezTo>
                  <a:pt x="1093241" y="641472"/>
                  <a:pt x="1112798" y="578890"/>
                  <a:pt x="1112798" y="510440"/>
                </a:cubicBezTo>
                <a:lnTo>
                  <a:pt x="1112798" y="256198"/>
                </a:lnTo>
                <a:lnTo>
                  <a:pt x="1249698" y="256198"/>
                </a:lnTo>
                <a:lnTo>
                  <a:pt x="1249698" y="553465"/>
                </a:lnTo>
                <a:cubicBezTo>
                  <a:pt x="1251653" y="557377"/>
                  <a:pt x="1255565" y="655162"/>
                  <a:pt x="1171469" y="743169"/>
                </a:cubicBezTo>
                <a:close/>
                <a:moveTo>
                  <a:pt x="199482" y="743169"/>
                </a:moveTo>
                <a:cubicBezTo>
                  <a:pt x="113431" y="655162"/>
                  <a:pt x="117343" y="557377"/>
                  <a:pt x="117343" y="553465"/>
                </a:cubicBezTo>
                <a:lnTo>
                  <a:pt x="117343" y="254242"/>
                </a:lnTo>
                <a:lnTo>
                  <a:pt x="254242" y="254242"/>
                </a:lnTo>
                <a:lnTo>
                  <a:pt x="254242" y="508484"/>
                </a:lnTo>
                <a:cubicBezTo>
                  <a:pt x="254242" y="576934"/>
                  <a:pt x="273799" y="639517"/>
                  <a:pt x="307046" y="694276"/>
                </a:cubicBezTo>
                <a:cubicBezTo>
                  <a:pt x="307046" y="696232"/>
                  <a:pt x="336382" y="737302"/>
                  <a:pt x="352028" y="752948"/>
                </a:cubicBezTo>
                <a:cubicBezTo>
                  <a:pt x="391142" y="797929"/>
                  <a:pt x="432212" y="835088"/>
                  <a:pt x="469370" y="872246"/>
                </a:cubicBezTo>
                <a:cubicBezTo>
                  <a:pt x="332470" y="856600"/>
                  <a:pt x="265976" y="811619"/>
                  <a:pt x="199482" y="743169"/>
                </a:cubicBezTo>
                <a:close/>
                <a:moveTo>
                  <a:pt x="1368996" y="547598"/>
                </a:moveTo>
                <a:lnTo>
                  <a:pt x="1368996" y="136900"/>
                </a:lnTo>
                <a:lnTo>
                  <a:pt x="1114754" y="136900"/>
                </a:lnTo>
                <a:lnTo>
                  <a:pt x="1114754" y="0"/>
                </a:lnTo>
                <a:lnTo>
                  <a:pt x="684498" y="0"/>
                </a:lnTo>
                <a:lnTo>
                  <a:pt x="254242" y="0"/>
                </a:lnTo>
                <a:lnTo>
                  <a:pt x="254242" y="136900"/>
                </a:lnTo>
                <a:lnTo>
                  <a:pt x="0" y="136900"/>
                </a:lnTo>
                <a:lnTo>
                  <a:pt x="0" y="545643"/>
                </a:lnTo>
                <a:cubicBezTo>
                  <a:pt x="0" y="565200"/>
                  <a:pt x="0" y="700144"/>
                  <a:pt x="111475" y="819442"/>
                </a:cubicBezTo>
                <a:cubicBezTo>
                  <a:pt x="219039" y="932873"/>
                  <a:pt x="350072" y="991544"/>
                  <a:pt x="578890" y="995456"/>
                </a:cubicBezTo>
                <a:cubicBezTo>
                  <a:pt x="596491" y="1024791"/>
                  <a:pt x="606270" y="1058038"/>
                  <a:pt x="606270" y="1093241"/>
                </a:cubicBezTo>
                <a:lnTo>
                  <a:pt x="606270" y="1347483"/>
                </a:lnTo>
                <a:lnTo>
                  <a:pt x="508484" y="1347483"/>
                </a:lnTo>
                <a:cubicBezTo>
                  <a:pt x="465459" y="1347483"/>
                  <a:pt x="430256" y="1382686"/>
                  <a:pt x="430256" y="1425711"/>
                </a:cubicBezTo>
                <a:lnTo>
                  <a:pt x="332470" y="1425711"/>
                </a:lnTo>
                <a:cubicBezTo>
                  <a:pt x="289445" y="1425711"/>
                  <a:pt x="254242" y="1460914"/>
                  <a:pt x="254242" y="1503940"/>
                </a:cubicBezTo>
                <a:lnTo>
                  <a:pt x="254242" y="1543054"/>
                </a:lnTo>
                <a:lnTo>
                  <a:pt x="1114754" y="1543054"/>
                </a:lnTo>
                <a:lnTo>
                  <a:pt x="1114754" y="1503940"/>
                </a:lnTo>
                <a:cubicBezTo>
                  <a:pt x="1114754" y="1460914"/>
                  <a:pt x="1079551" y="1425711"/>
                  <a:pt x="1036525" y="1425711"/>
                </a:cubicBezTo>
                <a:lnTo>
                  <a:pt x="938740" y="1425711"/>
                </a:lnTo>
                <a:cubicBezTo>
                  <a:pt x="938740" y="1382686"/>
                  <a:pt x="903537" y="1347483"/>
                  <a:pt x="860512" y="1347483"/>
                </a:cubicBezTo>
                <a:lnTo>
                  <a:pt x="762726" y="1347483"/>
                </a:lnTo>
                <a:lnTo>
                  <a:pt x="762726" y="1095197"/>
                </a:lnTo>
                <a:cubicBezTo>
                  <a:pt x="762726" y="1059994"/>
                  <a:pt x="772505" y="1026747"/>
                  <a:pt x="790106" y="997411"/>
                </a:cubicBezTo>
                <a:cubicBezTo>
                  <a:pt x="1018924" y="993500"/>
                  <a:pt x="1149957" y="932873"/>
                  <a:pt x="1257521" y="821398"/>
                </a:cubicBezTo>
                <a:cubicBezTo>
                  <a:pt x="1368996" y="704055"/>
                  <a:pt x="1368996" y="567155"/>
                  <a:pt x="1368996" y="54759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5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3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ED3F6B68-69D8-4787-8A99-8CE25E3AEF17}"/>
              </a:ext>
            </a:extLst>
          </p:cNvPr>
          <p:cNvGrpSpPr/>
          <p:nvPr/>
        </p:nvGrpSpPr>
        <p:grpSpPr>
          <a:xfrm rot="10800000">
            <a:off x="1764028" y="2362836"/>
            <a:ext cx="6250943" cy="2946400"/>
            <a:chOff x="4177029" y="1548764"/>
            <a:chExt cx="6250943" cy="2946400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C142E5F-A1B6-4E75-8DF2-08C74B43B5C9}"/>
                </a:ext>
              </a:extLst>
            </p:cNvPr>
            <p:cNvSpPr/>
            <p:nvPr/>
          </p:nvSpPr>
          <p:spPr>
            <a:xfrm>
              <a:off x="4177029" y="1548764"/>
              <a:ext cx="6250943" cy="294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" y="21600"/>
                  </a:moveTo>
                  <a:cubicBezTo>
                    <a:pt x="430" y="21600"/>
                    <a:pt x="0" y="20697"/>
                    <a:pt x="0" y="19570"/>
                  </a:cubicBezTo>
                  <a:lnTo>
                    <a:pt x="0" y="12066"/>
                  </a:lnTo>
                  <a:cubicBezTo>
                    <a:pt x="0" y="5409"/>
                    <a:pt x="2554" y="0"/>
                    <a:pt x="5687" y="0"/>
                  </a:cubicBezTo>
                  <a:lnTo>
                    <a:pt x="20643" y="0"/>
                  </a:lnTo>
                  <a:cubicBezTo>
                    <a:pt x="21170" y="0"/>
                    <a:pt x="21600" y="903"/>
                    <a:pt x="21600" y="2030"/>
                  </a:cubicBezTo>
                  <a:cubicBezTo>
                    <a:pt x="21600" y="3156"/>
                    <a:pt x="21174" y="4059"/>
                    <a:pt x="20643" y="4059"/>
                  </a:cubicBezTo>
                  <a:lnTo>
                    <a:pt x="5687" y="4059"/>
                  </a:lnTo>
                  <a:cubicBezTo>
                    <a:pt x="3603" y="4059"/>
                    <a:pt x="1909" y="7653"/>
                    <a:pt x="1909" y="12076"/>
                  </a:cubicBezTo>
                  <a:lnTo>
                    <a:pt x="1909" y="19580"/>
                  </a:lnTo>
                  <a:cubicBezTo>
                    <a:pt x="1913" y="20688"/>
                    <a:pt x="1483" y="21600"/>
                    <a:pt x="95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1DBDFCD-FFF4-4F20-B883-DAC051804020}"/>
                </a:ext>
              </a:extLst>
            </p:cNvPr>
            <p:cNvSpPr/>
            <p:nvPr/>
          </p:nvSpPr>
          <p:spPr>
            <a:xfrm>
              <a:off x="4177029" y="1548764"/>
              <a:ext cx="6200611" cy="2866092"/>
            </a:xfrm>
            <a:custGeom>
              <a:avLst/>
              <a:gdLst>
                <a:gd name="connsiteX0" fmla="*/ 1645792 w 6200611"/>
                <a:gd name="connsiteY0" fmla="*/ 0 h 2866092"/>
                <a:gd name="connsiteX1" fmla="*/ 5973991 w 6200611"/>
                <a:gd name="connsiteY1" fmla="*/ 0 h 2866092"/>
                <a:gd name="connsiteX2" fmla="*/ 6169659 w 6200611"/>
                <a:gd name="connsiteY2" fmla="*/ 80804 h 2866092"/>
                <a:gd name="connsiteX3" fmla="*/ 6200611 w 6200611"/>
                <a:gd name="connsiteY3" fmla="*/ 126605 h 2866092"/>
                <a:gd name="connsiteX4" fmla="*/ 6178944 w 6200611"/>
                <a:gd name="connsiteY4" fmla="*/ 121034 h 2866092"/>
                <a:gd name="connsiteX5" fmla="*/ 5859630 w 6200611"/>
                <a:gd name="connsiteY5" fmla="*/ 88844 h 2866092"/>
                <a:gd name="connsiteX6" fmla="*/ 1666297 w 6200611"/>
                <a:gd name="connsiteY6" fmla="*/ 88844 h 2866092"/>
                <a:gd name="connsiteX7" fmla="*/ 81887 w 6200611"/>
                <a:gd name="connsiteY7" fmla="*/ 1673254 h 2866092"/>
                <a:gd name="connsiteX8" fmla="*/ 81887 w 6200611"/>
                <a:gd name="connsiteY8" fmla="*/ 2866092 h 2866092"/>
                <a:gd name="connsiteX9" fmla="*/ 81284 w 6200611"/>
                <a:gd name="connsiteY9" fmla="*/ 2865596 h 2866092"/>
                <a:gd name="connsiteX10" fmla="*/ 0 w 6200611"/>
                <a:gd name="connsiteY10" fmla="*/ 2669493 h 2866092"/>
                <a:gd name="connsiteX11" fmla="*/ 0 w 6200611"/>
                <a:gd name="connsiteY11" fmla="*/ 1645892 h 2866092"/>
                <a:gd name="connsiteX12" fmla="*/ 1645792 w 6200611"/>
                <a:gd name="connsiteY12" fmla="*/ 0 h 286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00611" h="2866092">
                  <a:moveTo>
                    <a:pt x="1645792" y="0"/>
                  </a:moveTo>
                  <a:lnTo>
                    <a:pt x="5973991" y="0"/>
                  </a:lnTo>
                  <a:cubicBezTo>
                    <a:pt x="6050247" y="0"/>
                    <a:pt x="6119485" y="30794"/>
                    <a:pt x="6169659" y="80804"/>
                  </a:cubicBezTo>
                  <a:lnTo>
                    <a:pt x="6200611" y="126605"/>
                  </a:lnTo>
                  <a:lnTo>
                    <a:pt x="6178944" y="121034"/>
                  </a:lnTo>
                  <a:cubicBezTo>
                    <a:pt x="6075803" y="99928"/>
                    <a:pt x="5969011" y="88844"/>
                    <a:pt x="5859630" y="88844"/>
                  </a:cubicBezTo>
                  <a:lnTo>
                    <a:pt x="1666297" y="88844"/>
                  </a:lnTo>
                  <a:cubicBezTo>
                    <a:pt x="791252" y="88844"/>
                    <a:pt x="81887" y="798209"/>
                    <a:pt x="81887" y="1673254"/>
                  </a:cubicBezTo>
                  <a:lnTo>
                    <a:pt x="81887" y="2866092"/>
                  </a:lnTo>
                  <a:lnTo>
                    <a:pt x="81284" y="2865596"/>
                  </a:lnTo>
                  <a:cubicBezTo>
                    <a:pt x="31110" y="2815586"/>
                    <a:pt x="0" y="2746359"/>
                    <a:pt x="0" y="2669493"/>
                  </a:cubicBezTo>
                  <a:lnTo>
                    <a:pt x="0" y="1645892"/>
                  </a:lnTo>
                  <a:cubicBezTo>
                    <a:pt x="0" y="737828"/>
                    <a:pt x="739116" y="0"/>
                    <a:pt x="1645792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L-Shape Opposing Ideas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58EB18-F471-4458-B2FC-0ED4EA4CEEAC}"/>
              </a:ext>
            </a:extLst>
          </p:cNvPr>
          <p:cNvGrpSpPr/>
          <p:nvPr/>
        </p:nvGrpSpPr>
        <p:grpSpPr>
          <a:xfrm>
            <a:off x="4177029" y="1548764"/>
            <a:ext cx="6250943" cy="2946400"/>
            <a:chOff x="4177029" y="1548764"/>
            <a:chExt cx="6250943" cy="2946400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AFCFE85-78D9-4738-80B4-515C07DF71B5}"/>
                </a:ext>
              </a:extLst>
            </p:cNvPr>
            <p:cNvSpPr/>
            <p:nvPr/>
          </p:nvSpPr>
          <p:spPr>
            <a:xfrm>
              <a:off x="4177029" y="1548764"/>
              <a:ext cx="6250943" cy="294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" y="21600"/>
                  </a:moveTo>
                  <a:cubicBezTo>
                    <a:pt x="430" y="21600"/>
                    <a:pt x="0" y="20697"/>
                    <a:pt x="0" y="19570"/>
                  </a:cubicBezTo>
                  <a:lnTo>
                    <a:pt x="0" y="12066"/>
                  </a:lnTo>
                  <a:cubicBezTo>
                    <a:pt x="0" y="5409"/>
                    <a:pt x="2554" y="0"/>
                    <a:pt x="5687" y="0"/>
                  </a:cubicBezTo>
                  <a:lnTo>
                    <a:pt x="20643" y="0"/>
                  </a:lnTo>
                  <a:cubicBezTo>
                    <a:pt x="21170" y="0"/>
                    <a:pt x="21600" y="903"/>
                    <a:pt x="21600" y="2030"/>
                  </a:cubicBezTo>
                  <a:cubicBezTo>
                    <a:pt x="21600" y="3156"/>
                    <a:pt x="21174" y="4059"/>
                    <a:pt x="20643" y="4059"/>
                  </a:cubicBezTo>
                  <a:lnTo>
                    <a:pt x="5687" y="4059"/>
                  </a:lnTo>
                  <a:cubicBezTo>
                    <a:pt x="3603" y="4059"/>
                    <a:pt x="1909" y="7653"/>
                    <a:pt x="1909" y="12076"/>
                  </a:cubicBezTo>
                  <a:lnTo>
                    <a:pt x="1909" y="19580"/>
                  </a:lnTo>
                  <a:cubicBezTo>
                    <a:pt x="1913" y="20688"/>
                    <a:pt x="1483" y="21600"/>
                    <a:pt x="957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B7DF7DF-6FFF-47C7-8ECE-8E69753086BF}"/>
                </a:ext>
              </a:extLst>
            </p:cNvPr>
            <p:cNvSpPr/>
            <p:nvPr/>
          </p:nvSpPr>
          <p:spPr>
            <a:xfrm>
              <a:off x="4177029" y="1548764"/>
              <a:ext cx="6200611" cy="2866092"/>
            </a:xfrm>
            <a:custGeom>
              <a:avLst/>
              <a:gdLst>
                <a:gd name="connsiteX0" fmla="*/ 1645792 w 6200611"/>
                <a:gd name="connsiteY0" fmla="*/ 0 h 2866092"/>
                <a:gd name="connsiteX1" fmla="*/ 5973991 w 6200611"/>
                <a:gd name="connsiteY1" fmla="*/ 0 h 2866092"/>
                <a:gd name="connsiteX2" fmla="*/ 6169659 w 6200611"/>
                <a:gd name="connsiteY2" fmla="*/ 80804 h 2866092"/>
                <a:gd name="connsiteX3" fmla="*/ 6200611 w 6200611"/>
                <a:gd name="connsiteY3" fmla="*/ 126605 h 2866092"/>
                <a:gd name="connsiteX4" fmla="*/ 6178944 w 6200611"/>
                <a:gd name="connsiteY4" fmla="*/ 121034 h 2866092"/>
                <a:gd name="connsiteX5" fmla="*/ 5859630 w 6200611"/>
                <a:gd name="connsiteY5" fmla="*/ 88844 h 2866092"/>
                <a:gd name="connsiteX6" fmla="*/ 1666297 w 6200611"/>
                <a:gd name="connsiteY6" fmla="*/ 88844 h 2866092"/>
                <a:gd name="connsiteX7" fmla="*/ 81887 w 6200611"/>
                <a:gd name="connsiteY7" fmla="*/ 1673254 h 2866092"/>
                <a:gd name="connsiteX8" fmla="*/ 81887 w 6200611"/>
                <a:gd name="connsiteY8" fmla="*/ 2866092 h 2866092"/>
                <a:gd name="connsiteX9" fmla="*/ 81284 w 6200611"/>
                <a:gd name="connsiteY9" fmla="*/ 2865596 h 2866092"/>
                <a:gd name="connsiteX10" fmla="*/ 0 w 6200611"/>
                <a:gd name="connsiteY10" fmla="*/ 2669493 h 2866092"/>
                <a:gd name="connsiteX11" fmla="*/ 0 w 6200611"/>
                <a:gd name="connsiteY11" fmla="*/ 1645892 h 2866092"/>
                <a:gd name="connsiteX12" fmla="*/ 1645792 w 6200611"/>
                <a:gd name="connsiteY12" fmla="*/ 0 h 286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00611" h="2866092">
                  <a:moveTo>
                    <a:pt x="1645792" y="0"/>
                  </a:moveTo>
                  <a:lnTo>
                    <a:pt x="5973991" y="0"/>
                  </a:lnTo>
                  <a:cubicBezTo>
                    <a:pt x="6050247" y="0"/>
                    <a:pt x="6119485" y="30794"/>
                    <a:pt x="6169659" y="80804"/>
                  </a:cubicBezTo>
                  <a:lnTo>
                    <a:pt x="6200611" y="126605"/>
                  </a:lnTo>
                  <a:lnTo>
                    <a:pt x="6178944" y="121034"/>
                  </a:lnTo>
                  <a:cubicBezTo>
                    <a:pt x="6075803" y="99928"/>
                    <a:pt x="5969011" y="88844"/>
                    <a:pt x="5859630" y="88844"/>
                  </a:cubicBezTo>
                  <a:lnTo>
                    <a:pt x="1666297" y="88844"/>
                  </a:lnTo>
                  <a:cubicBezTo>
                    <a:pt x="791252" y="88844"/>
                    <a:pt x="81887" y="798209"/>
                    <a:pt x="81887" y="1673254"/>
                  </a:cubicBezTo>
                  <a:lnTo>
                    <a:pt x="81887" y="2866092"/>
                  </a:lnTo>
                  <a:lnTo>
                    <a:pt x="81284" y="2865596"/>
                  </a:lnTo>
                  <a:cubicBezTo>
                    <a:pt x="31110" y="2815586"/>
                    <a:pt x="0" y="2746359"/>
                    <a:pt x="0" y="2669493"/>
                  </a:cubicBezTo>
                  <a:lnTo>
                    <a:pt x="0" y="1645892"/>
                  </a:lnTo>
                  <a:cubicBezTo>
                    <a:pt x="0" y="737828"/>
                    <a:pt x="739116" y="0"/>
                    <a:pt x="1645792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CDB6CB9B-E3C8-497C-971D-671164E09390}"/>
              </a:ext>
            </a:extLst>
          </p:cNvPr>
          <p:cNvSpPr/>
          <p:nvPr/>
        </p:nvSpPr>
        <p:spPr>
          <a:xfrm>
            <a:off x="4951728" y="2259963"/>
            <a:ext cx="2321563" cy="2321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8" y="21600"/>
                </a:moveTo>
                <a:lnTo>
                  <a:pt x="13707" y="21600"/>
                </a:lnTo>
                <a:cubicBezTo>
                  <a:pt x="18067" y="21600"/>
                  <a:pt x="21600" y="18067"/>
                  <a:pt x="21600" y="13707"/>
                </a:cubicBezTo>
                <a:lnTo>
                  <a:pt x="21600" y="1678"/>
                </a:lnTo>
                <a:cubicBezTo>
                  <a:pt x="21600" y="756"/>
                  <a:pt x="20856" y="0"/>
                  <a:pt x="19922" y="0"/>
                </a:cubicBezTo>
                <a:lnTo>
                  <a:pt x="7893" y="0"/>
                </a:lnTo>
                <a:cubicBezTo>
                  <a:pt x="3533" y="0"/>
                  <a:pt x="0" y="3533"/>
                  <a:pt x="0" y="7893"/>
                </a:cubicBezTo>
                <a:lnTo>
                  <a:pt x="0" y="19922"/>
                </a:lnTo>
                <a:cubicBezTo>
                  <a:pt x="0" y="20856"/>
                  <a:pt x="756" y="21600"/>
                  <a:pt x="1678" y="2160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222E77EB-5B00-4AEA-B36B-AE8C626B4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0761" y="4020344"/>
            <a:ext cx="400738" cy="400738"/>
          </a:xfrm>
          <a:prstGeom prst="rect">
            <a:avLst/>
          </a:prstGeom>
        </p:spPr>
      </p:pic>
      <p:pic>
        <p:nvPicPr>
          <p:cNvPr id="8" name="Graphic 7" descr="Hourglass">
            <a:extLst>
              <a:ext uri="{FF2B5EF4-FFF2-40B4-BE49-F238E27FC236}">
                <a16:creationId xmlns:a16="http://schemas.microsoft.com/office/drawing/2014/main" id="{ED56F0C8-4FF4-43AB-8F89-774ED7125F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86123" y="4801145"/>
            <a:ext cx="400738" cy="400738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E2CE9527-20B1-41BB-916C-5866BA1D0F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41507" y="1658417"/>
            <a:ext cx="400738" cy="400738"/>
          </a:xfrm>
          <a:prstGeom prst="rect">
            <a:avLst/>
          </a:prstGeom>
        </p:spPr>
      </p:pic>
      <p:pic>
        <p:nvPicPr>
          <p:cNvPr id="10" name="Graphic 9" descr="Bar graph with upward trend">
            <a:extLst>
              <a:ext uri="{FF2B5EF4-FFF2-40B4-BE49-F238E27FC236}">
                <a16:creationId xmlns:a16="http://schemas.microsoft.com/office/drawing/2014/main" id="{22AD340D-839C-4FFB-A751-81CD31AB25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20790" y="2518290"/>
            <a:ext cx="400738" cy="40073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23451AA-2FD0-404E-BD37-6AD48989D90D}"/>
              </a:ext>
            </a:extLst>
          </p:cNvPr>
          <p:cNvGrpSpPr/>
          <p:nvPr/>
        </p:nvGrpSpPr>
        <p:grpSpPr>
          <a:xfrm>
            <a:off x="8615980" y="2355880"/>
            <a:ext cx="2474051" cy="1474819"/>
            <a:chOff x="8921977" y="1466725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3CD3C2-D661-4893-AF1D-503AEF05D56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EBA3E-F412-4F6A-8AB4-2A4852D10BB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DFAC2D7-8544-495C-923B-F78BE1BB973A}"/>
              </a:ext>
            </a:extLst>
          </p:cNvPr>
          <p:cNvGrpSpPr/>
          <p:nvPr/>
        </p:nvGrpSpPr>
        <p:grpSpPr>
          <a:xfrm>
            <a:off x="1101969" y="3008439"/>
            <a:ext cx="2474051" cy="1474819"/>
            <a:chOff x="8921977" y="1466725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5EB0488-239E-4EB3-A025-6E0305FE60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E2C5446-6F48-45EB-9E9D-FFA656C8AF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91CEEF-47B1-4F80-9930-B11364C2F797}"/>
              </a:ext>
            </a:extLst>
          </p:cNvPr>
          <p:cNvGrpSpPr/>
          <p:nvPr/>
        </p:nvGrpSpPr>
        <p:grpSpPr>
          <a:xfrm>
            <a:off x="1101969" y="1533620"/>
            <a:ext cx="2474051" cy="1474819"/>
            <a:chOff x="8921977" y="1466725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F7890A3-805B-4CA4-8485-1712D9AE3B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D47DE24-5EBF-46FA-8EA0-DF17A4D2C0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2A59236-8040-42F0-945D-08B823BB12C9}"/>
              </a:ext>
            </a:extLst>
          </p:cNvPr>
          <p:cNvGrpSpPr/>
          <p:nvPr/>
        </p:nvGrpSpPr>
        <p:grpSpPr>
          <a:xfrm>
            <a:off x="8615979" y="3827461"/>
            <a:ext cx="2474051" cy="1474819"/>
            <a:chOff x="8921977" y="1466725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CC9209-7A8B-492B-B700-0C7960A430F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1C432E3-8954-4A15-8175-7D5C0507F7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Graphic 10" descr="Trophy">
            <a:extLst>
              <a:ext uri="{FF2B5EF4-FFF2-40B4-BE49-F238E27FC236}">
                <a16:creationId xmlns:a16="http://schemas.microsoft.com/office/drawing/2014/main" id="{8A5AAAC9-3EDD-4ECB-8405-E3DBA28D0D4F}"/>
              </a:ext>
            </a:extLst>
          </p:cNvPr>
          <p:cNvSpPr/>
          <p:nvPr/>
        </p:nvSpPr>
        <p:spPr>
          <a:xfrm>
            <a:off x="5428011" y="2648239"/>
            <a:ext cx="1368995" cy="1543053"/>
          </a:xfrm>
          <a:custGeom>
            <a:avLst/>
            <a:gdLst>
              <a:gd name="connsiteX0" fmla="*/ 1171469 w 1368995"/>
              <a:gd name="connsiteY0" fmla="*/ 743169 h 1543053"/>
              <a:gd name="connsiteX1" fmla="*/ 897670 w 1368995"/>
              <a:gd name="connsiteY1" fmla="*/ 874202 h 1543053"/>
              <a:gd name="connsiteX2" fmla="*/ 1015013 w 1368995"/>
              <a:gd name="connsiteY2" fmla="*/ 754903 h 1543053"/>
              <a:gd name="connsiteX3" fmla="*/ 1059994 w 1368995"/>
              <a:gd name="connsiteY3" fmla="*/ 696232 h 1543053"/>
              <a:gd name="connsiteX4" fmla="*/ 1112798 w 1368995"/>
              <a:gd name="connsiteY4" fmla="*/ 510440 h 1543053"/>
              <a:gd name="connsiteX5" fmla="*/ 1112798 w 1368995"/>
              <a:gd name="connsiteY5" fmla="*/ 256198 h 1543053"/>
              <a:gd name="connsiteX6" fmla="*/ 1249698 w 1368995"/>
              <a:gd name="connsiteY6" fmla="*/ 256198 h 1543053"/>
              <a:gd name="connsiteX7" fmla="*/ 1249698 w 1368995"/>
              <a:gd name="connsiteY7" fmla="*/ 553465 h 1543053"/>
              <a:gd name="connsiteX8" fmla="*/ 1171469 w 1368995"/>
              <a:gd name="connsiteY8" fmla="*/ 743169 h 1543053"/>
              <a:gd name="connsiteX9" fmla="*/ 199482 w 1368995"/>
              <a:gd name="connsiteY9" fmla="*/ 743169 h 1543053"/>
              <a:gd name="connsiteX10" fmla="*/ 117343 w 1368995"/>
              <a:gd name="connsiteY10" fmla="*/ 553465 h 1543053"/>
              <a:gd name="connsiteX11" fmla="*/ 117343 w 1368995"/>
              <a:gd name="connsiteY11" fmla="*/ 254242 h 1543053"/>
              <a:gd name="connsiteX12" fmla="*/ 254242 w 1368995"/>
              <a:gd name="connsiteY12" fmla="*/ 254242 h 1543053"/>
              <a:gd name="connsiteX13" fmla="*/ 254242 w 1368995"/>
              <a:gd name="connsiteY13" fmla="*/ 508484 h 1543053"/>
              <a:gd name="connsiteX14" fmla="*/ 307046 w 1368995"/>
              <a:gd name="connsiteY14" fmla="*/ 694276 h 1543053"/>
              <a:gd name="connsiteX15" fmla="*/ 352028 w 1368995"/>
              <a:gd name="connsiteY15" fmla="*/ 752948 h 1543053"/>
              <a:gd name="connsiteX16" fmla="*/ 469370 w 1368995"/>
              <a:gd name="connsiteY16" fmla="*/ 872246 h 1543053"/>
              <a:gd name="connsiteX17" fmla="*/ 199482 w 1368995"/>
              <a:gd name="connsiteY17" fmla="*/ 743169 h 1543053"/>
              <a:gd name="connsiteX18" fmla="*/ 1368996 w 1368995"/>
              <a:gd name="connsiteY18" fmla="*/ 547598 h 1543053"/>
              <a:gd name="connsiteX19" fmla="*/ 1368996 w 1368995"/>
              <a:gd name="connsiteY19" fmla="*/ 136900 h 1543053"/>
              <a:gd name="connsiteX20" fmla="*/ 1114754 w 1368995"/>
              <a:gd name="connsiteY20" fmla="*/ 136900 h 1543053"/>
              <a:gd name="connsiteX21" fmla="*/ 1114754 w 1368995"/>
              <a:gd name="connsiteY21" fmla="*/ 0 h 1543053"/>
              <a:gd name="connsiteX22" fmla="*/ 684498 w 1368995"/>
              <a:gd name="connsiteY22" fmla="*/ 0 h 1543053"/>
              <a:gd name="connsiteX23" fmla="*/ 254242 w 1368995"/>
              <a:gd name="connsiteY23" fmla="*/ 0 h 1543053"/>
              <a:gd name="connsiteX24" fmla="*/ 254242 w 1368995"/>
              <a:gd name="connsiteY24" fmla="*/ 136900 h 1543053"/>
              <a:gd name="connsiteX25" fmla="*/ 0 w 1368995"/>
              <a:gd name="connsiteY25" fmla="*/ 136900 h 1543053"/>
              <a:gd name="connsiteX26" fmla="*/ 0 w 1368995"/>
              <a:gd name="connsiteY26" fmla="*/ 545643 h 1543053"/>
              <a:gd name="connsiteX27" fmla="*/ 111475 w 1368995"/>
              <a:gd name="connsiteY27" fmla="*/ 819442 h 1543053"/>
              <a:gd name="connsiteX28" fmla="*/ 578890 w 1368995"/>
              <a:gd name="connsiteY28" fmla="*/ 995456 h 1543053"/>
              <a:gd name="connsiteX29" fmla="*/ 606270 w 1368995"/>
              <a:gd name="connsiteY29" fmla="*/ 1093241 h 1543053"/>
              <a:gd name="connsiteX30" fmla="*/ 606270 w 1368995"/>
              <a:gd name="connsiteY30" fmla="*/ 1347483 h 1543053"/>
              <a:gd name="connsiteX31" fmla="*/ 508484 w 1368995"/>
              <a:gd name="connsiteY31" fmla="*/ 1347483 h 1543053"/>
              <a:gd name="connsiteX32" fmla="*/ 430256 w 1368995"/>
              <a:gd name="connsiteY32" fmla="*/ 1425711 h 1543053"/>
              <a:gd name="connsiteX33" fmla="*/ 332470 w 1368995"/>
              <a:gd name="connsiteY33" fmla="*/ 1425711 h 1543053"/>
              <a:gd name="connsiteX34" fmla="*/ 254242 w 1368995"/>
              <a:gd name="connsiteY34" fmla="*/ 1503940 h 1543053"/>
              <a:gd name="connsiteX35" fmla="*/ 254242 w 1368995"/>
              <a:gd name="connsiteY35" fmla="*/ 1543054 h 1543053"/>
              <a:gd name="connsiteX36" fmla="*/ 1114754 w 1368995"/>
              <a:gd name="connsiteY36" fmla="*/ 1543054 h 1543053"/>
              <a:gd name="connsiteX37" fmla="*/ 1114754 w 1368995"/>
              <a:gd name="connsiteY37" fmla="*/ 1503940 h 1543053"/>
              <a:gd name="connsiteX38" fmla="*/ 1036525 w 1368995"/>
              <a:gd name="connsiteY38" fmla="*/ 1425711 h 1543053"/>
              <a:gd name="connsiteX39" fmla="*/ 938740 w 1368995"/>
              <a:gd name="connsiteY39" fmla="*/ 1425711 h 1543053"/>
              <a:gd name="connsiteX40" fmla="*/ 860512 w 1368995"/>
              <a:gd name="connsiteY40" fmla="*/ 1347483 h 1543053"/>
              <a:gd name="connsiteX41" fmla="*/ 762726 w 1368995"/>
              <a:gd name="connsiteY41" fmla="*/ 1347483 h 1543053"/>
              <a:gd name="connsiteX42" fmla="*/ 762726 w 1368995"/>
              <a:gd name="connsiteY42" fmla="*/ 1095197 h 1543053"/>
              <a:gd name="connsiteX43" fmla="*/ 790106 w 1368995"/>
              <a:gd name="connsiteY43" fmla="*/ 997411 h 1543053"/>
              <a:gd name="connsiteX44" fmla="*/ 1257521 w 1368995"/>
              <a:gd name="connsiteY44" fmla="*/ 821398 h 1543053"/>
              <a:gd name="connsiteX45" fmla="*/ 1368996 w 1368995"/>
              <a:gd name="connsiteY45" fmla="*/ 547598 h 15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68995" h="1543053">
                <a:moveTo>
                  <a:pt x="1171469" y="743169"/>
                </a:moveTo>
                <a:cubicBezTo>
                  <a:pt x="1103020" y="813575"/>
                  <a:pt x="1038481" y="858556"/>
                  <a:pt x="897670" y="874202"/>
                </a:cubicBezTo>
                <a:cubicBezTo>
                  <a:pt x="934829" y="837043"/>
                  <a:pt x="977854" y="799885"/>
                  <a:pt x="1015013" y="754903"/>
                </a:cubicBezTo>
                <a:cubicBezTo>
                  <a:pt x="1030658" y="737302"/>
                  <a:pt x="1059994" y="698188"/>
                  <a:pt x="1059994" y="696232"/>
                </a:cubicBezTo>
                <a:cubicBezTo>
                  <a:pt x="1093241" y="641472"/>
                  <a:pt x="1112798" y="578890"/>
                  <a:pt x="1112798" y="510440"/>
                </a:cubicBezTo>
                <a:lnTo>
                  <a:pt x="1112798" y="256198"/>
                </a:lnTo>
                <a:lnTo>
                  <a:pt x="1249698" y="256198"/>
                </a:lnTo>
                <a:lnTo>
                  <a:pt x="1249698" y="553465"/>
                </a:lnTo>
                <a:cubicBezTo>
                  <a:pt x="1251653" y="557377"/>
                  <a:pt x="1255565" y="655162"/>
                  <a:pt x="1171469" y="743169"/>
                </a:cubicBezTo>
                <a:close/>
                <a:moveTo>
                  <a:pt x="199482" y="743169"/>
                </a:moveTo>
                <a:cubicBezTo>
                  <a:pt x="113431" y="655162"/>
                  <a:pt x="117343" y="557377"/>
                  <a:pt x="117343" y="553465"/>
                </a:cubicBezTo>
                <a:lnTo>
                  <a:pt x="117343" y="254242"/>
                </a:lnTo>
                <a:lnTo>
                  <a:pt x="254242" y="254242"/>
                </a:lnTo>
                <a:lnTo>
                  <a:pt x="254242" y="508484"/>
                </a:lnTo>
                <a:cubicBezTo>
                  <a:pt x="254242" y="576934"/>
                  <a:pt x="273799" y="639517"/>
                  <a:pt x="307046" y="694276"/>
                </a:cubicBezTo>
                <a:cubicBezTo>
                  <a:pt x="307046" y="696232"/>
                  <a:pt x="336382" y="737302"/>
                  <a:pt x="352028" y="752948"/>
                </a:cubicBezTo>
                <a:cubicBezTo>
                  <a:pt x="391142" y="797929"/>
                  <a:pt x="432212" y="835088"/>
                  <a:pt x="469370" y="872246"/>
                </a:cubicBezTo>
                <a:cubicBezTo>
                  <a:pt x="332470" y="856600"/>
                  <a:pt x="265976" y="811619"/>
                  <a:pt x="199482" y="743169"/>
                </a:cubicBezTo>
                <a:close/>
                <a:moveTo>
                  <a:pt x="1368996" y="547598"/>
                </a:moveTo>
                <a:lnTo>
                  <a:pt x="1368996" y="136900"/>
                </a:lnTo>
                <a:lnTo>
                  <a:pt x="1114754" y="136900"/>
                </a:lnTo>
                <a:lnTo>
                  <a:pt x="1114754" y="0"/>
                </a:lnTo>
                <a:lnTo>
                  <a:pt x="684498" y="0"/>
                </a:lnTo>
                <a:lnTo>
                  <a:pt x="254242" y="0"/>
                </a:lnTo>
                <a:lnTo>
                  <a:pt x="254242" y="136900"/>
                </a:lnTo>
                <a:lnTo>
                  <a:pt x="0" y="136900"/>
                </a:lnTo>
                <a:lnTo>
                  <a:pt x="0" y="545643"/>
                </a:lnTo>
                <a:cubicBezTo>
                  <a:pt x="0" y="565200"/>
                  <a:pt x="0" y="700144"/>
                  <a:pt x="111475" y="819442"/>
                </a:cubicBezTo>
                <a:cubicBezTo>
                  <a:pt x="219039" y="932873"/>
                  <a:pt x="350072" y="991544"/>
                  <a:pt x="578890" y="995456"/>
                </a:cubicBezTo>
                <a:cubicBezTo>
                  <a:pt x="596491" y="1024791"/>
                  <a:pt x="606270" y="1058038"/>
                  <a:pt x="606270" y="1093241"/>
                </a:cubicBezTo>
                <a:lnTo>
                  <a:pt x="606270" y="1347483"/>
                </a:lnTo>
                <a:lnTo>
                  <a:pt x="508484" y="1347483"/>
                </a:lnTo>
                <a:cubicBezTo>
                  <a:pt x="465459" y="1347483"/>
                  <a:pt x="430256" y="1382686"/>
                  <a:pt x="430256" y="1425711"/>
                </a:cubicBezTo>
                <a:lnTo>
                  <a:pt x="332470" y="1425711"/>
                </a:lnTo>
                <a:cubicBezTo>
                  <a:pt x="289445" y="1425711"/>
                  <a:pt x="254242" y="1460914"/>
                  <a:pt x="254242" y="1503940"/>
                </a:cubicBezTo>
                <a:lnTo>
                  <a:pt x="254242" y="1543054"/>
                </a:lnTo>
                <a:lnTo>
                  <a:pt x="1114754" y="1543054"/>
                </a:lnTo>
                <a:lnTo>
                  <a:pt x="1114754" y="1503940"/>
                </a:lnTo>
                <a:cubicBezTo>
                  <a:pt x="1114754" y="1460914"/>
                  <a:pt x="1079551" y="1425711"/>
                  <a:pt x="1036525" y="1425711"/>
                </a:cubicBezTo>
                <a:lnTo>
                  <a:pt x="938740" y="1425711"/>
                </a:lnTo>
                <a:cubicBezTo>
                  <a:pt x="938740" y="1382686"/>
                  <a:pt x="903537" y="1347483"/>
                  <a:pt x="860512" y="1347483"/>
                </a:cubicBezTo>
                <a:lnTo>
                  <a:pt x="762726" y="1347483"/>
                </a:lnTo>
                <a:lnTo>
                  <a:pt x="762726" y="1095197"/>
                </a:lnTo>
                <a:cubicBezTo>
                  <a:pt x="762726" y="1059994"/>
                  <a:pt x="772505" y="1026747"/>
                  <a:pt x="790106" y="997411"/>
                </a:cubicBezTo>
                <a:cubicBezTo>
                  <a:pt x="1018924" y="993500"/>
                  <a:pt x="1149957" y="932873"/>
                  <a:pt x="1257521" y="821398"/>
                </a:cubicBezTo>
                <a:cubicBezTo>
                  <a:pt x="1368996" y="704055"/>
                  <a:pt x="1368996" y="567155"/>
                  <a:pt x="1368996" y="54759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5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3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L-Shape Opposing Ideas – Slide Template</vt:lpstr>
      <vt:lpstr>L-Shape Opposing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L-Shape Opposing Ideas</dc:title>
  <dc:creator>PresentationGO.com</dc:creator>
  <dc:description>© Copyright PresentationGO.com</dc:description>
  <dcterms:created xsi:type="dcterms:W3CDTF">2014-11-26T05:14:11Z</dcterms:created>
  <dcterms:modified xsi:type="dcterms:W3CDTF">2020-05-04T19:23:25Z</dcterms:modified>
  <cp:category>Charts &amp; Diagrams</cp:category>
</cp:coreProperties>
</file>