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9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L-Shaped Header Text Boxes – Slide Template</a:t>
            </a:r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45F47C41-EF7B-4B3E-B1BD-92F7B9CCF08A}"/>
              </a:ext>
            </a:extLst>
          </p:cNvPr>
          <p:cNvSpPr/>
          <p:nvPr/>
        </p:nvSpPr>
        <p:spPr>
          <a:xfrm>
            <a:off x="970649" y="1804023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80C9C0-614C-4F06-9F46-0C237ED0505B}"/>
              </a:ext>
            </a:extLst>
          </p:cNvPr>
          <p:cNvGrpSpPr/>
          <p:nvPr/>
        </p:nvGrpSpPr>
        <p:grpSpPr>
          <a:xfrm>
            <a:off x="1076758" y="2395863"/>
            <a:ext cx="1402960" cy="1013380"/>
            <a:chOff x="332936" y="2751161"/>
            <a:chExt cx="2975111" cy="111378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3D9D2D-96A3-48E6-871E-263888CF5609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69F818-B4DA-473E-993C-1BE3A39B26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622866E-6ED5-4D4E-A833-3B6AC9A96EA1}"/>
              </a:ext>
            </a:extLst>
          </p:cNvPr>
          <p:cNvSpPr/>
          <p:nvPr/>
        </p:nvSpPr>
        <p:spPr>
          <a:xfrm>
            <a:off x="3064028" y="1804023"/>
            <a:ext cx="1596631" cy="2086635"/>
          </a:xfrm>
          <a:custGeom>
            <a:avLst/>
            <a:gdLst>
              <a:gd name="connsiteX0" fmla="*/ 24751 w 1754816"/>
              <a:gd name="connsiteY0" fmla="*/ 0 h 2293366"/>
              <a:gd name="connsiteX1" fmla="*/ 1754693 w 1754816"/>
              <a:gd name="connsiteY1" fmla="*/ 0 h 2293366"/>
              <a:gd name="connsiteX2" fmla="*/ 1754693 w 1754816"/>
              <a:gd name="connsiteY2" fmla="*/ 2170691 h 2293366"/>
              <a:gd name="connsiteX3" fmla="*/ 1631974 w 1754816"/>
              <a:gd name="connsiteY3" fmla="*/ 2293366 h 2293366"/>
              <a:gd name="connsiteX4" fmla="*/ 125812 w 1754816"/>
              <a:gd name="connsiteY4" fmla="*/ 2293366 h 2293366"/>
              <a:gd name="connsiteX5" fmla="*/ 0 w 1754816"/>
              <a:gd name="connsiteY5" fmla="*/ 2167567 h 2293366"/>
              <a:gd name="connsiteX6" fmla="*/ 0 w 1754816"/>
              <a:gd name="connsiteY6" fmla="*/ 139885 h 2293366"/>
              <a:gd name="connsiteX7" fmla="*/ 9041 w 1754816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16" h="2293366">
                <a:moveTo>
                  <a:pt x="24751" y="0"/>
                </a:moveTo>
                <a:lnTo>
                  <a:pt x="1754693" y="0"/>
                </a:lnTo>
                <a:lnTo>
                  <a:pt x="1754693" y="2170691"/>
                </a:lnTo>
                <a:cubicBezTo>
                  <a:pt x="1757786" y="2238096"/>
                  <a:pt x="1702530" y="2293366"/>
                  <a:pt x="1631974" y="2293366"/>
                </a:cubicBezTo>
                <a:lnTo>
                  <a:pt x="125812" y="2293366"/>
                </a:lnTo>
                <a:cubicBezTo>
                  <a:pt x="58268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E218D2-C98D-4CC1-B34A-A182F5990BFD}"/>
              </a:ext>
            </a:extLst>
          </p:cNvPr>
          <p:cNvGrpSpPr/>
          <p:nvPr/>
        </p:nvGrpSpPr>
        <p:grpSpPr>
          <a:xfrm>
            <a:off x="3165542" y="2395863"/>
            <a:ext cx="1402960" cy="1013380"/>
            <a:chOff x="332936" y="2751161"/>
            <a:chExt cx="2975111" cy="111378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6943C2-2060-4FF5-BCE9-4AD2D5C6BB7F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A2EB2B1-B261-4C3B-AA6F-FB9243F3FC2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47C4E4F9-F76D-46F8-80B7-61E9D6AFEB9D}"/>
              </a:ext>
            </a:extLst>
          </p:cNvPr>
          <p:cNvSpPr/>
          <p:nvPr/>
        </p:nvSpPr>
        <p:spPr>
          <a:xfrm>
            <a:off x="5241143" y="1804023"/>
            <a:ext cx="1596625" cy="2086635"/>
          </a:xfrm>
          <a:custGeom>
            <a:avLst/>
            <a:gdLst>
              <a:gd name="connsiteX0" fmla="*/ 24751 w 1754809"/>
              <a:gd name="connsiteY0" fmla="*/ 0 h 2293366"/>
              <a:gd name="connsiteX1" fmla="*/ 1754686 w 1754809"/>
              <a:gd name="connsiteY1" fmla="*/ 0 h 2293366"/>
              <a:gd name="connsiteX2" fmla="*/ 1754686 w 1754809"/>
              <a:gd name="connsiteY2" fmla="*/ 2170691 h 2293366"/>
              <a:gd name="connsiteX3" fmla="*/ 1632049 w 1754809"/>
              <a:gd name="connsiteY3" fmla="*/ 2293366 h 2293366"/>
              <a:gd name="connsiteX4" fmla="*/ 125812 w 1754809"/>
              <a:gd name="connsiteY4" fmla="*/ 2293366 h 2293366"/>
              <a:gd name="connsiteX5" fmla="*/ 0 w 1754809"/>
              <a:gd name="connsiteY5" fmla="*/ 2167567 h 2293366"/>
              <a:gd name="connsiteX6" fmla="*/ 0 w 1754809"/>
              <a:gd name="connsiteY6" fmla="*/ 139885 h 2293366"/>
              <a:gd name="connsiteX7" fmla="*/ 9041 w 1754809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09" h="2293366">
                <a:moveTo>
                  <a:pt x="24751" y="0"/>
                </a:moveTo>
                <a:lnTo>
                  <a:pt x="1754686" y="0"/>
                </a:lnTo>
                <a:lnTo>
                  <a:pt x="1754686" y="2170691"/>
                </a:lnTo>
                <a:cubicBezTo>
                  <a:pt x="1757779" y="2238096"/>
                  <a:pt x="1702523" y="2293366"/>
                  <a:pt x="1632049" y="2293366"/>
                </a:cubicBezTo>
                <a:lnTo>
                  <a:pt x="125812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2E95D4-4F77-452A-9278-41236B933E7A}"/>
              </a:ext>
            </a:extLst>
          </p:cNvPr>
          <p:cNvGrpSpPr/>
          <p:nvPr/>
        </p:nvGrpSpPr>
        <p:grpSpPr>
          <a:xfrm>
            <a:off x="5342834" y="2395863"/>
            <a:ext cx="1402960" cy="1013380"/>
            <a:chOff x="332936" y="2751161"/>
            <a:chExt cx="2975111" cy="111378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70496A4-0F24-46F2-A92F-340CEE51676A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1D1D99-4ABC-4020-BD95-2C20B1B7561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973908A-03DA-4C3B-A453-6D8FB7427F8D}"/>
              </a:ext>
            </a:extLst>
          </p:cNvPr>
          <p:cNvSpPr/>
          <p:nvPr/>
        </p:nvSpPr>
        <p:spPr>
          <a:xfrm>
            <a:off x="2085756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5D77E6A-7728-49B1-A4AA-AA2DDE83F63C}"/>
              </a:ext>
            </a:extLst>
          </p:cNvPr>
          <p:cNvGrpSpPr/>
          <p:nvPr/>
        </p:nvGrpSpPr>
        <p:grpSpPr>
          <a:xfrm>
            <a:off x="2191865" y="4578863"/>
            <a:ext cx="1402960" cy="1013380"/>
            <a:chOff x="332936" y="2751161"/>
            <a:chExt cx="2975111" cy="1113780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965BB8C-04CB-46A1-BA63-696CE53D96F7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73DEF6F-9B00-486C-BC3E-CE332E3261E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44FFA47-0D75-4F82-8B9E-EA19B56FAD64}"/>
              </a:ext>
            </a:extLst>
          </p:cNvPr>
          <p:cNvSpPr/>
          <p:nvPr/>
        </p:nvSpPr>
        <p:spPr>
          <a:xfrm>
            <a:off x="4175370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2A8D925-43BE-4891-81AC-EE2A1E840D7A}"/>
              </a:ext>
            </a:extLst>
          </p:cNvPr>
          <p:cNvGrpSpPr/>
          <p:nvPr/>
        </p:nvGrpSpPr>
        <p:grpSpPr>
          <a:xfrm>
            <a:off x="4281480" y="4578863"/>
            <a:ext cx="1402960" cy="1013380"/>
            <a:chOff x="332936" y="2751161"/>
            <a:chExt cx="2975111" cy="111378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6287CBC-F41A-4D01-A3C7-55AE23ED5B5F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D38FD3E-70DF-402F-A89F-26E7A9D7B25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8CEE8B3-3824-4404-BA30-D4D470D44E6F}"/>
              </a:ext>
            </a:extLst>
          </p:cNvPr>
          <p:cNvSpPr/>
          <p:nvPr/>
        </p:nvSpPr>
        <p:spPr>
          <a:xfrm>
            <a:off x="6357610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69EA857-1185-4797-A354-A7233AF4CB9C}"/>
              </a:ext>
            </a:extLst>
          </p:cNvPr>
          <p:cNvGrpSpPr/>
          <p:nvPr/>
        </p:nvGrpSpPr>
        <p:grpSpPr>
          <a:xfrm>
            <a:off x="6463720" y="4578863"/>
            <a:ext cx="1402960" cy="1013380"/>
            <a:chOff x="332936" y="2751161"/>
            <a:chExt cx="2975111" cy="1113780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7CD3215-EF3C-4570-BB12-60257AAA1F40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A71136-D5EE-4906-8433-30F03142C4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2A332EC-009F-4855-8743-2A99408E831E}"/>
              </a:ext>
            </a:extLst>
          </p:cNvPr>
          <p:cNvSpPr/>
          <p:nvPr/>
        </p:nvSpPr>
        <p:spPr>
          <a:xfrm>
            <a:off x="970648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CB2B212D-97B9-4338-B2AD-9C8FC6ED26E0}"/>
              </a:ext>
            </a:extLst>
          </p:cNvPr>
          <p:cNvSpPr/>
          <p:nvPr/>
        </p:nvSpPr>
        <p:spPr>
          <a:xfrm>
            <a:off x="3064028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2A5852A5-FF21-4BA4-B6B9-9B03865A2873}"/>
              </a:ext>
            </a:extLst>
          </p:cNvPr>
          <p:cNvSpPr/>
          <p:nvPr/>
        </p:nvSpPr>
        <p:spPr>
          <a:xfrm>
            <a:off x="5241143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2A847C8-3983-46D1-8CF3-6582DCDDA1CD}"/>
              </a:ext>
            </a:extLst>
          </p:cNvPr>
          <p:cNvSpPr/>
          <p:nvPr/>
        </p:nvSpPr>
        <p:spPr>
          <a:xfrm>
            <a:off x="3064029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09F4056-6ACE-4354-A8EC-80118A699B7B}"/>
              </a:ext>
            </a:extLst>
          </p:cNvPr>
          <p:cNvSpPr/>
          <p:nvPr/>
        </p:nvSpPr>
        <p:spPr>
          <a:xfrm>
            <a:off x="3147764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6BF962-612E-4420-AE5C-6A9BDCBC2EA5}"/>
              </a:ext>
            </a:extLst>
          </p:cNvPr>
          <p:cNvSpPr txBox="1"/>
          <p:nvPr/>
        </p:nvSpPr>
        <p:spPr>
          <a:xfrm>
            <a:off x="3821825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46" name="Graphic 45" descr="Basketball">
            <a:extLst>
              <a:ext uri="{FF2B5EF4-FFF2-40B4-BE49-F238E27FC236}">
                <a16:creationId xmlns:a16="http://schemas.microsoft.com/office/drawing/2014/main" id="{245CDAE0-ABCB-4FD5-BDD2-2E4B7C649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4998" y="1700295"/>
            <a:ext cx="422842" cy="422842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066F05E-DE35-40D7-A657-2C2EADDFEEBD}"/>
              </a:ext>
            </a:extLst>
          </p:cNvPr>
          <p:cNvSpPr/>
          <p:nvPr/>
        </p:nvSpPr>
        <p:spPr>
          <a:xfrm>
            <a:off x="970649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B1AB0A5-3437-4C4F-ACC9-929A58871405}"/>
              </a:ext>
            </a:extLst>
          </p:cNvPr>
          <p:cNvSpPr/>
          <p:nvPr/>
        </p:nvSpPr>
        <p:spPr>
          <a:xfrm>
            <a:off x="1054385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245753-DEED-41EF-863E-A41E91EF690D}"/>
              </a:ext>
            </a:extLst>
          </p:cNvPr>
          <p:cNvSpPr txBox="1"/>
          <p:nvPr/>
        </p:nvSpPr>
        <p:spPr>
          <a:xfrm>
            <a:off x="1728445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pic>
        <p:nvPicPr>
          <p:cNvPr id="48" name="Graphic 47" descr="GMO">
            <a:extLst>
              <a:ext uri="{FF2B5EF4-FFF2-40B4-BE49-F238E27FC236}">
                <a16:creationId xmlns:a16="http://schemas.microsoft.com/office/drawing/2014/main" id="{56809B97-835D-4468-824C-C67ECF050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1619" y="1700295"/>
            <a:ext cx="422842" cy="422842"/>
          </a:xfrm>
          <a:prstGeom prst="rect">
            <a:avLst/>
          </a:prstGeom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9013147-CA9E-40B2-93FD-F5CD646ADDC6}"/>
              </a:ext>
            </a:extLst>
          </p:cNvPr>
          <p:cNvSpPr/>
          <p:nvPr/>
        </p:nvSpPr>
        <p:spPr>
          <a:xfrm>
            <a:off x="5241143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7AB2A2E-CA6F-4D49-9D83-ED2B0B02B5C7}"/>
              </a:ext>
            </a:extLst>
          </p:cNvPr>
          <p:cNvSpPr/>
          <p:nvPr/>
        </p:nvSpPr>
        <p:spPr>
          <a:xfrm>
            <a:off x="5324879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9FF72F2-F654-4352-AA36-659598BFD6A2}"/>
              </a:ext>
            </a:extLst>
          </p:cNvPr>
          <p:cNvSpPr txBox="1"/>
          <p:nvPr/>
        </p:nvSpPr>
        <p:spPr>
          <a:xfrm>
            <a:off x="5998940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pic>
        <p:nvPicPr>
          <p:cNvPr id="51" name="Graphic 50" descr="Flag">
            <a:extLst>
              <a:ext uri="{FF2B5EF4-FFF2-40B4-BE49-F238E27FC236}">
                <a16:creationId xmlns:a16="http://schemas.microsoft.com/office/drawing/2014/main" id="{DF1F689F-9C29-484F-814F-2E69AE7907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2113" y="1700295"/>
            <a:ext cx="422842" cy="422842"/>
          </a:xfrm>
          <a:prstGeom prst="rect">
            <a:avLst/>
          </a:prstGeom>
        </p:spPr>
      </p:pic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83E48565-98B9-4A53-AEED-FE0D5C5F0B68}"/>
              </a:ext>
            </a:extLst>
          </p:cNvPr>
          <p:cNvSpPr/>
          <p:nvPr/>
        </p:nvSpPr>
        <p:spPr>
          <a:xfrm>
            <a:off x="2085755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5F71087-D895-42CA-A0C0-5D61C9EC9939}"/>
              </a:ext>
            </a:extLst>
          </p:cNvPr>
          <p:cNvSpPr/>
          <p:nvPr/>
        </p:nvSpPr>
        <p:spPr>
          <a:xfrm>
            <a:off x="4175370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F59EE8A-66C3-48FA-813B-71AFF7EB07D5}"/>
              </a:ext>
            </a:extLst>
          </p:cNvPr>
          <p:cNvSpPr/>
          <p:nvPr/>
        </p:nvSpPr>
        <p:spPr>
          <a:xfrm>
            <a:off x="6357610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65E4250-DBF4-4454-A29C-64C93DA6FBB4}"/>
              </a:ext>
            </a:extLst>
          </p:cNvPr>
          <p:cNvSpPr/>
          <p:nvPr/>
        </p:nvSpPr>
        <p:spPr>
          <a:xfrm>
            <a:off x="2085756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17" name="Circle">
            <a:extLst>
              <a:ext uri="{FF2B5EF4-FFF2-40B4-BE49-F238E27FC236}">
                <a16:creationId xmlns:a16="http://schemas.microsoft.com/office/drawing/2014/main" id="{5F2FE2C2-5152-4109-AD4D-DAD35949A53F}"/>
              </a:ext>
            </a:extLst>
          </p:cNvPr>
          <p:cNvSpPr/>
          <p:nvPr/>
        </p:nvSpPr>
        <p:spPr>
          <a:xfrm>
            <a:off x="2169492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CB4A9EF-AAFD-443D-8A7D-CB3DF5CA6416}"/>
              </a:ext>
            </a:extLst>
          </p:cNvPr>
          <p:cNvSpPr txBox="1"/>
          <p:nvPr/>
        </p:nvSpPr>
        <p:spPr>
          <a:xfrm>
            <a:off x="2843552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FFBC4F2C-4ED6-4A36-A824-1175CA759F81}"/>
              </a:ext>
            </a:extLst>
          </p:cNvPr>
          <p:cNvSpPr/>
          <p:nvPr/>
        </p:nvSpPr>
        <p:spPr>
          <a:xfrm>
            <a:off x="2169492" y="3678528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A743465-1504-4270-A1D2-13B7BEF5D788}"/>
              </a:ext>
            </a:extLst>
          </p:cNvPr>
          <p:cNvSpPr/>
          <p:nvPr/>
        </p:nvSpPr>
        <p:spPr>
          <a:xfrm>
            <a:off x="4175370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99" name="Circle">
            <a:extLst>
              <a:ext uri="{FF2B5EF4-FFF2-40B4-BE49-F238E27FC236}">
                <a16:creationId xmlns:a16="http://schemas.microsoft.com/office/drawing/2014/main" id="{7D551220-D69B-4DD5-A136-919C89701B66}"/>
              </a:ext>
            </a:extLst>
          </p:cNvPr>
          <p:cNvSpPr/>
          <p:nvPr/>
        </p:nvSpPr>
        <p:spPr>
          <a:xfrm>
            <a:off x="4259106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D756A38-5D3A-4022-8E8F-28AACCD6AED8}"/>
              </a:ext>
            </a:extLst>
          </p:cNvPr>
          <p:cNvSpPr txBox="1"/>
          <p:nvPr/>
        </p:nvSpPr>
        <p:spPr>
          <a:xfrm>
            <a:off x="4933166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8CE3965-B746-4B7D-8B6E-467C81C177DB}"/>
              </a:ext>
            </a:extLst>
          </p:cNvPr>
          <p:cNvSpPr/>
          <p:nvPr/>
        </p:nvSpPr>
        <p:spPr>
          <a:xfrm>
            <a:off x="6357610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EBDF01D5-D1FE-4830-902E-6B523F6BAE6E}"/>
              </a:ext>
            </a:extLst>
          </p:cNvPr>
          <p:cNvSpPr/>
          <p:nvPr/>
        </p:nvSpPr>
        <p:spPr>
          <a:xfrm>
            <a:off x="6441346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A8E2874-5433-4149-9B39-A0E7D02FEEC0}"/>
              </a:ext>
            </a:extLst>
          </p:cNvPr>
          <p:cNvSpPr txBox="1"/>
          <p:nvPr/>
        </p:nvSpPr>
        <p:spPr>
          <a:xfrm>
            <a:off x="7115407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47" name="Graphic 46" descr="Planet">
            <a:extLst>
              <a:ext uri="{FF2B5EF4-FFF2-40B4-BE49-F238E27FC236}">
                <a16:creationId xmlns:a16="http://schemas.microsoft.com/office/drawing/2014/main" id="{37FC9B16-611F-4428-B061-D83C15DAF9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46339" y="3765764"/>
            <a:ext cx="422842" cy="422842"/>
          </a:xfrm>
          <a:prstGeom prst="rect">
            <a:avLst/>
          </a:prstGeom>
        </p:spPr>
      </p:pic>
      <p:pic>
        <p:nvPicPr>
          <p:cNvPr id="49" name="Graphic 48" descr="Books">
            <a:extLst>
              <a:ext uri="{FF2B5EF4-FFF2-40B4-BE49-F238E27FC236}">
                <a16:creationId xmlns:a16="http://schemas.microsoft.com/office/drawing/2014/main" id="{0FE2DB4B-379F-44B5-9E5B-5B3FFFFDC1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28580" y="3765764"/>
            <a:ext cx="422842" cy="422842"/>
          </a:xfrm>
          <a:prstGeom prst="rect">
            <a:avLst/>
          </a:prstGeom>
        </p:spPr>
      </p:pic>
      <p:pic>
        <p:nvPicPr>
          <p:cNvPr id="50" name="Graphic 49" descr="Mathematics">
            <a:extLst>
              <a:ext uri="{FF2B5EF4-FFF2-40B4-BE49-F238E27FC236}">
                <a16:creationId xmlns:a16="http://schemas.microsoft.com/office/drawing/2014/main" id="{24DEFCED-E65D-4A8D-9718-7AA25FAC0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56726" y="3765762"/>
            <a:ext cx="422842" cy="42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1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L-Shaped Header Text Boxes – Slide Template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EC30A22-9157-4949-86BD-5C78B0F11609}"/>
              </a:ext>
            </a:extLst>
          </p:cNvPr>
          <p:cNvSpPr/>
          <p:nvPr/>
        </p:nvSpPr>
        <p:spPr>
          <a:xfrm>
            <a:off x="970649" y="1804023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42D8770-BF0D-4DE7-A7BB-4EB33DBFE948}"/>
              </a:ext>
            </a:extLst>
          </p:cNvPr>
          <p:cNvGrpSpPr/>
          <p:nvPr/>
        </p:nvGrpSpPr>
        <p:grpSpPr>
          <a:xfrm>
            <a:off x="1076758" y="2395863"/>
            <a:ext cx="1402960" cy="1013380"/>
            <a:chOff x="332936" y="2751161"/>
            <a:chExt cx="2975111" cy="111378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191E42-7AFB-4C35-BF91-792A2EA0A5A7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D11C4E1-B715-4EC9-8634-FA45C61A20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82A97A8-400B-4B08-9BA7-B9354FEC280C}"/>
              </a:ext>
            </a:extLst>
          </p:cNvPr>
          <p:cNvSpPr/>
          <p:nvPr/>
        </p:nvSpPr>
        <p:spPr>
          <a:xfrm>
            <a:off x="3064028" y="1804023"/>
            <a:ext cx="1596631" cy="2086635"/>
          </a:xfrm>
          <a:custGeom>
            <a:avLst/>
            <a:gdLst>
              <a:gd name="connsiteX0" fmla="*/ 24751 w 1754816"/>
              <a:gd name="connsiteY0" fmla="*/ 0 h 2293366"/>
              <a:gd name="connsiteX1" fmla="*/ 1754693 w 1754816"/>
              <a:gd name="connsiteY1" fmla="*/ 0 h 2293366"/>
              <a:gd name="connsiteX2" fmla="*/ 1754693 w 1754816"/>
              <a:gd name="connsiteY2" fmla="*/ 2170691 h 2293366"/>
              <a:gd name="connsiteX3" fmla="*/ 1631974 w 1754816"/>
              <a:gd name="connsiteY3" fmla="*/ 2293366 h 2293366"/>
              <a:gd name="connsiteX4" fmla="*/ 125812 w 1754816"/>
              <a:gd name="connsiteY4" fmla="*/ 2293366 h 2293366"/>
              <a:gd name="connsiteX5" fmla="*/ 0 w 1754816"/>
              <a:gd name="connsiteY5" fmla="*/ 2167567 h 2293366"/>
              <a:gd name="connsiteX6" fmla="*/ 0 w 1754816"/>
              <a:gd name="connsiteY6" fmla="*/ 139885 h 2293366"/>
              <a:gd name="connsiteX7" fmla="*/ 9041 w 1754816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16" h="2293366">
                <a:moveTo>
                  <a:pt x="24751" y="0"/>
                </a:moveTo>
                <a:lnTo>
                  <a:pt x="1754693" y="0"/>
                </a:lnTo>
                <a:lnTo>
                  <a:pt x="1754693" y="2170691"/>
                </a:lnTo>
                <a:cubicBezTo>
                  <a:pt x="1757786" y="2238096"/>
                  <a:pt x="1702530" y="2293366"/>
                  <a:pt x="1631974" y="2293366"/>
                </a:cubicBezTo>
                <a:lnTo>
                  <a:pt x="125812" y="2293366"/>
                </a:lnTo>
                <a:cubicBezTo>
                  <a:pt x="58268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A535838-0D4D-4856-B329-88903E3843B2}"/>
              </a:ext>
            </a:extLst>
          </p:cNvPr>
          <p:cNvGrpSpPr/>
          <p:nvPr/>
        </p:nvGrpSpPr>
        <p:grpSpPr>
          <a:xfrm>
            <a:off x="3165542" y="2395863"/>
            <a:ext cx="1402960" cy="1013380"/>
            <a:chOff x="332936" y="2751161"/>
            <a:chExt cx="2975111" cy="111378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625A11-DC1F-4E95-BF77-1DB48C262ED3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E558434-F27B-4C55-BF38-2AF552379B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7E701FD-2CCE-4203-8A04-4D3644C6E51E}"/>
              </a:ext>
            </a:extLst>
          </p:cNvPr>
          <p:cNvSpPr/>
          <p:nvPr/>
        </p:nvSpPr>
        <p:spPr>
          <a:xfrm>
            <a:off x="5241143" y="1804023"/>
            <a:ext cx="1596625" cy="2086635"/>
          </a:xfrm>
          <a:custGeom>
            <a:avLst/>
            <a:gdLst>
              <a:gd name="connsiteX0" fmla="*/ 24751 w 1754809"/>
              <a:gd name="connsiteY0" fmla="*/ 0 h 2293366"/>
              <a:gd name="connsiteX1" fmla="*/ 1754686 w 1754809"/>
              <a:gd name="connsiteY1" fmla="*/ 0 h 2293366"/>
              <a:gd name="connsiteX2" fmla="*/ 1754686 w 1754809"/>
              <a:gd name="connsiteY2" fmla="*/ 2170691 h 2293366"/>
              <a:gd name="connsiteX3" fmla="*/ 1632049 w 1754809"/>
              <a:gd name="connsiteY3" fmla="*/ 2293366 h 2293366"/>
              <a:gd name="connsiteX4" fmla="*/ 125812 w 1754809"/>
              <a:gd name="connsiteY4" fmla="*/ 2293366 h 2293366"/>
              <a:gd name="connsiteX5" fmla="*/ 0 w 1754809"/>
              <a:gd name="connsiteY5" fmla="*/ 2167567 h 2293366"/>
              <a:gd name="connsiteX6" fmla="*/ 0 w 1754809"/>
              <a:gd name="connsiteY6" fmla="*/ 139885 h 2293366"/>
              <a:gd name="connsiteX7" fmla="*/ 9041 w 1754809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09" h="2293366">
                <a:moveTo>
                  <a:pt x="24751" y="0"/>
                </a:moveTo>
                <a:lnTo>
                  <a:pt x="1754686" y="0"/>
                </a:lnTo>
                <a:lnTo>
                  <a:pt x="1754686" y="2170691"/>
                </a:lnTo>
                <a:cubicBezTo>
                  <a:pt x="1757779" y="2238096"/>
                  <a:pt x="1702523" y="2293366"/>
                  <a:pt x="1632049" y="2293366"/>
                </a:cubicBezTo>
                <a:lnTo>
                  <a:pt x="125812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510F273-E1DD-4BC2-BE4C-C70666A36914}"/>
              </a:ext>
            </a:extLst>
          </p:cNvPr>
          <p:cNvGrpSpPr/>
          <p:nvPr/>
        </p:nvGrpSpPr>
        <p:grpSpPr>
          <a:xfrm>
            <a:off x="5342834" y="2395863"/>
            <a:ext cx="1402960" cy="1013380"/>
            <a:chOff x="332936" y="2751161"/>
            <a:chExt cx="2975111" cy="111378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A09C3E1-2861-41C6-9356-298951DD9A7A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9EBE0B7-FCAE-4E23-872B-EABE7FE417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C9E075ED-EBD4-4132-AC9B-5DFA05C786A8}"/>
              </a:ext>
            </a:extLst>
          </p:cNvPr>
          <p:cNvSpPr/>
          <p:nvPr/>
        </p:nvSpPr>
        <p:spPr>
          <a:xfrm>
            <a:off x="2085756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9817CA4-41EA-4F8A-B5CF-0111FC2949AA}"/>
              </a:ext>
            </a:extLst>
          </p:cNvPr>
          <p:cNvGrpSpPr/>
          <p:nvPr/>
        </p:nvGrpSpPr>
        <p:grpSpPr>
          <a:xfrm>
            <a:off x="2191865" y="4578863"/>
            <a:ext cx="1402960" cy="1013380"/>
            <a:chOff x="332936" y="2751161"/>
            <a:chExt cx="2975111" cy="111378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1DEB55C-055D-4598-8DA9-A8B9A8F1F57F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601D13-8834-430D-A48A-0D766AD1951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E69C3AA-A14E-4FEF-A671-5A90CA9D873B}"/>
              </a:ext>
            </a:extLst>
          </p:cNvPr>
          <p:cNvSpPr/>
          <p:nvPr/>
        </p:nvSpPr>
        <p:spPr>
          <a:xfrm>
            <a:off x="4175370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205E50-8FDC-4E78-BD08-4CA5CAFD85E9}"/>
              </a:ext>
            </a:extLst>
          </p:cNvPr>
          <p:cNvGrpSpPr/>
          <p:nvPr/>
        </p:nvGrpSpPr>
        <p:grpSpPr>
          <a:xfrm>
            <a:off x="4281480" y="4578863"/>
            <a:ext cx="1402960" cy="1013380"/>
            <a:chOff x="332936" y="2751161"/>
            <a:chExt cx="2975111" cy="111378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8C3A48B-CE2C-4718-9650-8394472532AE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1E23C4D-130E-47A0-92CA-544C8F52971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37FBF98-7FEA-4ACC-A16C-6E772817B798}"/>
              </a:ext>
            </a:extLst>
          </p:cNvPr>
          <p:cNvSpPr/>
          <p:nvPr/>
        </p:nvSpPr>
        <p:spPr>
          <a:xfrm>
            <a:off x="6357610" y="3869491"/>
            <a:ext cx="1596612" cy="2086635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20444C0-D4D5-4075-9686-F334203A9A3D}"/>
              </a:ext>
            </a:extLst>
          </p:cNvPr>
          <p:cNvGrpSpPr/>
          <p:nvPr/>
        </p:nvGrpSpPr>
        <p:grpSpPr>
          <a:xfrm>
            <a:off x="6463720" y="4578863"/>
            <a:ext cx="1402960" cy="1013380"/>
            <a:chOff x="332936" y="2751161"/>
            <a:chExt cx="2975111" cy="111378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DD993CE-EC6E-46D3-BA95-485096C47805}"/>
                </a:ext>
              </a:extLst>
            </p:cNvPr>
            <p:cNvSpPr txBox="1"/>
            <p:nvPr/>
          </p:nvSpPr>
          <p:spPr>
            <a:xfrm>
              <a:off x="332936" y="2751161"/>
              <a:ext cx="2926081" cy="3382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86853B-CCAF-41AC-A11E-E5673C4602A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78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41E81DD-14F8-4489-95DD-E80761CE5253}"/>
              </a:ext>
            </a:extLst>
          </p:cNvPr>
          <p:cNvSpPr/>
          <p:nvPr/>
        </p:nvSpPr>
        <p:spPr>
          <a:xfrm>
            <a:off x="970648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0EB78CD0-737F-4439-9777-F61B07E73E6A}"/>
              </a:ext>
            </a:extLst>
          </p:cNvPr>
          <p:cNvSpPr/>
          <p:nvPr/>
        </p:nvSpPr>
        <p:spPr>
          <a:xfrm>
            <a:off x="3064028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2FAD8E3B-B017-4E49-8458-D76A833CAC7D}"/>
              </a:ext>
            </a:extLst>
          </p:cNvPr>
          <p:cNvSpPr/>
          <p:nvPr/>
        </p:nvSpPr>
        <p:spPr>
          <a:xfrm>
            <a:off x="5241143" y="1804024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602D2EC-9113-4E63-9608-F37F9FE0D567}"/>
              </a:ext>
            </a:extLst>
          </p:cNvPr>
          <p:cNvSpPr/>
          <p:nvPr/>
        </p:nvSpPr>
        <p:spPr>
          <a:xfrm>
            <a:off x="3064029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F35CBA5E-11A5-4721-90E6-5D15ADE1FE47}"/>
              </a:ext>
            </a:extLst>
          </p:cNvPr>
          <p:cNvSpPr/>
          <p:nvPr/>
        </p:nvSpPr>
        <p:spPr>
          <a:xfrm>
            <a:off x="3147764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205D776-ACA4-4544-A6C3-C535409208FA}"/>
              </a:ext>
            </a:extLst>
          </p:cNvPr>
          <p:cNvSpPr txBox="1"/>
          <p:nvPr/>
        </p:nvSpPr>
        <p:spPr>
          <a:xfrm>
            <a:off x="3821825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94" name="Graphic 93" descr="Basketball">
            <a:extLst>
              <a:ext uri="{FF2B5EF4-FFF2-40B4-BE49-F238E27FC236}">
                <a16:creationId xmlns:a16="http://schemas.microsoft.com/office/drawing/2014/main" id="{D7C9FF91-CCB6-48BD-97A4-270E19CE9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4998" y="1700295"/>
            <a:ext cx="422842" cy="422842"/>
          </a:xfrm>
          <a:prstGeom prst="rect">
            <a:avLst/>
          </a:prstGeom>
        </p:spPr>
      </p:pic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7A99071-51A9-43D3-B458-268AEAE6A8C8}"/>
              </a:ext>
            </a:extLst>
          </p:cNvPr>
          <p:cNvSpPr/>
          <p:nvPr/>
        </p:nvSpPr>
        <p:spPr>
          <a:xfrm>
            <a:off x="970649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0853D28A-9BA3-4400-BC7F-89E80B54EDA3}"/>
              </a:ext>
            </a:extLst>
          </p:cNvPr>
          <p:cNvSpPr/>
          <p:nvPr/>
        </p:nvSpPr>
        <p:spPr>
          <a:xfrm>
            <a:off x="1054385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B9DDF-FB87-4DA2-A206-08CB327DA014}"/>
              </a:ext>
            </a:extLst>
          </p:cNvPr>
          <p:cNvSpPr txBox="1"/>
          <p:nvPr/>
        </p:nvSpPr>
        <p:spPr>
          <a:xfrm>
            <a:off x="1728445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pic>
        <p:nvPicPr>
          <p:cNvPr id="105" name="Graphic 104" descr="GMO">
            <a:extLst>
              <a:ext uri="{FF2B5EF4-FFF2-40B4-BE49-F238E27FC236}">
                <a16:creationId xmlns:a16="http://schemas.microsoft.com/office/drawing/2014/main" id="{945A5644-334D-43DA-A095-DCB692D338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1619" y="1700295"/>
            <a:ext cx="422842" cy="422842"/>
          </a:xfrm>
          <a:prstGeom prst="rect">
            <a:avLst/>
          </a:prstGeom>
        </p:spPr>
      </p:pic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47DE7FA-D88C-4A88-B354-A1B9816E00B5}"/>
              </a:ext>
            </a:extLst>
          </p:cNvPr>
          <p:cNvSpPr/>
          <p:nvPr/>
        </p:nvSpPr>
        <p:spPr>
          <a:xfrm>
            <a:off x="5241143" y="1529326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14" name="Circle">
            <a:extLst>
              <a:ext uri="{FF2B5EF4-FFF2-40B4-BE49-F238E27FC236}">
                <a16:creationId xmlns:a16="http://schemas.microsoft.com/office/drawing/2014/main" id="{3FED1C47-05A5-47DB-9152-2F431D121EAE}"/>
              </a:ext>
            </a:extLst>
          </p:cNvPr>
          <p:cNvSpPr/>
          <p:nvPr/>
        </p:nvSpPr>
        <p:spPr>
          <a:xfrm>
            <a:off x="5324879" y="1613061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C8FECE1-E361-440A-A546-196E46429CE4}"/>
              </a:ext>
            </a:extLst>
          </p:cNvPr>
          <p:cNvSpPr txBox="1"/>
          <p:nvPr/>
        </p:nvSpPr>
        <p:spPr>
          <a:xfrm>
            <a:off x="5998940" y="1673219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pic>
        <p:nvPicPr>
          <p:cNvPr id="123" name="Graphic 122" descr="Flag">
            <a:extLst>
              <a:ext uri="{FF2B5EF4-FFF2-40B4-BE49-F238E27FC236}">
                <a16:creationId xmlns:a16="http://schemas.microsoft.com/office/drawing/2014/main" id="{A6B3D876-F98A-49EA-9308-4EA56095A0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2113" y="1700295"/>
            <a:ext cx="422842" cy="422842"/>
          </a:xfrm>
          <a:prstGeom prst="rect">
            <a:avLst/>
          </a:prstGeom>
        </p:spPr>
      </p:pic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24ABC71B-63A2-481C-AD6B-52BA6F81975E}"/>
              </a:ext>
            </a:extLst>
          </p:cNvPr>
          <p:cNvSpPr/>
          <p:nvPr/>
        </p:nvSpPr>
        <p:spPr>
          <a:xfrm>
            <a:off x="2085755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ADA8EED-F379-4D30-B6EF-E3F01841BFF9}"/>
              </a:ext>
            </a:extLst>
          </p:cNvPr>
          <p:cNvSpPr/>
          <p:nvPr/>
        </p:nvSpPr>
        <p:spPr>
          <a:xfrm>
            <a:off x="4175370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844BEFBC-758B-423C-8932-45D0C2FCA276}"/>
              </a:ext>
            </a:extLst>
          </p:cNvPr>
          <p:cNvSpPr/>
          <p:nvPr/>
        </p:nvSpPr>
        <p:spPr>
          <a:xfrm>
            <a:off x="6357610" y="3886192"/>
            <a:ext cx="1596506" cy="556064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2113DAD9-39D9-4D2F-874D-B4E219BBB78D}"/>
              </a:ext>
            </a:extLst>
          </p:cNvPr>
          <p:cNvSpPr/>
          <p:nvPr/>
        </p:nvSpPr>
        <p:spPr>
          <a:xfrm>
            <a:off x="2085756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5" name="Circle">
            <a:extLst>
              <a:ext uri="{FF2B5EF4-FFF2-40B4-BE49-F238E27FC236}">
                <a16:creationId xmlns:a16="http://schemas.microsoft.com/office/drawing/2014/main" id="{819A5FF2-9300-4B03-BA2E-51E009DBBAD4}"/>
              </a:ext>
            </a:extLst>
          </p:cNvPr>
          <p:cNvSpPr/>
          <p:nvPr/>
        </p:nvSpPr>
        <p:spPr>
          <a:xfrm>
            <a:off x="2169492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3114CE1-C2DC-4DAE-9B70-60714CF23549}"/>
              </a:ext>
            </a:extLst>
          </p:cNvPr>
          <p:cNvSpPr txBox="1"/>
          <p:nvPr/>
        </p:nvSpPr>
        <p:spPr>
          <a:xfrm>
            <a:off x="2843552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sp>
        <p:nvSpPr>
          <p:cNvPr id="137" name="Circle">
            <a:extLst>
              <a:ext uri="{FF2B5EF4-FFF2-40B4-BE49-F238E27FC236}">
                <a16:creationId xmlns:a16="http://schemas.microsoft.com/office/drawing/2014/main" id="{412258AB-9B3F-44F3-A20B-F9AD1FCDD5A6}"/>
              </a:ext>
            </a:extLst>
          </p:cNvPr>
          <p:cNvSpPr/>
          <p:nvPr/>
        </p:nvSpPr>
        <p:spPr>
          <a:xfrm>
            <a:off x="2169492" y="3678528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93A5EB3B-2607-4870-A609-3B6D39F72A74}"/>
              </a:ext>
            </a:extLst>
          </p:cNvPr>
          <p:cNvSpPr/>
          <p:nvPr/>
        </p:nvSpPr>
        <p:spPr>
          <a:xfrm>
            <a:off x="4175370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39" name="Circle">
            <a:extLst>
              <a:ext uri="{FF2B5EF4-FFF2-40B4-BE49-F238E27FC236}">
                <a16:creationId xmlns:a16="http://schemas.microsoft.com/office/drawing/2014/main" id="{57339A0E-CBA1-45BF-BDDD-B477467D4334}"/>
              </a:ext>
            </a:extLst>
          </p:cNvPr>
          <p:cNvSpPr/>
          <p:nvPr/>
        </p:nvSpPr>
        <p:spPr>
          <a:xfrm>
            <a:off x="4259106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6EA5DE7-6421-4AC8-88F1-4133FDF4D4A8}"/>
              </a:ext>
            </a:extLst>
          </p:cNvPr>
          <p:cNvSpPr txBox="1"/>
          <p:nvPr/>
        </p:nvSpPr>
        <p:spPr>
          <a:xfrm>
            <a:off x="4933166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EA10C549-601E-434F-8EAF-92F55621C144}"/>
              </a:ext>
            </a:extLst>
          </p:cNvPr>
          <p:cNvSpPr/>
          <p:nvPr/>
        </p:nvSpPr>
        <p:spPr>
          <a:xfrm>
            <a:off x="6357610" y="3594794"/>
            <a:ext cx="1815742" cy="765413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142" name="Circle">
            <a:extLst>
              <a:ext uri="{FF2B5EF4-FFF2-40B4-BE49-F238E27FC236}">
                <a16:creationId xmlns:a16="http://schemas.microsoft.com/office/drawing/2014/main" id="{A285DC3C-2DC9-418B-A7CD-8E0DE2ABC5D4}"/>
              </a:ext>
            </a:extLst>
          </p:cNvPr>
          <p:cNvSpPr/>
          <p:nvPr/>
        </p:nvSpPr>
        <p:spPr>
          <a:xfrm>
            <a:off x="6441346" y="3678529"/>
            <a:ext cx="597309" cy="5973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C80FB77-48B7-4B29-BE0D-C14C1C4CBA26}"/>
              </a:ext>
            </a:extLst>
          </p:cNvPr>
          <p:cNvSpPr txBox="1"/>
          <p:nvPr/>
        </p:nvSpPr>
        <p:spPr>
          <a:xfrm>
            <a:off x="7115407" y="3738687"/>
            <a:ext cx="995468" cy="2616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100" b="1" noProof="1"/>
              <a:t>Lorem Ipsum</a:t>
            </a:r>
          </a:p>
        </p:txBody>
      </p:sp>
      <p:pic>
        <p:nvPicPr>
          <p:cNvPr id="144" name="Graphic 143" descr="Planet">
            <a:extLst>
              <a:ext uri="{FF2B5EF4-FFF2-40B4-BE49-F238E27FC236}">
                <a16:creationId xmlns:a16="http://schemas.microsoft.com/office/drawing/2014/main" id="{1530EBB1-6185-4459-943E-2394122602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46339" y="3765764"/>
            <a:ext cx="422842" cy="422842"/>
          </a:xfrm>
          <a:prstGeom prst="rect">
            <a:avLst/>
          </a:prstGeom>
        </p:spPr>
      </p:pic>
      <p:pic>
        <p:nvPicPr>
          <p:cNvPr id="145" name="Graphic 144" descr="Books">
            <a:extLst>
              <a:ext uri="{FF2B5EF4-FFF2-40B4-BE49-F238E27FC236}">
                <a16:creationId xmlns:a16="http://schemas.microsoft.com/office/drawing/2014/main" id="{F8195C90-4C5B-46CA-842B-8DF137243E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28580" y="3765764"/>
            <a:ext cx="422842" cy="422842"/>
          </a:xfrm>
          <a:prstGeom prst="rect">
            <a:avLst/>
          </a:prstGeom>
        </p:spPr>
      </p:pic>
      <p:pic>
        <p:nvPicPr>
          <p:cNvPr id="146" name="Graphic 145" descr="Mathematics">
            <a:extLst>
              <a:ext uri="{FF2B5EF4-FFF2-40B4-BE49-F238E27FC236}">
                <a16:creationId xmlns:a16="http://schemas.microsoft.com/office/drawing/2014/main" id="{2461E37B-638C-49BF-8366-7353DF02B98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56726" y="3765762"/>
            <a:ext cx="422842" cy="42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9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L-Shaped Header Text Boxes – Slide Template</vt:lpstr>
      <vt:lpstr>L-Shaped Header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L-Shaped Header Text Boxes</dc:title>
  <dc:creator>PresentationGO.com</dc:creator>
  <dc:description>© Copyright PresentationGO.com</dc:description>
  <dcterms:created xsi:type="dcterms:W3CDTF">2014-11-26T05:14:11Z</dcterms:created>
  <dcterms:modified xsi:type="dcterms:W3CDTF">2021-04-06T19:37:09Z</dcterms:modified>
  <cp:category>Text &amp; Tables</cp:category>
</cp:coreProperties>
</file>