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4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45F47C41-EF7B-4B3E-B1BD-92F7B9CCF08A}"/>
              </a:ext>
            </a:extLst>
          </p:cNvPr>
          <p:cNvSpPr/>
          <p:nvPr/>
        </p:nvSpPr>
        <p:spPr>
          <a:xfrm>
            <a:off x="2136659" y="1298222"/>
            <a:ext cx="1754795" cy="2293366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580C9C0-614C-4F06-9F46-0C237ED0505B}"/>
              </a:ext>
            </a:extLst>
          </p:cNvPr>
          <p:cNvGrpSpPr/>
          <p:nvPr/>
        </p:nvGrpSpPr>
        <p:grpSpPr>
          <a:xfrm>
            <a:off x="2253281" y="1917635"/>
            <a:ext cx="1541957" cy="1197820"/>
            <a:chOff x="332936" y="2720099"/>
            <a:chExt cx="2975111" cy="11978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3D9D2D-96A3-48E6-871E-263888CF560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69F818-B4DA-473E-993C-1BE3A39B26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L-Shaped Header Text Boxes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622866E-6ED5-4D4E-A833-3B6AC9A96EA1}"/>
              </a:ext>
            </a:extLst>
          </p:cNvPr>
          <p:cNvSpPr/>
          <p:nvPr/>
        </p:nvSpPr>
        <p:spPr>
          <a:xfrm>
            <a:off x="4437439" y="1298222"/>
            <a:ext cx="1754816" cy="2293366"/>
          </a:xfrm>
          <a:custGeom>
            <a:avLst/>
            <a:gdLst>
              <a:gd name="connsiteX0" fmla="*/ 24751 w 1754816"/>
              <a:gd name="connsiteY0" fmla="*/ 0 h 2293366"/>
              <a:gd name="connsiteX1" fmla="*/ 1754693 w 1754816"/>
              <a:gd name="connsiteY1" fmla="*/ 0 h 2293366"/>
              <a:gd name="connsiteX2" fmla="*/ 1754693 w 1754816"/>
              <a:gd name="connsiteY2" fmla="*/ 2170691 h 2293366"/>
              <a:gd name="connsiteX3" fmla="*/ 1631974 w 1754816"/>
              <a:gd name="connsiteY3" fmla="*/ 2293366 h 2293366"/>
              <a:gd name="connsiteX4" fmla="*/ 125812 w 1754816"/>
              <a:gd name="connsiteY4" fmla="*/ 2293366 h 2293366"/>
              <a:gd name="connsiteX5" fmla="*/ 0 w 1754816"/>
              <a:gd name="connsiteY5" fmla="*/ 2167567 h 2293366"/>
              <a:gd name="connsiteX6" fmla="*/ 0 w 1754816"/>
              <a:gd name="connsiteY6" fmla="*/ 139885 h 2293366"/>
              <a:gd name="connsiteX7" fmla="*/ 9041 w 1754816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816" h="2293366">
                <a:moveTo>
                  <a:pt x="24751" y="0"/>
                </a:moveTo>
                <a:lnTo>
                  <a:pt x="1754693" y="0"/>
                </a:lnTo>
                <a:lnTo>
                  <a:pt x="1754693" y="2170691"/>
                </a:lnTo>
                <a:cubicBezTo>
                  <a:pt x="1757786" y="2238096"/>
                  <a:pt x="1702530" y="2293366"/>
                  <a:pt x="1631974" y="2293366"/>
                </a:cubicBezTo>
                <a:lnTo>
                  <a:pt x="125812" y="2293366"/>
                </a:lnTo>
                <a:cubicBezTo>
                  <a:pt x="58268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E218D2-C98D-4CC1-B34A-A182F5990BFD}"/>
              </a:ext>
            </a:extLst>
          </p:cNvPr>
          <p:cNvGrpSpPr/>
          <p:nvPr/>
        </p:nvGrpSpPr>
        <p:grpSpPr>
          <a:xfrm>
            <a:off x="4549009" y="1917635"/>
            <a:ext cx="1541957" cy="1197820"/>
            <a:chOff x="332936" y="2720099"/>
            <a:chExt cx="2975111" cy="119782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96943C2-2060-4FF5-BCE9-4AD2D5C6BB7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A2EB2B1-B261-4C3B-AA6F-FB9243F3FC2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47C4E4F9-F76D-46F8-80B7-61E9D6AFEB9D}"/>
              </a:ext>
            </a:extLst>
          </p:cNvPr>
          <p:cNvSpPr/>
          <p:nvPr/>
        </p:nvSpPr>
        <p:spPr>
          <a:xfrm>
            <a:off x="6830249" y="1298222"/>
            <a:ext cx="1754809" cy="2293366"/>
          </a:xfrm>
          <a:custGeom>
            <a:avLst/>
            <a:gdLst>
              <a:gd name="connsiteX0" fmla="*/ 24751 w 1754809"/>
              <a:gd name="connsiteY0" fmla="*/ 0 h 2293366"/>
              <a:gd name="connsiteX1" fmla="*/ 1754686 w 1754809"/>
              <a:gd name="connsiteY1" fmla="*/ 0 h 2293366"/>
              <a:gd name="connsiteX2" fmla="*/ 1754686 w 1754809"/>
              <a:gd name="connsiteY2" fmla="*/ 2170691 h 2293366"/>
              <a:gd name="connsiteX3" fmla="*/ 1632049 w 1754809"/>
              <a:gd name="connsiteY3" fmla="*/ 2293366 h 2293366"/>
              <a:gd name="connsiteX4" fmla="*/ 125812 w 1754809"/>
              <a:gd name="connsiteY4" fmla="*/ 2293366 h 2293366"/>
              <a:gd name="connsiteX5" fmla="*/ 0 w 1754809"/>
              <a:gd name="connsiteY5" fmla="*/ 2167567 h 2293366"/>
              <a:gd name="connsiteX6" fmla="*/ 0 w 1754809"/>
              <a:gd name="connsiteY6" fmla="*/ 139885 h 2293366"/>
              <a:gd name="connsiteX7" fmla="*/ 9041 w 1754809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809" h="2293366">
                <a:moveTo>
                  <a:pt x="24751" y="0"/>
                </a:moveTo>
                <a:lnTo>
                  <a:pt x="1754686" y="0"/>
                </a:lnTo>
                <a:lnTo>
                  <a:pt x="1754686" y="2170691"/>
                </a:lnTo>
                <a:cubicBezTo>
                  <a:pt x="1757779" y="2238096"/>
                  <a:pt x="1702523" y="2293366"/>
                  <a:pt x="1632049" y="2293366"/>
                </a:cubicBezTo>
                <a:lnTo>
                  <a:pt x="125812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2E95D4-4F77-452A-9278-41236B933E7A}"/>
              </a:ext>
            </a:extLst>
          </p:cNvPr>
          <p:cNvGrpSpPr/>
          <p:nvPr/>
        </p:nvGrpSpPr>
        <p:grpSpPr>
          <a:xfrm>
            <a:off x="6942014" y="1917635"/>
            <a:ext cx="1541957" cy="1197820"/>
            <a:chOff x="332936" y="2720099"/>
            <a:chExt cx="2975111" cy="119782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70496A4-0F24-46F2-A92F-340CEE51676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B1D1D99-4ABC-4020-BD95-2C20B1B7561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973908A-03DA-4C3B-A453-6D8FB7427F8D}"/>
              </a:ext>
            </a:extLst>
          </p:cNvPr>
          <p:cNvSpPr/>
          <p:nvPr/>
        </p:nvSpPr>
        <p:spPr>
          <a:xfrm>
            <a:off x="3362244" y="3568324"/>
            <a:ext cx="1754795" cy="2293366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35D77E6A-7728-49B1-A4AA-AA2DDE83F63C}"/>
              </a:ext>
            </a:extLst>
          </p:cNvPr>
          <p:cNvGrpSpPr/>
          <p:nvPr/>
        </p:nvGrpSpPr>
        <p:grpSpPr>
          <a:xfrm>
            <a:off x="3478866" y="4316914"/>
            <a:ext cx="1541957" cy="1197820"/>
            <a:chOff x="332936" y="2720099"/>
            <a:chExt cx="2975111" cy="1197820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965BB8C-04CB-46A1-BA63-696CE53D96F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73DEF6F-9B00-486C-BC3E-CE332E3261E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44FFA47-0D75-4F82-8B9E-EA19B56FAD64}"/>
              </a:ext>
            </a:extLst>
          </p:cNvPr>
          <p:cNvSpPr/>
          <p:nvPr/>
        </p:nvSpPr>
        <p:spPr>
          <a:xfrm>
            <a:off x="5658885" y="3568324"/>
            <a:ext cx="1754795" cy="2293366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2A8D925-43BE-4891-81AC-EE2A1E840D7A}"/>
              </a:ext>
            </a:extLst>
          </p:cNvPr>
          <p:cNvGrpSpPr/>
          <p:nvPr/>
        </p:nvGrpSpPr>
        <p:grpSpPr>
          <a:xfrm>
            <a:off x="5775507" y="4316914"/>
            <a:ext cx="1541957" cy="1197820"/>
            <a:chOff x="332936" y="2720099"/>
            <a:chExt cx="2975111" cy="119782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6287CBC-F41A-4D01-A3C7-55AE23ED5B5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D38FD3E-70DF-402F-A89F-26E7A9D7B25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E8CEE8B3-3824-4404-BA30-D4D470D44E6F}"/>
              </a:ext>
            </a:extLst>
          </p:cNvPr>
          <p:cNvSpPr/>
          <p:nvPr/>
        </p:nvSpPr>
        <p:spPr>
          <a:xfrm>
            <a:off x="8057329" y="3568324"/>
            <a:ext cx="1754795" cy="2293366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69EA857-1185-4797-A354-A7233AF4CB9C}"/>
              </a:ext>
            </a:extLst>
          </p:cNvPr>
          <p:cNvGrpSpPr/>
          <p:nvPr/>
        </p:nvGrpSpPr>
        <p:grpSpPr>
          <a:xfrm>
            <a:off x="8173951" y="4316914"/>
            <a:ext cx="1541957" cy="1197820"/>
            <a:chOff x="332936" y="2720099"/>
            <a:chExt cx="2975111" cy="1197820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7CD3215-EF3C-4570-BB12-60257AAA1F4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A71136-D5EE-4906-8433-30F03142C4F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2A332EC-009F-4855-8743-2A99408E831E}"/>
              </a:ext>
            </a:extLst>
          </p:cNvPr>
          <p:cNvSpPr/>
          <p:nvPr/>
        </p:nvSpPr>
        <p:spPr>
          <a:xfrm>
            <a:off x="2136659" y="1298222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CB2B212D-97B9-4338-B2AD-9C8FC6ED26E0}"/>
              </a:ext>
            </a:extLst>
          </p:cNvPr>
          <p:cNvSpPr/>
          <p:nvPr/>
        </p:nvSpPr>
        <p:spPr>
          <a:xfrm>
            <a:off x="4437439" y="1298222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2A5852A5-FF21-4BA4-B6B9-9B03865A2873}"/>
              </a:ext>
            </a:extLst>
          </p:cNvPr>
          <p:cNvSpPr/>
          <p:nvPr/>
        </p:nvSpPr>
        <p:spPr>
          <a:xfrm>
            <a:off x="6830249" y="1298222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F2A847C8-3983-46D1-8CF3-6582DCDDA1CD}"/>
              </a:ext>
            </a:extLst>
          </p:cNvPr>
          <p:cNvSpPr/>
          <p:nvPr/>
        </p:nvSpPr>
        <p:spPr>
          <a:xfrm>
            <a:off x="4437439" y="996309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A09F4056-6ACE-4354-A8EC-80118A699B7B}"/>
              </a:ext>
            </a:extLst>
          </p:cNvPr>
          <p:cNvSpPr/>
          <p:nvPr/>
        </p:nvSpPr>
        <p:spPr>
          <a:xfrm>
            <a:off x="4529470" y="1088340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76BF962-612E-4420-AE5C-6A9BDCBC2EA5}"/>
              </a:ext>
            </a:extLst>
          </p:cNvPr>
          <p:cNvSpPr txBox="1"/>
          <p:nvPr/>
        </p:nvSpPr>
        <p:spPr>
          <a:xfrm>
            <a:off x="5270313" y="1144334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46" name="Graphic 45" descr="Basketball">
            <a:extLst>
              <a:ext uri="{FF2B5EF4-FFF2-40B4-BE49-F238E27FC236}">
                <a16:creationId xmlns:a16="http://schemas.microsoft.com/office/drawing/2014/main" id="{245CDAE0-ABCB-4FD5-BDD2-2E4B7C649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25346" y="1184217"/>
            <a:ext cx="464735" cy="464735"/>
          </a:xfrm>
          <a:prstGeom prst="rect">
            <a:avLst/>
          </a:pr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066F05E-DE35-40D7-A657-2C2EADDFEEBD}"/>
              </a:ext>
            </a:extLst>
          </p:cNvPr>
          <p:cNvSpPr/>
          <p:nvPr/>
        </p:nvSpPr>
        <p:spPr>
          <a:xfrm>
            <a:off x="2136659" y="996309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1B1AB0A5-3437-4C4F-ACC9-929A58871405}"/>
              </a:ext>
            </a:extLst>
          </p:cNvPr>
          <p:cNvSpPr/>
          <p:nvPr/>
        </p:nvSpPr>
        <p:spPr>
          <a:xfrm>
            <a:off x="2228691" y="1088340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245753-DEED-41EF-863E-A41E91EF690D}"/>
              </a:ext>
            </a:extLst>
          </p:cNvPr>
          <p:cNvSpPr txBox="1"/>
          <p:nvPr/>
        </p:nvSpPr>
        <p:spPr>
          <a:xfrm>
            <a:off x="2969533" y="1144334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pic>
        <p:nvPicPr>
          <p:cNvPr id="48" name="Graphic 47" descr="GMO">
            <a:extLst>
              <a:ext uri="{FF2B5EF4-FFF2-40B4-BE49-F238E27FC236}">
                <a16:creationId xmlns:a16="http://schemas.microsoft.com/office/drawing/2014/main" id="{56809B97-835D-4468-824C-C67ECF050B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24567" y="1184216"/>
            <a:ext cx="464735" cy="464735"/>
          </a:xfrm>
          <a:prstGeom prst="rect">
            <a:avLst/>
          </a:prstGeom>
        </p:spPr>
      </p:pic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9013147-CA9E-40B2-93FD-F5CD646ADDC6}"/>
              </a:ext>
            </a:extLst>
          </p:cNvPr>
          <p:cNvSpPr/>
          <p:nvPr/>
        </p:nvSpPr>
        <p:spPr>
          <a:xfrm>
            <a:off x="6830249" y="996309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7AB2A2E-CA6F-4D49-9D83-ED2B0B02B5C7}"/>
              </a:ext>
            </a:extLst>
          </p:cNvPr>
          <p:cNvSpPr/>
          <p:nvPr/>
        </p:nvSpPr>
        <p:spPr>
          <a:xfrm>
            <a:off x="6922281" y="1088340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9FF72F2-F654-4352-AA36-659598BFD6A2}"/>
              </a:ext>
            </a:extLst>
          </p:cNvPr>
          <p:cNvSpPr txBox="1"/>
          <p:nvPr/>
        </p:nvSpPr>
        <p:spPr>
          <a:xfrm>
            <a:off x="7663123" y="1144334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pic>
        <p:nvPicPr>
          <p:cNvPr id="51" name="Graphic 50" descr="Flag">
            <a:extLst>
              <a:ext uri="{FF2B5EF4-FFF2-40B4-BE49-F238E27FC236}">
                <a16:creationId xmlns:a16="http://schemas.microsoft.com/office/drawing/2014/main" id="{DF1F689F-9C29-484F-814F-2E69AE7907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8157" y="1184217"/>
            <a:ext cx="464735" cy="464735"/>
          </a:xfrm>
          <a:prstGeom prst="rect">
            <a:avLst/>
          </a:prstGeom>
        </p:spPr>
      </p:pic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83E48565-98B9-4A53-AEED-FE0D5C5F0B68}"/>
              </a:ext>
            </a:extLst>
          </p:cNvPr>
          <p:cNvSpPr/>
          <p:nvPr/>
        </p:nvSpPr>
        <p:spPr>
          <a:xfrm>
            <a:off x="3362244" y="3586680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55F71087-D895-42CA-A0C0-5D61C9EC9939}"/>
              </a:ext>
            </a:extLst>
          </p:cNvPr>
          <p:cNvSpPr/>
          <p:nvPr/>
        </p:nvSpPr>
        <p:spPr>
          <a:xfrm>
            <a:off x="5658885" y="3586680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FF59EE8A-66C3-48FA-813B-71AFF7EB07D5}"/>
              </a:ext>
            </a:extLst>
          </p:cNvPr>
          <p:cNvSpPr/>
          <p:nvPr/>
        </p:nvSpPr>
        <p:spPr>
          <a:xfrm>
            <a:off x="8057329" y="3586680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265E4250-DBF4-4454-A29C-64C93DA6FBB4}"/>
              </a:ext>
            </a:extLst>
          </p:cNvPr>
          <p:cNvSpPr/>
          <p:nvPr/>
        </p:nvSpPr>
        <p:spPr>
          <a:xfrm>
            <a:off x="3362244" y="3266411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7" name="Circle">
            <a:extLst>
              <a:ext uri="{FF2B5EF4-FFF2-40B4-BE49-F238E27FC236}">
                <a16:creationId xmlns:a16="http://schemas.microsoft.com/office/drawing/2014/main" id="{5F2FE2C2-5152-4109-AD4D-DAD35949A53F}"/>
              </a:ext>
            </a:extLst>
          </p:cNvPr>
          <p:cNvSpPr/>
          <p:nvPr/>
        </p:nvSpPr>
        <p:spPr>
          <a:xfrm>
            <a:off x="3454276" y="3358442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CB4A9EF-AAFD-443D-8A7D-CB3DF5CA6416}"/>
              </a:ext>
            </a:extLst>
          </p:cNvPr>
          <p:cNvSpPr txBox="1"/>
          <p:nvPr/>
        </p:nvSpPr>
        <p:spPr>
          <a:xfrm>
            <a:off x="4195118" y="3414436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FFBC4F2C-4ED6-4A36-A824-1175CA759F81}"/>
              </a:ext>
            </a:extLst>
          </p:cNvPr>
          <p:cNvSpPr/>
          <p:nvPr/>
        </p:nvSpPr>
        <p:spPr>
          <a:xfrm>
            <a:off x="3454276" y="3358441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A743465-1504-4270-A1D2-13B7BEF5D788}"/>
              </a:ext>
            </a:extLst>
          </p:cNvPr>
          <p:cNvSpPr/>
          <p:nvPr/>
        </p:nvSpPr>
        <p:spPr>
          <a:xfrm>
            <a:off x="5658885" y="3266411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9" name="Circle">
            <a:extLst>
              <a:ext uri="{FF2B5EF4-FFF2-40B4-BE49-F238E27FC236}">
                <a16:creationId xmlns:a16="http://schemas.microsoft.com/office/drawing/2014/main" id="{7D551220-D69B-4DD5-A136-919C89701B66}"/>
              </a:ext>
            </a:extLst>
          </p:cNvPr>
          <p:cNvSpPr/>
          <p:nvPr/>
        </p:nvSpPr>
        <p:spPr>
          <a:xfrm>
            <a:off x="5750917" y="3358442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D756A38-5D3A-4022-8E8F-28AACCD6AED8}"/>
              </a:ext>
            </a:extLst>
          </p:cNvPr>
          <p:cNvSpPr txBox="1"/>
          <p:nvPr/>
        </p:nvSpPr>
        <p:spPr>
          <a:xfrm>
            <a:off x="6491759" y="3414436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58CE3965-B746-4B7D-8B6E-467C81C177DB}"/>
              </a:ext>
            </a:extLst>
          </p:cNvPr>
          <p:cNvSpPr/>
          <p:nvPr/>
        </p:nvSpPr>
        <p:spPr>
          <a:xfrm>
            <a:off x="8057329" y="3266411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EBDF01D5-D1FE-4830-902E-6B523F6BAE6E}"/>
              </a:ext>
            </a:extLst>
          </p:cNvPr>
          <p:cNvSpPr/>
          <p:nvPr/>
        </p:nvSpPr>
        <p:spPr>
          <a:xfrm>
            <a:off x="8149361" y="3358442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A8E2874-5433-4149-9B39-A0E7D02FEEC0}"/>
              </a:ext>
            </a:extLst>
          </p:cNvPr>
          <p:cNvSpPr txBox="1"/>
          <p:nvPr/>
        </p:nvSpPr>
        <p:spPr>
          <a:xfrm>
            <a:off x="8890203" y="3414436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47" name="Graphic 46" descr="Planet">
            <a:extLst>
              <a:ext uri="{FF2B5EF4-FFF2-40B4-BE49-F238E27FC236}">
                <a16:creationId xmlns:a16="http://schemas.microsoft.com/office/drawing/2014/main" id="{37FC9B16-611F-4428-B061-D83C15DAF9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46793" y="3454319"/>
            <a:ext cx="464735" cy="464735"/>
          </a:xfrm>
          <a:prstGeom prst="rect">
            <a:avLst/>
          </a:prstGeom>
        </p:spPr>
      </p:pic>
      <p:pic>
        <p:nvPicPr>
          <p:cNvPr id="49" name="Graphic 48" descr="Books">
            <a:extLst>
              <a:ext uri="{FF2B5EF4-FFF2-40B4-BE49-F238E27FC236}">
                <a16:creationId xmlns:a16="http://schemas.microsoft.com/office/drawing/2014/main" id="{0FE2DB4B-379F-44B5-9E5B-5B3FFFFDC1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45237" y="3454319"/>
            <a:ext cx="464735" cy="464735"/>
          </a:xfrm>
          <a:prstGeom prst="rect">
            <a:avLst/>
          </a:prstGeom>
        </p:spPr>
      </p:pic>
      <p:pic>
        <p:nvPicPr>
          <p:cNvPr id="50" name="Graphic 49" descr="Mathematics">
            <a:extLst>
              <a:ext uri="{FF2B5EF4-FFF2-40B4-BE49-F238E27FC236}">
                <a16:creationId xmlns:a16="http://schemas.microsoft.com/office/drawing/2014/main" id="{24DEFCED-E65D-4A8D-9718-7AA25FAC0A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50152" y="3454318"/>
            <a:ext cx="464735" cy="46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4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45F47C41-EF7B-4B3E-B1BD-92F7B9CCF08A}"/>
              </a:ext>
            </a:extLst>
          </p:cNvPr>
          <p:cNvSpPr/>
          <p:nvPr/>
        </p:nvSpPr>
        <p:spPr>
          <a:xfrm>
            <a:off x="2136659" y="1298222"/>
            <a:ext cx="1754795" cy="2293366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580C9C0-614C-4F06-9F46-0C237ED0505B}"/>
              </a:ext>
            </a:extLst>
          </p:cNvPr>
          <p:cNvGrpSpPr/>
          <p:nvPr/>
        </p:nvGrpSpPr>
        <p:grpSpPr>
          <a:xfrm>
            <a:off x="2253281" y="1917635"/>
            <a:ext cx="1541957" cy="1197820"/>
            <a:chOff x="332936" y="2720099"/>
            <a:chExt cx="2975111" cy="11978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3D9D2D-96A3-48E6-871E-263888CF560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69F818-B4DA-473E-993C-1BE3A39B26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L-Shaped Header Text Boxes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622866E-6ED5-4D4E-A833-3B6AC9A96EA1}"/>
              </a:ext>
            </a:extLst>
          </p:cNvPr>
          <p:cNvSpPr/>
          <p:nvPr/>
        </p:nvSpPr>
        <p:spPr>
          <a:xfrm>
            <a:off x="4437439" y="1298222"/>
            <a:ext cx="1754816" cy="2293366"/>
          </a:xfrm>
          <a:custGeom>
            <a:avLst/>
            <a:gdLst>
              <a:gd name="connsiteX0" fmla="*/ 24751 w 1754816"/>
              <a:gd name="connsiteY0" fmla="*/ 0 h 2293366"/>
              <a:gd name="connsiteX1" fmla="*/ 1754693 w 1754816"/>
              <a:gd name="connsiteY1" fmla="*/ 0 h 2293366"/>
              <a:gd name="connsiteX2" fmla="*/ 1754693 w 1754816"/>
              <a:gd name="connsiteY2" fmla="*/ 2170691 h 2293366"/>
              <a:gd name="connsiteX3" fmla="*/ 1631974 w 1754816"/>
              <a:gd name="connsiteY3" fmla="*/ 2293366 h 2293366"/>
              <a:gd name="connsiteX4" fmla="*/ 125812 w 1754816"/>
              <a:gd name="connsiteY4" fmla="*/ 2293366 h 2293366"/>
              <a:gd name="connsiteX5" fmla="*/ 0 w 1754816"/>
              <a:gd name="connsiteY5" fmla="*/ 2167567 h 2293366"/>
              <a:gd name="connsiteX6" fmla="*/ 0 w 1754816"/>
              <a:gd name="connsiteY6" fmla="*/ 139885 h 2293366"/>
              <a:gd name="connsiteX7" fmla="*/ 9041 w 1754816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816" h="2293366">
                <a:moveTo>
                  <a:pt x="24751" y="0"/>
                </a:moveTo>
                <a:lnTo>
                  <a:pt x="1754693" y="0"/>
                </a:lnTo>
                <a:lnTo>
                  <a:pt x="1754693" y="2170691"/>
                </a:lnTo>
                <a:cubicBezTo>
                  <a:pt x="1757786" y="2238096"/>
                  <a:pt x="1702530" y="2293366"/>
                  <a:pt x="1631974" y="2293366"/>
                </a:cubicBezTo>
                <a:lnTo>
                  <a:pt x="125812" y="2293366"/>
                </a:lnTo>
                <a:cubicBezTo>
                  <a:pt x="58268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E218D2-C98D-4CC1-B34A-A182F5990BFD}"/>
              </a:ext>
            </a:extLst>
          </p:cNvPr>
          <p:cNvGrpSpPr/>
          <p:nvPr/>
        </p:nvGrpSpPr>
        <p:grpSpPr>
          <a:xfrm>
            <a:off x="4549009" y="1917635"/>
            <a:ext cx="1541957" cy="1197820"/>
            <a:chOff x="332936" y="2720099"/>
            <a:chExt cx="2975111" cy="119782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96943C2-2060-4FF5-BCE9-4AD2D5C6BB7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A2EB2B1-B261-4C3B-AA6F-FB9243F3FC2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47C4E4F9-F76D-46F8-80B7-61E9D6AFEB9D}"/>
              </a:ext>
            </a:extLst>
          </p:cNvPr>
          <p:cNvSpPr/>
          <p:nvPr/>
        </p:nvSpPr>
        <p:spPr>
          <a:xfrm>
            <a:off x="6830249" y="1298222"/>
            <a:ext cx="1754809" cy="2293366"/>
          </a:xfrm>
          <a:custGeom>
            <a:avLst/>
            <a:gdLst>
              <a:gd name="connsiteX0" fmla="*/ 24751 w 1754809"/>
              <a:gd name="connsiteY0" fmla="*/ 0 h 2293366"/>
              <a:gd name="connsiteX1" fmla="*/ 1754686 w 1754809"/>
              <a:gd name="connsiteY1" fmla="*/ 0 h 2293366"/>
              <a:gd name="connsiteX2" fmla="*/ 1754686 w 1754809"/>
              <a:gd name="connsiteY2" fmla="*/ 2170691 h 2293366"/>
              <a:gd name="connsiteX3" fmla="*/ 1632049 w 1754809"/>
              <a:gd name="connsiteY3" fmla="*/ 2293366 h 2293366"/>
              <a:gd name="connsiteX4" fmla="*/ 125812 w 1754809"/>
              <a:gd name="connsiteY4" fmla="*/ 2293366 h 2293366"/>
              <a:gd name="connsiteX5" fmla="*/ 0 w 1754809"/>
              <a:gd name="connsiteY5" fmla="*/ 2167567 h 2293366"/>
              <a:gd name="connsiteX6" fmla="*/ 0 w 1754809"/>
              <a:gd name="connsiteY6" fmla="*/ 139885 h 2293366"/>
              <a:gd name="connsiteX7" fmla="*/ 9041 w 1754809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809" h="2293366">
                <a:moveTo>
                  <a:pt x="24751" y="0"/>
                </a:moveTo>
                <a:lnTo>
                  <a:pt x="1754686" y="0"/>
                </a:lnTo>
                <a:lnTo>
                  <a:pt x="1754686" y="2170691"/>
                </a:lnTo>
                <a:cubicBezTo>
                  <a:pt x="1757779" y="2238096"/>
                  <a:pt x="1702523" y="2293366"/>
                  <a:pt x="1632049" y="2293366"/>
                </a:cubicBezTo>
                <a:lnTo>
                  <a:pt x="125812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2E95D4-4F77-452A-9278-41236B933E7A}"/>
              </a:ext>
            </a:extLst>
          </p:cNvPr>
          <p:cNvGrpSpPr/>
          <p:nvPr/>
        </p:nvGrpSpPr>
        <p:grpSpPr>
          <a:xfrm>
            <a:off x="6942014" y="1917635"/>
            <a:ext cx="1541957" cy="1197820"/>
            <a:chOff x="332936" y="2720099"/>
            <a:chExt cx="2975111" cy="119782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70496A4-0F24-46F2-A92F-340CEE51676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B1D1D99-4ABC-4020-BD95-2C20B1B7561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973908A-03DA-4C3B-A453-6D8FB7427F8D}"/>
              </a:ext>
            </a:extLst>
          </p:cNvPr>
          <p:cNvSpPr/>
          <p:nvPr/>
        </p:nvSpPr>
        <p:spPr>
          <a:xfrm>
            <a:off x="3362244" y="3568324"/>
            <a:ext cx="1754795" cy="2293366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35D77E6A-7728-49B1-A4AA-AA2DDE83F63C}"/>
              </a:ext>
            </a:extLst>
          </p:cNvPr>
          <p:cNvGrpSpPr/>
          <p:nvPr/>
        </p:nvGrpSpPr>
        <p:grpSpPr>
          <a:xfrm>
            <a:off x="3478866" y="4316914"/>
            <a:ext cx="1541957" cy="1197820"/>
            <a:chOff x="332936" y="2720099"/>
            <a:chExt cx="2975111" cy="1197820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965BB8C-04CB-46A1-BA63-696CE53D96F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73DEF6F-9B00-486C-BC3E-CE332E3261E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44FFA47-0D75-4F82-8B9E-EA19B56FAD64}"/>
              </a:ext>
            </a:extLst>
          </p:cNvPr>
          <p:cNvSpPr/>
          <p:nvPr/>
        </p:nvSpPr>
        <p:spPr>
          <a:xfrm>
            <a:off x="5658885" y="3568324"/>
            <a:ext cx="1754795" cy="2293366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2A8D925-43BE-4891-81AC-EE2A1E840D7A}"/>
              </a:ext>
            </a:extLst>
          </p:cNvPr>
          <p:cNvGrpSpPr/>
          <p:nvPr/>
        </p:nvGrpSpPr>
        <p:grpSpPr>
          <a:xfrm>
            <a:off x="5775507" y="4316914"/>
            <a:ext cx="1541957" cy="1197820"/>
            <a:chOff x="332936" y="2720099"/>
            <a:chExt cx="2975111" cy="119782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6287CBC-F41A-4D01-A3C7-55AE23ED5B5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D38FD3E-70DF-402F-A89F-26E7A9D7B25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E8CEE8B3-3824-4404-BA30-D4D470D44E6F}"/>
              </a:ext>
            </a:extLst>
          </p:cNvPr>
          <p:cNvSpPr/>
          <p:nvPr/>
        </p:nvSpPr>
        <p:spPr>
          <a:xfrm>
            <a:off x="8057329" y="3568324"/>
            <a:ext cx="1754795" cy="2293366"/>
          </a:xfrm>
          <a:custGeom>
            <a:avLst/>
            <a:gdLst>
              <a:gd name="connsiteX0" fmla="*/ 24751 w 1754795"/>
              <a:gd name="connsiteY0" fmla="*/ 0 h 2293366"/>
              <a:gd name="connsiteX1" fmla="*/ 1754678 w 1754795"/>
              <a:gd name="connsiteY1" fmla="*/ 0 h 2293366"/>
              <a:gd name="connsiteX2" fmla="*/ 1754678 w 1754795"/>
              <a:gd name="connsiteY2" fmla="*/ 2170691 h 2293366"/>
              <a:gd name="connsiteX3" fmla="*/ 1631960 w 1754795"/>
              <a:gd name="connsiteY3" fmla="*/ 2293366 h 2293366"/>
              <a:gd name="connsiteX4" fmla="*/ 125811 w 1754795"/>
              <a:gd name="connsiteY4" fmla="*/ 2293366 h 2293366"/>
              <a:gd name="connsiteX5" fmla="*/ 0 w 1754795"/>
              <a:gd name="connsiteY5" fmla="*/ 2167567 h 2293366"/>
              <a:gd name="connsiteX6" fmla="*/ 0 w 1754795"/>
              <a:gd name="connsiteY6" fmla="*/ 139885 h 2293366"/>
              <a:gd name="connsiteX7" fmla="*/ 9041 w 1754795"/>
              <a:gd name="connsiteY7" fmla="*/ 50425 h 22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795" h="2293366">
                <a:moveTo>
                  <a:pt x="24751" y="0"/>
                </a:moveTo>
                <a:lnTo>
                  <a:pt x="1754678" y="0"/>
                </a:lnTo>
                <a:lnTo>
                  <a:pt x="1754678" y="2170691"/>
                </a:lnTo>
                <a:cubicBezTo>
                  <a:pt x="1757771" y="2238096"/>
                  <a:pt x="1699504" y="2293366"/>
                  <a:pt x="1631960" y="2293366"/>
                </a:cubicBezTo>
                <a:lnTo>
                  <a:pt x="125811" y="2293366"/>
                </a:lnTo>
                <a:cubicBezTo>
                  <a:pt x="58267" y="2293366"/>
                  <a:pt x="0" y="2238096"/>
                  <a:pt x="0" y="2167567"/>
                </a:cubicBez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69EA857-1185-4797-A354-A7233AF4CB9C}"/>
              </a:ext>
            </a:extLst>
          </p:cNvPr>
          <p:cNvGrpSpPr/>
          <p:nvPr/>
        </p:nvGrpSpPr>
        <p:grpSpPr>
          <a:xfrm>
            <a:off x="8173951" y="4316914"/>
            <a:ext cx="1541957" cy="1197820"/>
            <a:chOff x="332936" y="2720099"/>
            <a:chExt cx="2975111" cy="1197820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7CD3215-EF3C-4570-BB12-60257AAA1F4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A71136-D5EE-4906-8433-30F03142C4F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2A332EC-009F-4855-8743-2A99408E831E}"/>
              </a:ext>
            </a:extLst>
          </p:cNvPr>
          <p:cNvSpPr/>
          <p:nvPr/>
        </p:nvSpPr>
        <p:spPr>
          <a:xfrm>
            <a:off x="2136659" y="1298222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CB2B212D-97B9-4338-B2AD-9C8FC6ED26E0}"/>
              </a:ext>
            </a:extLst>
          </p:cNvPr>
          <p:cNvSpPr/>
          <p:nvPr/>
        </p:nvSpPr>
        <p:spPr>
          <a:xfrm>
            <a:off x="4437439" y="1298222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2A5852A5-FF21-4BA4-B6B9-9B03865A2873}"/>
              </a:ext>
            </a:extLst>
          </p:cNvPr>
          <p:cNvSpPr/>
          <p:nvPr/>
        </p:nvSpPr>
        <p:spPr>
          <a:xfrm>
            <a:off x="6830249" y="1298222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F2A847C8-3983-46D1-8CF3-6582DCDDA1CD}"/>
              </a:ext>
            </a:extLst>
          </p:cNvPr>
          <p:cNvSpPr/>
          <p:nvPr/>
        </p:nvSpPr>
        <p:spPr>
          <a:xfrm>
            <a:off x="4437439" y="996309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A09F4056-6ACE-4354-A8EC-80118A699B7B}"/>
              </a:ext>
            </a:extLst>
          </p:cNvPr>
          <p:cNvSpPr/>
          <p:nvPr/>
        </p:nvSpPr>
        <p:spPr>
          <a:xfrm>
            <a:off x="4529470" y="1088340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76BF962-612E-4420-AE5C-6A9BDCBC2EA5}"/>
              </a:ext>
            </a:extLst>
          </p:cNvPr>
          <p:cNvSpPr txBox="1"/>
          <p:nvPr/>
        </p:nvSpPr>
        <p:spPr>
          <a:xfrm>
            <a:off x="5270313" y="1144334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46" name="Graphic 45" descr="Basketball">
            <a:extLst>
              <a:ext uri="{FF2B5EF4-FFF2-40B4-BE49-F238E27FC236}">
                <a16:creationId xmlns:a16="http://schemas.microsoft.com/office/drawing/2014/main" id="{245CDAE0-ABCB-4FD5-BDD2-2E4B7C649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25346" y="1184217"/>
            <a:ext cx="464735" cy="464735"/>
          </a:xfrm>
          <a:prstGeom prst="rect">
            <a:avLst/>
          </a:pr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066F05E-DE35-40D7-A657-2C2EADDFEEBD}"/>
              </a:ext>
            </a:extLst>
          </p:cNvPr>
          <p:cNvSpPr/>
          <p:nvPr/>
        </p:nvSpPr>
        <p:spPr>
          <a:xfrm>
            <a:off x="2136659" y="996309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1B1AB0A5-3437-4C4F-ACC9-929A58871405}"/>
              </a:ext>
            </a:extLst>
          </p:cNvPr>
          <p:cNvSpPr/>
          <p:nvPr/>
        </p:nvSpPr>
        <p:spPr>
          <a:xfrm>
            <a:off x="2228691" y="1088340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245753-DEED-41EF-863E-A41E91EF690D}"/>
              </a:ext>
            </a:extLst>
          </p:cNvPr>
          <p:cNvSpPr txBox="1"/>
          <p:nvPr/>
        </p:nvSpPr>
        <p:spPr>
          <a:xfrm>
            <a:off x="2969533" y="1144334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pic>
        <p:nvPicPr>
          <p:cNvPr id="48" name="Graphic 47" descr="GMO">
            <a:extLst>
              <a:ext uri="{FF2B5EF4-FFF2-40B4-BE49-F238E27FC236}">
                <a16:creationId xmlns:a16="http://schemas.microsoft.com/office/drawing/2014/main" id="{56809B97-835D-4468-824C-C67ECF050B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24567" y="1184216"/>
            <a:ext cx="464735" cy="464735"/>
          </a:xfrm>
          <a:prstGeom prst="rect">
            <a:avLst/>
          </a:prstGeom>
        </p:spPr>
      </p:pic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9013147-CA9E-40B2-93FD-F5CD646ADDC6}"/>
              </a:ext>
            </a:extLst>
          </p:cNvPr>
          <p:cNvSpPr/>
          <p:nvPr/>
        </p:nvSpPr>
        <p:spPr>
          <a:xfrm>
            <a:off x="6830249" y="996309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7AB2A2E-CA6F-4D49-9D83-ED2B0B02B5C7}"/>
              </a:ext>
            </a:extLst>
          </p:cNvPr>
          <p:cNvSpPr/>
          <p:nvPr/>
        </p:nvSpPr>
        <p:spPr>
          <a:xfrm>
            <a:off x="6922281" y="1088340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9FF72F2-F654-4352-AA36-659598BFD6A2}"/>
              </a:ext>
            </a:extLst>
          </p:cNvPr>
          <p:cNvSpPr txBox="1"/>
          <p:nvPr/>
        </p:nvSpPr>
        <p:spPr>
          <a:xfrm>
            <a:off x="7663123" y="1144334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pic>
        <p:nvPicPr>
          <p:cNvPr id="51" name="Graphic 50" descr="Flag">
            <a:extLst>
              <a:ext uri="{FF2B5EF4-FFF2-40B4-BE49-F238E27FC236}">
                <a16:creationId xmlns:a16="http://schemas.microsoft.com/office/drawing/2014/main" id="{DF1F689F-9C29-484F-814F-2E69AE7907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8157" y="1184217"/>
            <a:ext cx="464735" cy="464735"/>
          </a:xfrm>
          <a:prstGeom prst="rect">
            <a:avLst/>
          </a:prstGeom>
        </p:spPr>
      </p:pic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83E48565-98B9-4A53-AEED-FE0D5C5F0B68}"/>
              </a:ext>
            </a:extLst>
          </p:cNvPr>
          <p:cNvSpPr/>
          <p:nvPr/>
        </p:nvSpPr>
        <p:spPr>
          <a:xfrm>
            <a:off x="3362244" y="3586680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55F71087-D895-42CA-A0C0-5D61C9EC9939}"/>
              </a:ext>
            </a:extLst>
          </p:cNvPr>
          <p:cNvSpPr/>
          <p:nvPr/>
        </p:nvSpPr>
        <p:spPr>
          <a:xfrm>
            <a:off x="5658885" y="3586680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FF59EE8A-66C3-48FA-813B-71AFF7EB07D5}"/>
              </a:ext>
            </a:extLst>
          </p:cNvPr>
          <p:cNvSpPr/>
          <p:nvPr/>
        </p:nvSpPr>
        <p:spPr>
          <a:xfrm>
            <a:off x="8057329" y="3586680"/>
            <a:ext cx="1754678" cy="611156"/>
          </a:xfrm>
          <a:custGeom>
            <a:avLst/>
            <a:gdLst>
              <a:gd name="connsiteX0" fmla="*/ 24751 w 1754678"/>
              <a:gd name="connsiteY0" fmla="*/ 0 h 611156"/>
              <a:gd name="connsiteX1" fmla="*/ 1754678 w 1754678"/>
              <a:gd name="connsiteY1" fmla="*/ 0 h 611156"/>
              <a:gd name="connsiteX2" fmla="*/ 1754678 w 1754678"/>
              <a:gd name="connsiteY2" fmla="*/ 365140 h 611156"/>
              <a:gd name="connsiteX3" fmla="*/ 960227 w 1754678"/>
              <a:gd name="connsiteY3" fmla="*/ 365140 h 611156"/>
              <a:gd name="connsiteX4" fmla="*/ 768380 w 1754678"/>
              <a:gd name="connsiteY4" fmla="*/ 454618 h 611156"/>
              <a:gd name="connsiteX5" fmla="*/ 758429 w 1754678"/>
              <a:gd name="connsiteY5" fmla="*/ 463992 h 611156"/>
              <a:gd name="connsiteX6" fmla="*/ 746660 w 1754678"/>
              <a:gd name="connsiteY6" fmla="*/ 478040 h 611156"/>
              <a:gd name="connsiteX7" fmla="*/ 420375 w 1754678"/>
              <a:gd name="connsiteY7" fmla="*/ 611156 h 611156"/>
              <a:gd name="connsiteX8" fmla="*/ 37744 w 1754678"/>
              <a:gd name="connsiteY8" fmla="*/ 410778 h 611156"/>
              <a:gd name="connsiteX9" fmla="*/ 0 w 1754678"/>
              <a:gd name="connsiteY9" fmla="*/ 342287 h 611156"/>
              <a:gd name="connsiteX10" fmla="*/ 0 w 1754678"/>
              <a:gd name="connsiteY10" fmla="*/ 139885 h 611156"/>
              <a:gd name="connsiteX11" fmla="*/ 9041 w 1754678"/>
              <a:gd name="connsiteY11" fmla="*/ 50425 h 61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4678" h="611156">
                <a:moveTo>
                  <a:pt x="24751" y="0"/>
                </a:moveTo>
                <a:lnTo>
                  <a:pt x="1754678" y="0"/>
                </a:lnTo>
                <a:lnTo>
                  <a:pt x="1754678" y="365140"/>
                </a:lnTo>
                <a:lnTo>
                  <a:pt x="960227" y="365140"/>
                </a:lnTo>
                <a:cubicBezTo>
                  <a:pt x="886125" y="365140"/>
                  <a:pt x="815498" y="398253"/>
                  <a:pt x="768380" y="454618"/>
                </a:cubicBezTo>
                <a:lnTo>
                  <a:pt x="758429" y="463992"/>
                </a:lnTo>
                <a:lnTo>
                  <a:pt x="746660" y="478040"/>
                </a:lnTo>
                <a:cubicBezTo>
                  <a:pt x="663156" y="560286"/>
                  <a:pt x="547797" y="611156"/>
                  <a:pt x="420375" y="611156"/>
                </a:cubicBezTo>
                <a:cubicBezTo>
                  <a:pt x="261097" y="611156"/>
                  <a:pt x="120668" y="531672"/>
                  <a:pt x="37744" y="410778"/>
                </a:cubicBezTo>
                <a:lnTo>
                  <a:pt x="0" y="342287"/>
                </a:lnTo>
                <a:lnTo>
                  <a:pt x="0" y="139885"/>
                </a:lnTo>
                <a:cubicBezTo>
                  <a:pt x="0" y="109202"/>
                  <a:pt x="3116" y="79286"/>
                  <a:pt x="9041" y="50425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265E4250-DBF4-4454-A29C-64C93DA6FBB4}"/>
              </a:ext>
            </a:extLst>
          </p:cNvPr>
          <p:cNvSpPr/>
          <p:nvPr/>
        </p:nvSpPr>
        <p:spPr>
          <a:xfrm>
            <a:off x="3362244" y="3266411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7" name="Circle">
            <a:extLst>
              <a:ext uri="{FF2B5EF4-FFF2-40B4-BE49-F238E27FC236}">
                <a16:creationId xmlns:a16="http://schemas.microsoft.com/office/drawing/2014/main" id="{5F2FE2C2-5152-4109-AD4D-DAD35949A53F}"/>
              </a:ext>
            </a:extLst>
          </p:cNvPr>
          <p:cNvSpPr/>
          <p:nvPr/>
        </p:nvSpPr>
        <p:spPr>
          <a:xfrm>
            <a:off x="3454276" y="3358442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CB4A9EF-AAFD-443D-8A7D-CB3DF5CA6416}"/>
              </a:ext>
            </a:extLst>
          </p:cNvPr>
          <p:cNvSpPr txBox="1"/>
          <p:nvPr/>
        </p:nvSpPr>
        <p:spPr>
          <a:xfrm>
            <a:off x="4195118" y="3414436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FFBC4F2C-4ED6-4A36-A824-1175CA759F81}"/>
              </a:ext>
            </a:extLst>
          </p:cNvPr>
          <p:cNvSpPr/>
          <p:nvPr/>
        </p:nvSpPr>
        <p:spPr>
          <a:xfrm>
            <a:off x="3454276" y="3358441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A743465-1504-4270-A1D2-13B7BEF5D788}"/>
              </a:ext>
            </a:extLst>
          </p:cNvPr>
          <p:cNvSpPr/>
          <p:nvPr/>
        </p:nvSpPr>
        <p:spPr>
          <a:xfrm>
            <a:off x="5658885" y="3266411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9" name="Circle">
            <a:extLst>
              <a:ext uri="{FF2B5EF4-FFF2-40B4-BE49-F238E27FC236}">
                <a16:creationId xmlns:a16="http://schemas.microsoft.com/office/drawing/2014/main" id="{7D551220-D69B-4DD5-A136-919C89701B66}"/>
              </a:ext>
            </a:extLst>
          </p:cNvPr>
          <p:cNvSpPr/>
          <p:nvPr/>
        </p:nvSpPr>
        <p:spPr>
          <a:xfrm>
            <a:off x="5750917" y="3358442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D756A38-5D3A-4022-8E8F-28AACCD6AED8}"/>
              </a:ext>
            </a:extLst>
          </p:cNvPr>
          <p:cNvSpPr txBox="1"/>
          <p:nvPr/>
        </p:nvSpPr>
        <p:spPr>
          <a:xfrm>
            <a:off x="6491759" y="3414436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58CE3965-B746-4B7D-8B6E-467C81C177DB}"/>
              </a:ext>
            </a:extLst>
          </p:cNvPr>
          <p:cNvSpPr/>
          <p:nvPr/>
        </p:nvSpPr>
        <p:spPr>
          <a:xfrm>
            <a:off x="8057329" y="3266411"/>
            <a:ext cx="1995635" cy="841245"/>
          </a:xfrm>
          <a:custGeom>
            <a:avLst/>
            <a:gdLst>
              <a:gd name="connsiteX0" fmla="*/ 420594 w 1995635"/>
              <a:gd name="connsiteY0" fmla="*/ 0 h 841245"/>
              <a:gd name="connsiteX1" fmla="*/ 1872946 w 1995635"/>
              <a:gd name="connsiteY1" fmla="*/ 0 h 841245"/>
              <a:gd name="connsiteX2" fmla="*/ 1920561 w 1995635"/>
              <a:gd name="connsiteY2" fmla="*/ 9682 h 841245"/>
              <a:gd name="connsiteX3" fmla="*/ 1995635 w 1995635"/>
              <a:gd name="connsiteY3" fmla="*/ 122702 h 841245"/>
              <a:gd name="connsiteX4" fmla="*/ 1995635 w 1995635"/>
              <a:gd name="connsiteY4" fmla="*/ 490854 h 841245"/>
              <a:gd name="connsiteX5" fmla="*/ 1872931 w 1995635"/>
              <a:gd name="connsiteY5" fmla="*/ 613558 h 841245"/>
              <a:gd name="connsiteX6" fmla="*/ 912728 w 1995635"/>
              <a:gd name="connsiteY6" fmla="*/ 613558 h 841245"/>
              <a:gd name="connsiteX7" fmla="*/ 737849 w 1995635"/>
              <a:gd name="connsiteY7" fmla="*/ 696370 h 841245"/>
              <a:gd name="connsiteX8" fmla="*/ 728778 w 1995635"/>
              <a:gd name="connsiteY8" fmla="*/ 705045 h 841245"/>
              <a:gd name="connsiteX9" fmla="*/ 718050 w 1995635"/>
              <a:gd name="connsiteY9" fmla="*/ 718047 h 841245"/>
              <a:gd name="connsiteX10" fmla="*/ 420624 w 1995635"/>
              <a:gd name="connsiteY10" fmla="*/ 841245 h 841245"/>
              <a:gd name="connsiteX11" fmla="*/ 0 w 1995635"/>
              <a:gd name="connsiteY11" fmla="*/ 420621 h 841245"/>
              <a:gd name="connsiteX12" fmla="*/ 335854 w 1995635"/>
              <a:gd name="connsiteY12" fmla="*/ 8543 h 8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5635" h="841245">
                <a:moveTo>
                  <a:pt x="420594" y="0"/>
                </a:moveTo>
                <a:lnTo>
                  <a:pt x="1872946" y="0"/>
                </a:lnTo>
                <a:lnTo>
                  <a:pt x="1920561" y="9682"/>
                </a:lnTo>
                <a:cubicBezTo>
                  <a:pt x="1964558" y="28379"/>
                  <a:pt x="1995635" y="72100"/>
                  <a:pt x="1995635" y="122702"/>
                </a:cubicBezTo>
                <a:lnTo>
                  <a:pt x="1995635" y="490854"/>
                </a:lnTo>
                <a:cubicBezTo>
                  <a:pt x="1995635" y="558323"/>
                  <a:pt x="1940386" y="613558"/>
                  <a:pt x="1872931" y="613558"/>
                </a:cubicBezTo>
                <a:lnTo>
                  <a:pt x="912728" y="613558"/>
                </a:lnTo>
                <a:cubicBezTo>
                  <a:pt x="845180" y="613558"/>
                  <a:pt x="780800" y="644204"/>
                  <a:pt x="737849" y="696370"/>
                </a:cubicBezTo>
                <a:lnTo>
                  <a:pt x="728778" y="705045"/>
                </a:lnTo>
                <a:lnTo>
                  <a:pt x="718050" y="718047"/>
                </a:lnTo>
                <a:cubicBezTo>
                  <a:pt x="641932" y="794165"/>
                  <a:pt x="536776" y="841245"/>
                  <a:pt x="420624" y="841245"/>
                </a:cubicBezTo>
                <a:cubicBezTo>
                  <a:pt x="188320" y="841245"/>
                  <a:pt x="0" y="652925"/>
                  <a:pt x="0" y="420621"/>
                </a:cubicBezTo>
                <a:cubicBezTo>
                  <a:pt x="0" y="217355"/>
                  <a:pt x="144183" y="47765"/>
                  <a:pt x="335854" y="854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EBDF01D5-D1FE-4830-902E-6B523F6BAE6E}"/>
              </a:ext>
            </a:extLst>
          </p:cNvPr>
          <p:cNvSpPr/>
          <p:nvPr/>
        </p:nvSpPr>
        <p:spPr>
          <a:xfrm>
            <a:off x="8149361" y="3358442"/>
            <a:ext cx="656487" cy="65648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A8E2874-5433-4149-9B39-A0E7D02FEEC0}"/>
              </a:ext>
            </a:extLst>
          </p:cNvPr>
          <p:cNvSpPr txBox="1"/>
          <p:nvPr/>
        </p:nvSpPr>
        <p:spPr>
          <a:xfrm>
            <a:off x="8890203" y="3414436"/>
            <a:ext cx="1094093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b="1" noProof="1"/>
              <a:t>Lorem Ipsum</a:t>
            </a:r>
          </a:p>
        </p:txBody>
      </p:sp>
      <p:pic>
        <p:nvPicPr>
          <p:cNvPr id="47" name="Graphic 46" descr="Planet">
            <a:extLst>
              <a:ext uri="{FF2B5EF4-FFF2-40B4-BE49-F238E27FC236}">
                <a16:creationId xmlns:a16="http://schemas.microsoft.com/office/drawing/2014/main" id="{37FC9B16-611F-4428-B061-D83C15DAF9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46793" y="3454319"/>
            <a:ext cx="464735" cy="464735"/>
          </a:xfrm>
          <a:prstGeom prst="rect">
            <a:avLst/>
          </a:prstGeom>
        </p:spPr>
      </p:pic>
      <p:pic>
        <p:nvPicPr>
          <p:cNvPr id="49" name="Graphic 48" descr="Books">
            <a:extLst>
              <a:ext uri="{FF2B5EF4-FFF2-40B4-BE49-F238E27FC236}">
                <a16:creationId xmlns:a16="http://schemas.microsoft.com/office/drawing/2014/main" id="{0FE2DB4B-379F-44B5-9E5B-5B3FFFFDC1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45237" y="3454319"/>
            <a:ext cx="464735" cy="464735"/>
          </a:xfrm>
          <a:prstGeom prst="rect">
            <a:avLst/>
          </a:prstGeom>
        </p:spPr>
      </p:pic>
      <p:pic>
        <p:nvPicPr>
          <p:cNvPr id="50" name="Graphic 49" descr="Mathematics">
            <a:extLst>
              <a:ext uri="{FF2B5EF4-FFF2-40B4-BE49-F238E27FC236}">
                <a16:creationId xmlns:a16="http://schemas.microsoft.com/office/drawing/2014/main" id="{24DEFCED-E65D-4A8D-9718-7AA25FAC0A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50152" y="3454318"/>
            <a:ext cx="464735" cy="46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29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8530</TotalTime>
  <Words>359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L-Shaped Header Text Boxes – Slide Template</vt:lpstr>
      <vt:lpstr>L-Shaped Header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L-Shaped Header Text Boxes</dc:title>
  <dc:creator>PresentationGO.com</dc:creator>
  <dc:description>© Copyright PresentationGO.com</dc:description>
  <dcterms:created xsi:type="dcterms:W3CDTF">2014-11-26T05:14:11Z</dcterms:created>
  <dcterms:modified xsi:type="dcterms:W3CDTF">2021-04-06T19:37:14Z</dcterms:modified>
  <cp:category>Text &amp; Tables</cp:category>
</cp:coreProperties>
</file>