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93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Stairs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2929D3B-1697-442D-BF5A-9A86B5BC8B59}"/>
              </a:ext>
            </a:extLst>
          </p:cNvPr>
          <p:cNvGrpSpPr/>
          <p:nvPr/>
        </p:nvGrpSpPr>
        <p:grpSpPr>
          <a:xfrm>
            <a:off x="8535548" y="4652338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CB5895-EC0E-436A-A2D7-3FF710D9CB5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E8547C0-3FD5-484C-9494-5F6483AD562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A44D74E-B5DB-4B39-95DE-1D92E49F2FBE}"/>
              </a:ext>
            </a:extLst>
          </p:cNvPr>
          <p:cNvGrpSpPr/>
          <p:nvPr/>
        </p:nvGrpSpPr>
        <p:grpSpPr>
          <a:xfrm>
            <a:off x="703774" y="2947244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8C538-37B1-4917-B1E0-0CBB8818498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B0F392F-77DD-45C5-8CC8-8383960C2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0B5613D-6C3E-4F2D-8D56-EAA16E015007}"/>
              </a:ext>
            </a:extLst>
          </p:cNvPr>
          <p:cNvGrpSpPr/>
          <p:nvPr/>
        </p:nvGrpSpPr>
        <p:grpSpPr>
          <a:xfrm>
            <a:off x="8543343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D77E8A6-7FB7-4079-AA51-3D31A2B526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D36EB7-0057-4D22-B076-F90E438E100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181CB74-D2E0-4D70-859B-C40364F925E3}"/>
              </a:ext>
            </a:extLst>
          </p:cNvPr>
          <p:cNvSpPr/>
          <p:nvPr/>
        </p:nvSpPr>
        <p:spPr>
          <a:xfrm>
            <a:off x="7714662" y="4237397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3229" y="376158"/>
                </a:moveTo>
                <a:lnTo>
                  <a:pt x="514382" y="619641"/>
                </a:lnTo>
                <a:lnTo>
                  <a:pt x="636421" y="769660"/>
                </a:lnTo>
                <a:lnTo>
                  <a:pt x="735243" y="688102"/>
                </a:lnTo>
                <a:cubicBezTo>
                  <a:pt x="757071" y="668655"/>
                  <a:pt x="775328" y="650002"/>
                  <a:pt x="790012" y="632143"/>
                </a:cubicBezTo>
                <a:cubicBezTo>
                  <a:pt x="787631" y="678577"/>
                  <a:pt x="786440" y="729774"/>
                  <a:pt x="786440" y="785733"/>
                </a:cubicBezTo>
                <a:lnTo>
                  <a:pt x="786440" y="1246505"/>
                </a:lnTo>
                <a:lnTo>
                  <a:pt x="1025161" y="1246505"/>
                </a:lnTo>
                <a:lnTo>
                  <a:pt x="1025161" y="376158"/>
                </a:ln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3CC42CD-B0B8-4DEA-9AB2-1C7E100C138B}"/>
              </a:ext>
            </a:extLst>
          </p:cNvPr>
          <p:cNvSpPr/>
          <p:nvPr/>
        </p:nvSpPr>
        <p:spPr>
          <a:xfrm>
            <a:off x="3963846" y="2988323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25136" y="363657"/>
                </a:moveTo>
                <a:cubicBezTo>
                  <a:pt x="780289" y="363657"/>
                  <a:pt x="739907" y="368221"/>
                  <a:pt x="703990" y="377349"/>
                </a:cubicBezTo>
                <a:cubicBezTo>
                  <a:pt x="668072" y="386477"/>
                  <a:pt x="634834" y="399673"/>
                  <a:pt x="604275" y="416937"/>
                </a:cubicBezTo>
                <a:cubicBezTo>
                  <a:pt x="573715" y="434201"/>
                  <a:pt x="536012" y="462876"/>
                  <a:pt x="491165" y="502960"/>
                </a:cubicBezTo>
                <a:lnTo>
                  <a:pt x="620348" y="654169"/>
                </a:lnTo>
                <a:cubicBezTo>
                  <a:pt x="655670" y="623610"/>
                  <a:pt x="687321" y="600492"/>
                  <a:pt x="715300" y="584815"/>
                </a:cubicBezTo>
                <a:cubicBezTo>
                  <a:pt x="743280" y="569139"/>
                  <a:pt x="770962" y="561301"/>
                  <a:pt x="798347" y="561301"/>
                </a:cubicBezTo>
                <a:cubicBezTo>
                  <a:pt x="824937" y="561301"/>
                  <a:pt x="845575" y="567849"/>
                  <a:pt x="860259" y="580946"/>
                </a:cubicBezTo>
                <a:cubicBezTo>
                  <a:pt x="874943" y="594043"/>
                  <a:pt x="882286" y="611902"/>
                  <a:pt x="882286" y="634524"/>
                </a:cubicBezTo>
                <a:cubicBezTo>
                  <a:pt x="882286" y="652780"/>
                  <a:pt x="878615" y="670243"/>
                  <a:pt x="871272" y="686911"/>
                </a:cubicBezTo>
                <a:cubicBezTo>
                  <a:pt x="863930" y="703580"/>
                  <a:pt x="850932" y="723523"/>
                  <a:pt x="832279" y="746740"/>
                </a:cubicBezTo>
                <a:cubicBezTo>
                  <a:pt x="813626" y="769958"/>
                  <a:pt x="773939" y="813316"/>
                  <a:pt x="713217" y="876816"/>
                </a:cubicBezTo>
                <a:lnTo>
                  <a:pt x="500690" y="1091724"/>
                </a:lnTo>
                <a:lnTo>
                  <a:pt x="500690" y="1246505"/>
                </a:lnTo>
                <a:lnTo>
                  <a:pt x="1132317" y="1246505"/>
                </a:lnTo>
                <a:lnTo>
                  <a:pt x="1132317" y="1052433"/>
                </a:lnTo>
                <a:lnTo>
                  <a:pt x="803109" y="1052433"/>
                </a:lnTo>
                <a:lnTo>
                  <a:pt x="803109" y="1046480"/>
                </a:lnTo>
                <a:cubicBezTo>
                  <a:pt x="899550" y="959961"/>
                  <a:pt x="962554" y="901224"/>
                  <a:pt x="992121" y="870268"/>
                </a:cubicBezTo>
                <a:cubicBezTo>
                  <a:pt x="1021688" y="839311"/>
                  <a:pt x="1045401" y="809843"/>
                  <a:pt x="1063261" y="781864"/>
                </a:cubicBezTo>
                <a:cubicBezTo>
                  <a:pt x="1081120" y="753884"/>
                  <a:pt x="1094316" y="725408"/>
                  <a:pt x="1102849" y="696436"/>
                </a:cubicBezTo>
                <a:cubicBezTo>
                  <a:pt x="1111382" y="667465"/>
                  <a:pt x="1115648" y="635913"/>
                  <a:pt x="1115648" y="601782"/>
                </a:cubicBezTo>
                <a:cubicBezTo>
                  <a:pt x="1115648" y="556141"/>
                  <a:pt x="1103444" y="514965"/>
                  <a:pt x="1079036" y="478254"/>
                </a:cubicBezTo>
                <a:cubicBezTo>
                  <a:pt x="1054629" y="441544"/>
                  <a:pt x="1020299" y="413266"/>
                  <a:pt x="976047" y="393422"/>
                </a:cubicBezTo>
                <a:cubicBezTo>
                  <a:pt x="931796" y="373579"/>
                  <a:pt x="881492" y="363657"/>
                  <a:pt x="825136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4F135A3-F84B-4B88-B6D4-C54E839DEA17}"/>
              </a:ext>
            </a:extLst>
          </p:cNvPr>
          <p:cNvSpPr/>
          <p:nvPr/>
        </p:nvSpPr>
        <p:spPr>
          <a:xfrm>
            <a:off x="6476548" y="1024787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4420" y="363657"/>
                </a:moveTo>
                <a:cubicBezTo>
                  <a:pt x="752111" y="363657"/>
                  <a:pt x="696846" y="370404"/>
                  <a:pt x="648625" y="383897"/>
                </a:cubicBezTo>
                <a:cubicBezTo>
                  <a:pt x="600405" y="397391"/>
                  <a:pt x="553276" y="420013"/>
                  <a:pt x="507239" y="451763"/>
                </a:cubicBezTo>
                <a:lnTo>
                  <a:pt x="604870" y="608926"/>
                </a:lnTo>
                <a:cubicBezTo>
                  <a:pt x="664401" y="571619"/>
                  <a:pt x="721948" y="552966"/>
                  <a:pt x="777511" y="552966"/>
                </a:cubicBezTo>
                <a:cubicBezTo>
                  <a:pt x="807276" y="552966"/>
                  <a:pt x="830990" y="558522"/>
                  <a:pt x="848650" y="569635"/>
                </a:cubicBezTo>
                <a:cubicBezTo>
                  <a:pt x="866311" y="580747"/>
                  <a:pt x="875142" y="597813"/>
                  <a:pt x="875142" y="620832"/>
                </a:cubicBezTo>
                <a:cubicBezTo>
                  <a:pt x="875142" y="681951"/>
                  <a:pt x="815412" y="712510"/>
                  <a:pt x="695953" y="712510"/>
                </a:cubicBezTo>
                <a:lnTo>
                  <a:pt x="641184" y="712510"/>
                </a:lnTo>
                <a:lnTo>
                  <a:pt x="641184" y="889318"/>
                </a:lnTo>
                <a:lnTo>
                  <a:pt x="694762" y="889318"/>
                </a:lnTo>
                <a:cubicBezTo>
                  <a:pt x="738815" y="889318"/>
                  <a:pt x="774534" y="892592"/>
                  <a:pt x="801918" y="899140"/>
                </a:cubicBezTo>
                <a:cubicBezTo>
                  <a:pt x="829303" y="905689"/>
                  <a:pt x="849147" y="915412"/>
                  <a:pt x="861450" y="928311"/>
                </a:cubicBezTo>
                <a:cubicBezTo>
                  <a:pt x="873753" y="941209"/>
                  <a:pt x="879904" y="959565"/>
                  <a:pt x="879904" y="983377"/>
                </a:cubicBezTo>
                <a:cubicBezTo>
                  <a:pt x="879904" y="1014333"/>
                  <a:pt x="868097" y="1037054"/>
                  <a:pt x="844483" y="1051540"/>
                </a:cubicBezTo>
                <a:cubicBezTo>
                  <a:pt x="820869" y="1066026"/>
                  <a:pt x="783265" y="1073269"/>
                  <a:pt x="731672" y="1073269"/>
                </a:cubicBezTo>
                <a:cubicBezTo>
                  <a:pt x="698334" y="1073269"/>
                  <a:pt x="661921" y="1068606"/>
                  <a:pt x="622432" y="1059279"/>
                </a:cubicBezTo>
                <a:cubicBezTo>
                  <a:pt x="582943" y="1049953"/>
                  <a:pt x="544148" y="1035566"/>
                  <a:pt x="506048" y="1016119"/>
                </a:cubicBezTo>
                <a:lnTo>
                  <a:pt x="506048" y="1211382"/>
                </a:lnTo>
                <a:cubicBezTo>
                  <a:pt x="552483" y="1229241"/>
                  <a:pt x="595643" y="1241544"/>
                  <a:pt x="635529" y="1248291"/>
                </a:cubicBezTo>
                <a:cubicBezTo>
                  <a:pt x="675415" y="1255038"/>
                  <a:pt x="718773" y="1258411"/>
                  <a:pt x="765604" y="1258411"/>
                </a:cubicBezTo>
                <a:cubicBezTo>
                  <a:pt x="879507" y="1258411"/>
                  <a:pt x="968507" y="1235194"/>
                  <a:pt x="1032602" y="1188760"/>
                </a:cubicBezTo>
                <a:cubicBezTo>
                  <a:pt x="1096697" y="1142325"/>
                  <a:pt x="1128745" y="1078627"/>
                  <a:pt x="1128745" y="997665"/>
                </a:cubicBezTo>
                <a:cubicBezTo>
                  <a:pt x="1128745" y="878602"/>
                  <a:pt x="1056117" y="809943"/>
                  <a:pt x="910861" y="791686"/>
                </a:cubicBezTo>
                <a:lnTo>
                  <a:pt x="910861" y="788115"/>
                </a:lnTo>
                <a:cubicBezTo>
                  <a:pt x="973170" y="770652"/>
                  <a:pt x="1020795" y="742573"/>
                  <a:pt x="1053736" y="703878"/>
                </a:cubicBezTo>
                <a:cubicBezTo>
                  <a:pt x="1086676" y="665183"/>
                  <a:pt x="1103146" y="618847"/>
                  <a:pt x="1103146" y="564872"/>
                </a:cubicBezTo>
                <a:cubicBezTo>
                  <a:pt x="1103146" y="502166"/>
                  <a:pt x="1077548" y="452954"/>
                  <a:pt x="1026351" y="417235"/>
                </a:cubicBezTo>
                <a:cubicBezTo>
                  <a:pt x="975154" y="381516"/>
                  <a:pt x="904511" y="363657"/>
                  <a:pt x="814420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9D25C0B9-A977-4254-979C-DFC52E328978}"/>
              </a:ext>
            </a:extLst>
          </p:cNvPr>
          <p:cNvGrpSpPr/>
          <p:nvPr/>
        </p:nvGrpSpPr>
        <p:grpSpPr>
          <a:xfrm>
            <a:off x="4162902" y="902537"/>
            <a:ext cx="3867912" cy="5212080"/>
            <a:chOff x="2600522" y="967658"/>
            <a:chExt cx="3858407" cy="5200526"/>
          </a:xfrm>
        </p:grpSpPr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E6BB8ECD-B5A3-4E98-8516-9F3C72A8A4D4}"/>
                </a:ext>
              </a:extLst>
            </p:cNvPr>
            <p:cNvSpPr/>
            <p:nvPr/>
          </p:nvSpPr>
          <p:spPr>
            <a:xfrm>
              <a:off x="4135674" y="1927397"/>
              <a:ext cx="2323255" cy="2485289"/>
            </a:xfrm>
            <a:custGeom>
              <a:avLst/>
              <a:gdLst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1538581 w 3088271"/>
                <a:gd name="connsiteY22" fmla="*/ 203696 h 2641864"/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2337389 w 3088271"/>
                <a:gd name="connsiteY22" fmla="*/ 0 h 2641864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772856 w 3088271"/>
                <a:gd name="connsiteY18" fmla="*/ 856791 h 2485289"/>
                <a:gd name="connsiteX19" fmla="*/ 1567680 w 3088271"/>
                <a:gd name="connsiteY19" fmla="*/ 653094 h 2485289"/>
                <a:gd name="connsiteX20" fmla="*/ 2310760 w 3088271"/>
                <a:gd name="connsiteY20" fmla="*/ 854674 h 2485289"/>
                <a:gd name="connsiteX21" fmla="*/ 2310760 w 3088271"/>
                <a:gd name="connsiteY21" fmla="*/ 218278 h 2485289"/>
                <a:gd name="connsiteX22" fmla="*/ 2412546 w 3088271"/>
                <a:gd name="connsiteY22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567680 w 3088271"/>
                <a:gd name="connsiteY18" fmla="*/ 653094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667888 w 3088271"/>
                <a:gd name="connsiteY18" fmla="*/ 790880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29808 w 2323255"/>
                <a:gd name="connsiteY12" fmla="*/ 1230996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142542 w 2323255"/>
                <a:gd name="connsiteY12" fmla="*/ 1368782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255" h="2485289">
                  <a:moveTo>
                    <a:pt x="1647530" y="0"/>
                  </a:moveTo>
                  <a:lnTo>
                    <a:pt x="2317570" y="45579"/>
                  </a:lnTo>
                  <a:lnTo>
                    <a:pt x="2320549" y="44918"/>
                  </a:lnTo>
                  <a:lnTo>
                    <a:pt x="2320549" y="46387"/>
                  </a:lnTo>
                  <a:lnTo>
                    <a:pt x="2323255" y="47121"/>
                  </a:lnTo>
                  <a:lnTo>
                    <a:pt x="2320549" y="47721"/>
                  </a:lnTo>
                  <a:lnTo>
                    <a:pt x="2320549" y="1958124"/>
                  </a:lnTo>
                  <a:lnTo>
                    <a:pt x="0" y="2485289"/>
                  </a:lnTo>
                  <a:lnTo>
                    <a:pt x="0" y="2429364"/>
                  </a:lnTo>
                  <a:lnTo>
                    <a:pt x="0" y="2173803"/>
                  </a:lnTo>
                  <a:lnTo>
                    <a:pt x="0" y="2001960"/>
                  </a:lnTo>
                  <a:lnTo>
                    <a:pt x="0" y="1600318"/>
                  </a:lnTo>
                  <a:lnTo>
                    <a:pt x="142542" y="1368782"/>
                  </a:lnTo>
                  <a:lnTo>
                    <a:pt x="768433" y="1431367"/>
                  </a:lnTo>
                  <a:lnTo>
                    <a:pt x="770831" y="1430846"/>
                  </a:lnTo>
                  <a:lnTo>
                    <a:pt x="770831" y="1023439"/>
                  </a:lnTo>
                  <a:lnTo>
                    <a:pt x="772219" y="1023139"/>
                  </a:lnTo>
                  <a:lnTo>
                    <a:pt x="902872" y="790880"/>
                  </a:lnTo>
                  <a:lnTo>
                    <a:pt x="1545744" y="854674"/>
                  </a:lnTo>
                  <a:lnTo>
                    <a:pt x="1545744" y="218278"/>
                  </a:lnTo>
                  <a:lnTo>
                    <a:pt x="16475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BF7E030A-0216-4744-8C67-0CF1F0990A37}"/>
                </a:ext>
              </a:extLst>
            </p:cNvPr>
            <p:cNvSpPr/>
            <p:nvPr/>
          </p:nvSpPr>
          <p:spPr>
            <a:xfrm>
              <a:off x="2600522" y="3743549"/>
              <a:ext cx="3102779" cy="1481397"/>
            </a:xfrm>
            <a:custGeom>
              <a:avLst/>
              <a:gdLst>
                <a:gd name="connsiteX0" fmla="*/ 800421 w 3109043"/>
                <a:gd name="connsiteY0" fmla="*/ 0 h 1484388"/>
                <a:gd name="connsiteX1" fmla="*/ 1552819 w 3109043"/>
                <a:gd name="connsiteY1" fmla="*/ 200111 h 1484388"/>
                <a:gd name="connsiteX2" fmla="*/ 1538251 w 3109043"/>
                <a:gd name="connsiteY2" fmla="*/ 203340 h 1484388"/>
                <a:gd name="connsiteX3" fmla="*/ 1538251 w 3109043"/>
                <a:gd name="connsiteY3" fmla="*/ 409313 h 1484388"/>
                <a:gd name="connsiteX4" fmla="*/ 2306761 w 3109043"/>
                <a:gd name="connsiteY4" fmla="*/ 624339 h 1484388"/>
                <a:gd name="connsiteX5" fmla="*/ 2308644 w 3109043"/>
                <a:gd name="connsiteY5" fmla="*/ 623929 h 1484388"/>
                <a:gd name="connsiteX6" fmla="*/ 2308644 w 3109043"/>
                <a:gd name="connsiteY6" fmla="*/ 624866 h 1484388"/>
                <a:gd name="connsiteX7" fmla="*/ 2309230 w 3109043"/>
                <a:gd name="connsiteY7" fmla="*/ 625030 h 1484388"/>
                <a:gd name="connsiteX8" fmla="*/ 2308644 w 3109043"/>
                <a:gd name="connsiteY8" fmla="*/ 625157 h 1484388"/>
                <a:gd name="connsiteX9" fmla="*/ 2308644 w 3109043"/>
                <a:gd name="connsiteY9" fmla="*/ 856054 h 1484388"/>
                <a:gd name="connsiteX10" fmla="*/ 3105038 w 3109043"/>
                <a:gd name="connsiteY10" fmla="*/ 1052167 h 1484388"/>
                <a:gd name="connsiteX11" fmla="*/ 3105061 w 3109043"/>
                <a:gd name="connsiteY11" fmla="*/ 1053368 h 1484388"/>
                <a:gd name="connsiteX12" fmla="*/ 3108234 w 3109043"/>
                <a:gd name="connsiteY12" fmla="*/ 1054150 h 1484388"/>
                <a:gd name="connsiteX13" fmla="*/ 3105088 w 3109043"/>
                <a:gd name="connsiteY13" fmla="*/ 1054830 h 1484388"/>
                <a:gd name="connsiteX14" fmla="*/ 3109043 w 3109043"/>
                <a:gd name="connsiteY14" fmla="*/ 1268278 h 1484388"/>
                <a:gd name="connsiteX15" fmla="*/ 2308644 w 3109043"/>
                <a:gd name="connsiteY15" fmla="*/ 1484388 h 1484388"/>
                <a:gd name="connsiteX16" fmla="*/ 2308644 w 3109043"/>
                <a:gd name="connsiteY16" fmla="*/ 1225555 h 1484388"/>
                <a:gd name="connsiteX17" fmla="*/ 1539394 w 3109043"/>
                <a:gd name="connsiteY17" fmla="*/ 1058156 h 1484388"/>
                <a:gd name="connsiteX18" fmla="*/ 1542145 w 3109043"/>
                <a:gd name="connsiteY18" fmla="*/ 1057443 h 1484388"/>
                <a:gd name="connsiteX19" fmla="*/ 1536207 w 3109043"/>
                <a:gd name="connsiteY19" fmla="*/ 1056151 h 1484388"/>
                <a:gd name="connsiteX20" fmla="*/ 1536207 w 3109043"/>
                <a:gd name="connsiteY20" fmla="*/ 792987 h 1484388"/>
                <a:gd name="connsiteX21" fmla="*/ 763333 w 3109043"/>
                <a:gd name="connsiteY21" fmla="*/ 625665 h 1484388"/>
                <a:gd name="connsiteX22" fmla="*/ 761011 w 3109043"/>
                <a:gd name="connsiteY22" fmla="*/ 626310 h 1484388"/>
                <a:gd name="connsiteX23" fmla="*/ 761011 w 3109043"/>
                <a:gd name="connsiteY23" fmla="*/ 625162 h 1484388"/>
                <a:gd name="connsiteX24" fmla="*/ 760400 w 3109043"/>
                <a:gd name="connsiteY24" fmla="*/ 625030 h 1484388"/>
                <a:gd name="connsiteX25" fmla="*/ 761011 w 3109043"/>
                <a:gd name="connsiteY25" fmla="*/ 624860 h 1484388"/>
                <a:gd name="connsiteX26" fmla="*/ 761011 w 3109043"/>
                <a:gd name="connsiteY26" fmla="*/ 370165 h 1484388"/>
                <a:gd name="connsiteX27" fmla="*/ 764115 w 3109043"/>
                <a:gd name="connsiteY27" fmla="*/ 369478 h 1484388"/>
                <a:gd name="connsiteX28" fmla="*/ 0 w 3109043"/>
                <a:gd name="connsiteY28" fmla="*/ 200111 h 1484388"/>
                <a:gd name="connsiteX0" fmla="*/ 800421 w 3109043"/>
                <a:gd name="connsiteY0" fmla="*/ 0 h 1484388"/>
                <a:gd name="connsiteX1" fmla="*/ 1538251 w 3109043"/>
                <a:gd name="connsiteY1" fmla="*/ 203340 h 1484388"/>
                <a:gd name="connsiteX2" fmla="*/ 1538251 w 3109043"/>
                <a:gd name="connsiteY2" fmla="*/ 409313 h 1484388"/>
                <a:gd name="connsiteX3" fmla="*/ 2306761 w 3109043"/>
                <a:gd name="connsiteY3" fmla="*/ 624339 h 1484388"/>
                <a:gd name="connsiteX4" fmla="*/ 2308644 w 3109043"/>
                <a:gd name="connsiteY4" fmla="*/ 623929 h 1484388"/>
                <a:gd name="connsiteX5" fmla="*/ 2308644 w 3109043"/>
                <a:gd name="connsiteY5" fmla="*/ 624866 h 1484388"/>
                <a:gd name="connsiteX6" fmla="*/ 2309230 w 3109043"/>
                <a:gd name="connsiteY6" fmla="*/ 625030 h 1484388"/>
                <a:gd name="connsiteX7" fmla="*/ 2308644 w 3109043"/>
                <a:gd name="connsiteY7" fmla="*/ 625157 h 1484388"/>
                <a:gd name="connsiteX8" fmla="*/ 2308644 w 3109043"/>
                <a:gd name="connsiteY8" fmla="*/ 856054 h 1484388"/>
                <a:gd name="connsiteX9" fmla="*/ 3105038 w 3109043"/>
                <a:gd name="connsiteY9" fmla="*/ 1052167 h 1484388"/>
                <a:gd name="connsiteX10" fmla="*/ 3105061 w 3109043"/>
                <a:gd name="connsiteY10" fmla="*/ 1053368 h 1484388"/>
                <a:gd name="connsiteX11" fmla="*/ 3108234 w 3109043"/>
                <a:gd name="connsiteY11" fmla="*/ 1054150 h 1484388"/>
                <a:gd name="connsiteX12" fmla="*/ 3105088 w 3109043"/>
                <a:gd name="connsiteY12" fmla="*/ 1054830 h 1484388"/>
                <a:gd name="connsiteX13" fmla="*/ 3109043 w 3109043"/>
                <a:gd name="connsiteY13" fmla="*/ 1268278 h 1484388"/>
                <a:gd name="connsiteX14" fmla="*/ 2308644 w 3109043"/>
                <a:gd name="connsiteY14" fmla="*/ 1484388 h 1484388"/>
                <a:gd name="connsiteX15" fmla="*/ 2308644 w 3109043"/>
                <a:gd name="connsiteY15" fmla="*/ 1225555 h 1484388"/>
                <a:gd name="connsiteX16" fmla="*/ 1539394 w 3109043"/>
                <a:gd name="connsiteY16" fmla="*/ 1058156 h 1484388"/>
                <a:gd name="connsiteX17" fmla="*/ 1542145 w 3109043"/>
                <a:gd name="connsiteY17" fmla="*/ 1057443 h 1484388"/>
                <a:gd name="connsiteX18" fmla="*/ 1536207 w 3109043"/>
                <a:gd name="connsiteY18" fmla="*/ 1056151 h 1484388"/>
                <a:gd name="connsiteX19" fmla="*/ 1536207 w 3109043"/>
                <a:gd name="connsiteY19" fmla="*/ 792987 h 1484388"/>
                <a:gd name="connsiteX20" fmla="*/ 763333 w 3109043"/>
                <a:gd name="connsiteY20" fmla="*/ 625665 h 1484388"/>
                <a:gd name="connsiteX21" fmla="*/ 761011 w 3109043"/>
                <a:gd name="connsiteY21" fmla="*/ 626310 h 1484388"/>
                <a:gd name="connsiteX22" fmla="*/ 761011 w 3109043"/>
                <a:gd name="connsiteY22" fmla="*/ 625162 h 1484388"/>
                <a:gd name="connsiteX23" fmla="*/ 760400 w 3109043"/>
                <a:gd name="connsiteY23" fmla="*/ 625030 h 1484388"/>
                <a:gd name="connsiteX24" fmla="*/ 761011 w 3109043"/>
                <a:gd name="connsiteY24" fmla="*/ 624860 h 1484388"/>
                <a:gd name="connsiteX25" fmla="*/ 761011 w 3109043"/>
                <a:gd name="connsiteY25" fmla="*/ 370165 h 1484388"/>
                <a:gd name="connsiteX26" fmla="*/ 764115 w 3109043"/>
                <a:gd name="connsiteY26" fmla="*/ 369478 h 1484388"/>
                <a:gd name="connsiteX27" fmla="*/ 0 w 3109043"/>
                <a:gd name="connsiteY27" fmla="*/ 200111 h 1484388"/>
                <a:gd name="connsiteX28" fmla="*/ 800421 w 3109043"/>
                <a:gd name="connsiteY28" fmla="*/ 0 h 14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09043" h="1484388">
                  <a:moveTo>
                    <a:pt x="800421" y="0"/>
                  </a:moveTo>
                  <a:lnTo>
                    <a:pt x="1538251" y="203340"/>
                  </a:lnTo>
                  <a:lnTo>
                    <a:pt x="1538251" y="409313"/>
                  </a:lnTo>
                  <a:lnTo>
                    <a:pt x="2306761" y="624339"/>
                  </a:lnTo>
                  <a:lnTo>
                    <a:pt x="2308644" y="623929"/>
                  </a:lnTo>
                  <a:lnTo>
                    <a:pt x="2308644" y="624866"/>
                  </a:lnTo>
                  <a:lnTo>
                    <a:pt x="2309230" y="625030"/>
                  </a:lnTo>
                  <a:lnTo>
                    <a:pt x="2308644" y="625157"/>
                  </a:lnTo>
                  <a:lnTo>
                    <a:pt x="2308644" y="856054"/>
                  </a:lnTo>
                  <a:lnTo>
                    <a:pt x="3105038" y="1052167"/>
                  </a:lnTo>
                  <a:cubicBezTo>
                    <a:pt x="3105046" y="1052567"/>
                    <a:pt x="3105053" y="1052968"/>
                    <a:pt x="3105061" y="1053368"/>
                  </a:cubicBezTo>
                  <a:lnTo>
                    <a:pt x="3108234" y="1054150"/>
                  </a:lnTo>
                  <a:lnTo>
                    <a:pt x="3105088" y="1054830"/>
                  </a:lnTo>
                  <a:cubicBezTo>
                    <a:pt x="3106406" y="1125979"/>
                    <a:pt x="3107725" y="1197129"/>
                    <a:pt x="3109043" y="1268278"/>
                  </a:cubicBezTo>
                  <a:lnTo>
                    <a:pt x="2308644" y="1484388"/>
                  </a:lnTo>
                  <a:lnTo>
                    <a:pt x="2308644" y="1225555"/>
                  </a:lnTo>
                  <a:lnTo>
                    <a:pt x="1539394" y="1058156"/>
                  </a:lnTo>
                  <a:lnTo>
                    <a:pt x="1542145" y="1057443"/>
                  </a:lnTo>
                  <a:lnTo>
                    <a:pt x="1536207" y="1056151"/>
                  </a:lnTo>
                  <a:lnTo>
                    <a:pt x="1536207" y="792987"/>
                  </a:lnTo>
                  <a:lnTo>
                    <a:pt x="763333" y="625665"/>
                  </a:lnTo>
                  <a:lnTo>
                    <a:pt x="761011" y="626310"/>
                  </a:lnTo>
                  <a:lnTo>
                    <a:pt x="761011" y="625162"/>
                  </a:lnTo>
                  <a:lnTo>
                    <a:pt x="760400" y="625030"/>
                  </a:lnTo>
                  <a:lnTo>
                    <a:pt x="761011" y="624860"/>
                  </a:lnTo>
                  <a:lnTo>
                    <a:pt x="761011" y="370165"/>
                  </a:lnTo>
                  <a:lnTo>
                    <a:pt x="764115" y="369478"/>
                  </a:lnTo>
                  <a:lnTo>
                    <a:pt x="0" y="200111"/>
                  </a:lnTo>
                  <a:lnTo>
                    <a:pt x="80042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85797C5-6FE5-4CC5-A381-51D5EA8701E2}"/>
                </a:ext>
              </a:extLst>
            </p:cNvPr>
            <p:cNvSpPr/>
            <p:nvPr/>
          </p:nvSpPr>
          <p:spPr>
            <a:xfrm>
              <a:off x="4131830" y="5177655"/>
              <a:ext cx="2321492" cy="990529"/>
            </a:xfrm>
            <a:custGeom>
              <a:avLst/>
              <a:gdLst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1521170 w 3070860"/>
                <a:gd name="connsiteY19" fmla="*/ 215684 h 1158829"/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2319978 w 3070860"/>
                <a:gd name="connsiteY19" fmla="*/ 0 h 11588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772855 w 3070860"/>
                <a:gd name="connsiteY14" fmla="*/ 360545 h 990529"/>
                <a:gd name="connsiteX15" fmla="*/ 1543706 w 3070860"/>
                <a:gd name="connsiteY15" fmla="*/ 200777 h 990529"/>
                <a:gd name="connsiteX16" fmla="*/ 2285273 w 3070860"/>
                <a:gd name="connsiteY16" fmla="*/ 353681 h 990529"/>
                <a:gd name="connsiteX17" fmla="*/ 2295112 w 3070860"/>
                <a:gd name="connsiteY17" fmla="*/ 351500 h 990529"/>
                <a:gd name="connsiteX18" fmla="*/ 2295112 w 3070860"/>
                <a:gd name="connsiteY18" fmla="*/ 202972 h 990529"/>
                <a:gd name="connsiteX19" fmla="*/ 2426449 w 3070860"/>
                <a:gd name="connsiteY19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543706 w 3070860"/>
                <a:gd name="connsiteY14" fmla="*/ 200777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606336 w 3070860"/>
                <a:gd name="connsiteY14" fmla="*/ 319774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25490 w 2321492"/>
                <a:gd name="connsiteY9" fmla="*/ 510983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63068 w 2321492"/>
                <a:gd name="connsiteY9" fmla="*/ 629981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492" h="990529">
                  <a:moveTo>
                    <a:pt x="1677081" y="7064"/>
                  </a:moveTo>
                  <a:lnTo>
                    <a:pt x="2313910" y="1712"/>
                  </a:lnTo>
                  <a:lnTo>
                    <a:pt x="2320549" y="0"/>
                  </a:lnTo>
                  <a:lnTo>
                    <a:pt x="2320549" y="3230"/>
                  </a:lnTo>
                  <a:lnTo>
                    <a:pt x="2321492" y="3446"/>
                  </a:lnTo>
                  <a:lnTo>
                    <a:pt x="2320549" y="3689"/>
                  </a:lnTo>
                  <a:lnTo>
                    <a:pt x="2320549" y="471281"/>
                  </a:lnTo>
                  <a:lnTo>
                    <a:pt x="0" y="990529"/>
                  </a:lnTo>
                  <a:lnTo>
                    <a:pt x="0" y="848956"/>
                  </a:lnTo>
                  <a:lnTo>
                    <a:pt x="63068" y="629981"/>
                  </a:lnTo>
                  <a:lnTo>
                    <a:pt x="766201" y="676014"/>
                  </a:lnTo>
                  <a:lnTo>
                    <a:pt x="770831" y="674982"/>
                  </a:lnTo>
                  <a:lnTo>
                    <a:pt x="770831" y="527047"/>
                  </a:lnTo>
                  <a:lnTo>
                    <a:pt x="856968" y="319774"/>
                  </a:lnTo>
                  <a:lnTo>
                    <a:pt x="1535905" y="353681"/>
                  </a:lnTo>
                  <a:lnTo>
                    <a:pt x="1545744" y="351500"/>
                  </a:lnTo>
                  <a:lnTo>
                    <a:pt x="1545744" y="202972"/>
                  </a:lnTo>
                  <a:lnTo>
                    <a:pt x="1677081" y="70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5CF7600-C782-45BC-BE07-A9415510BBBD}"/>
                </a:ext>
              </a:extLst>
            </p:cNvPr>
            <p:cNvSpPr/>
            <p:nvPr/>
          </p:nvSpPr>
          <p:spPr>
            <a:xfrm>
              <a:off x="4133634" y="4366222"/>
              <a:ext cx="1569667" cy="858725"/>
            </a:xfrm>
            <a:custGeom>
              <a:avLst/>
              <a:gdLst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453035 w 1572836"/>
                <a:gd name="connsiteY5" fmla="*/ 399723 h 860459"/>
                <a:gd name="connsiteX6" fmla="*/ 1568831 w 1572836"/>
                <a:gd name="connsiteY6" fmla="*/ 428238 h 860459"/>
                <a:gd name="connsiteX7" fmla="*/ 1568854 w 1572836"/>
                <a:gd name="connsiteY7" fmla="*/ 429439 h 860459"/>
                <a:gd name="connsiteX8" fmla="*/ 1451235 w 1572836"/>
                <a:gd name="connsiteY8" fmla="*/ 400478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95888 w 1572836"/>
                <a:gd name="connsiteY11" fmla="*/ 237900 h 860459"/>
                <a:gd name="connsiteX12" fmla="*/ 795165 w 1572836"/>
                <a:gd name="connsiteY12" fmla="*/ 238933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95888 w 1572836"/>
                <a:gd name="connsiteY13" fmla="*/ 237900 h 860459"/>
                <a:gd name="connsiteX14" fmla="*/ 775623 w 1572836"/>
                <a:gd name="connsiteY14" fmla="*/ 234121 h 860459"/>
                <a:gd name="connsiteX15" fmla="*/ 5938 w 1572836"/>
                <a:gd name="connsiteY15" fmla="*/ 433514 h 860459"/>
                <a:gd name="connsiteX16" fmla="*/ 0 w 1572836"/>
                <a:gd name="connsiteY16" fmla="*/ 432222 h 860459"/>
                <a:gd name="connsiteX17" fmla="*/ 0 w 1572836"/>
                <a:gd name="connsiteY17" fmla="*/ 168069 h 860459"/>
                <a:gd name="connsiteX18" fmla="*/ 772437 w 1572836"/>
                <a:gd name="connsiteY18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17" fmla="*/ 772437 w 1572836"/>
                <a:gd name="connsiteY17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1235 w 1572836"/>
                <a:gd name="connsiteY6" fmla="*/ 400478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772437 w 1572836"/>
                <a:gd name="connsiteY10" fmla="*/ 0 h 860459"/>
                <a:gd name="connsiteX11" fmla="*/ 772437 w 1572836"/>
                <a:gd name="connsiteY11" fmla="*/ 232125 h 860459"/>
                <a:gd name="connsiteX12" fmla="*/ 775623 w 1572836"/>
                <a:gd name="connsiteY12" fmla="*/ 234121 h 860459"/>
                <a:gd name="connsiteX13" fmla="*/ 5938 w 1572836"/>
                <a:gd name="connsiteY13" fmla="*/ 433514 h 860459"/>
                <a:gd name="connsiteX14" fmla="*/ 0 w 1572836"/>
                <a:gd name="connsiteY14" fmla="*/ 432222 h 860459"/>
                <a:gd name="connsiteX15" fmla="*/ 0 w 1572836"/>
                <a:gd name="connsiteY15" fmla="*/ 168069 h 860459"/>
                <a:gd name="connsiteX16" fmla="*/ 772437 w 1572836"/>
                <a:gd name="connsiteY16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568854 w 1572836"/>
                <a:gd name="connsiteY6" fmla="*/ 429439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75623 w 1572836"/>
                <a:gd name="connsiteY11" fmla="*/ 234121 h 860459"/>
                <a:gd name="connsiteX12" fmla="*/ 5938 w 1572836"/>
                <a:gd name="connsiteY12" fmla="*/ 433514 h 860459"/>
                <a:gd name="connsiteX13" fmla="*/ 0 w 1572836"/>
                <a:gd name="connsiteY13" fmla="*/ 432222 h 860459"/>
                <a:gd name="connsiteX14" fmla="*/ 0 w 1572836"/>
                <a:gd name="connsiteY14" fmla="*/ 168069 h 860459"/>
                <a:gd name="connsiteX15" fmla="*/ 772437 w 1572836"/>
                <a:gd name="connsiteY15" fmla="*/ 0 h 86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2836" h="860459">
                  <a:moveTo>
                    <a:pt x="1568881" y="430901"/>
                  </a:moveTo>
                  <a:cubicBezTo>
                    <a:pt x="1570199" y="502050"/>
                    <a:pt x="1571518" y="573200"/>
                    <a:pt x="1572836" y="644349"/>
                  </a:cubicBezTo>
                  <a:lnTo>
                    <a:pt x="772437" y="860459"/>
                  </a:lnTo>
                  <a:lnTo>
                    <a:pt x="772437" y="601626"/>
                  </a:lnTo>
                  <a:lnTo>
                    <a:pt x="775623" y="602319"/>
                  </a:lnTo>
                  <a:lnTo>
                    <a:pt x="1568881" y="430901"/>
                  </a:lnTo>
                  <a:close/>
                  <a:moveTo>
                    <a:pt x="1568854" y="429439"/>
                  </a:moveTo>
                  <a:cubicBezTo>
                    <a:pt x="1568846" y="429039"/>
                    <a:pt x="1568839" y="428638"/>
                    <a:pt x="1568831" y="428238"/>
                  </a:cubicBezTo>
                  <a:cubicBezTo>
                    <a:pt x="1568839" y="428638"/>
                    <a:pt x="1568846" y="429039"/>
                    <a:pt x="1568854" y="429439"/>
                  </a:cubicBezTo>
                  <a:close/>
                  <a:moveTo>
                    <a:pt x="772437" y="0"/>
                  </a:moveTo>
                  <a:lnTo>
                    <a:pt x="772437" y="232125"/>
                  </a:lnTo>
                  <a:lnTo>
                    <a:pt x="775623" y="234121"/>
                  </a:lnTo>
                  <a:lnTo>
                    <a:pt x="5938" y="433514"/>
                  </a:lnTo>
                  <a:lnTo>
                    <a:pt x="0" y="432222"/>
                  </a:lnTo>
                  <a:lnTo>
                    <a:pt x="0" y="168069"/>
                  </a:lnTo>
                  <a:lnTo>
                    <a:pt x="77243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BA793995-409E-4D38-BF4F-6A658D2A2B07}"/>
                </a:ext>
              </a:extLst>
            </p:cNvPr>
            <p:cNvSpPr/>
            <p:nvPr/>
          </p:nvSpPr>
          <p:spPr>
            <a:xfrm>
              <a:off x="3360000" y="3941231"/>
              <a:ext cx="775674" cy="42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680"/>
                  </a:moveTo>
                  <a:lnTo>
                    <a:pt x="0" y="21600"/>
                  </a:lnTo>
                  <a:lnTo>
                    <a:pt x="21600" y="106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20F7B691-932A-41EB-822E-1BB39E256848}"/>
                </a:ext>
              </a:extLst>
            </p:cNvPr>
            <p:cNvSpPr/>
            <p:nvPr/>
          </p:nvSpPr>
          <p:spPr>
            <a:xfrm>
              <a:off x="4909239" y="1770823"/>
              <a:ext cx="1549690" cy="3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19"/>
                  </a:moveTo>
                  <a:lnTo>
                    <a:pt x="11134" y="0"/>
                  </a:lnTo>
                  <a:lnTo>
                    <a:pt x="21600" y="11719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B3BE2727-D92C-44BC-9F05-50DFD58D1A38}"/>
                </a:ext>
              </a:extLst>
            </p:cNvPr>
            <p:cNvSpPr/>
            <p:nvPr/>
          </p:nvSpPr>
          <p:spPr>
            <a:xfrm>
              <a:off x="4143514" y="2580492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5A0862B9-BBF2-45AD-B418-BFE09C097259}"/>
                </a:ext>
              </a:extLst>
            </p:cNvPr>
            <p:cNvSpPr/>
            <p:nvPr/>
          </p:nvSpPr>
          <p:spPr>
            <a:xfrm>
              <a:off x="3370658" y="3158394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AE009E21-4021-433D-9738-8A0C2B858A21}"/>
                </a:ext>
              </a:extLst>
            </p:cNvPr>
            <p:cNvSpPr/>
            <p:nvPr/>
          </p:nvSpPr>
          <p:spPr>
            <a:xfrm>
              <a:off x="3360439" y="5683095"/>
              <a:ext cx="1545709" cy="34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1"/>
                  </a:moveTo>
                  <a:lnTo>
                    <a:pt x="10828" y="0"/>
                  </a:lnTo>
                  <a:lnTo>
                    <a:pt x="21600" y="10800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B63B40E4-113D-4102-B878-E61151DC5828}"/>
                </a:ext>
              </a:extLst>
            </p:cNvPr>
            <p:cNvSpPr/>
            <p:nvPr/>
          </p:nvSpPr>
          <p:spPr>
            <a:xfrm>
              <a:off x="4135994" y="5368600"/>
              <a:ext cx="1545709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410"/>
                  </a:moveTo>
                  <a:lnTo>
                    <a:pt x="10772" y="0"/>
                  </a:lnTo>
                  <a:lnTo>
                    <a:pt x="21600" y="10410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390008AB-1849-4240-AA2C-75B604DE8740}"/>
                </a:ext>
              </a:extLst>
            </p:cNvPr>
            <p:cNvSpPr/>
            <p:nvPr/>
          </p:nvSpPr>
          <p:spPr>
            <a:xfrm>
              <a:off x="4905099" y="5006696"/>
              <a:ext cx="1549690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42"/>
                  </a:moveTo>
                  <a:lnTo>
                    <a:pt x="11134" y="0"/>
                  </a:lnTo>
                  <a:lnTo>
                    <a:pt x="21600" y="9987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Triangle">
              <a:extLst>
                <a:ext uri="{FF2B5EF4-FFF2-40B4-BE49-F238E27FC236}">
                  <a16:creationId xmlns:a16="http://schemas.microsoft.com/office/drawing/2014/main" id="{D4370E10-1DB2-4024-A250-A7BEBB019CD9}"/>
                </a:ext>
              </a:extLst>
            </p:cNvPr>
            <p:cNvSpPr/>
            <p:nvPr/>
          </p:nvSpPr>
          <p:spPr>
            <a:xfrm>
              <a:off x="5715885" y="4216189"/>
              <a:ext cx="315527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8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83D72826-ED72-4970-8F6F-40615E84EBAC}"/>
                </a:ext>
              </a:extLst>
            </p:cNvPr>
            <p:cNvSpPr/>
            <p:nvPr/>
          </p:nvSpPr>
          <p:spPr>
            <a:xfrm>
              <a:off x="5675945" y="4202842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Triangle">
              <a:extLst>
                <a:ext uri="{FF2B5EF4-FFF2-40B4-BE49-F238E27FC236}">
                  <a16:creationId xmlns:a16="http://schemas.microsoft.com/office/drawing/2014/main" id="{F2A25F88-B713-47FD-9468-F87F3F4E2A3F}"/>
                </a:ext>
              </a:extLst>
            </p:cNvPr>
            <p:cNvSpPr/>
            <p:nvPr/>
          </p:nvSpPr>
          <p:spPr>
            <a:xfrm>
              <a:off x="3079808" y="2924744"/>
              <a:ext cx="315534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0"/>
                  </a:moveTo>
                  <a:lnTo>
                    <a:pt x="0" y="1056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6097BE06-D4B5-4BA9-8063-1AA046927455}"/>
                </a:ext>
              </a:extLst>
            </p:cNvPr>
            <p:cNvSpPr/>
            <p:nvPr/>
          </p:nvSpPr>
          <p:spPr>
            <a:xfrm>
              <a:off x="3359393" y="2924744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972" y="0"/>
                    <a:pt x="21600" y="253"/>
                    <a:pt x="21600" y="591"/>
                  </a:cubicBezTo>
                  <a:lnTo>
                    <a:pt x="21600" y="21009"/>
                  </a:lnTo>
                  <a:cubicBezTo>
                    <a:pt x="21600" y="21347"/>
                    <a:pt x="16970" y="21600"/>
                    <a:pt x="10800" y="21600"/>
                  </a:cubicBezTo>
                  <a:lnTo>
                    <a:pt x="10800" y="21600"/>
                  </a:lnTo>
                  <a:cubicBezTo>
                    <a:pt x="4628" y="21600"/>
                    <a:pt x="0" y="21347"/>
                    <a:pt x="0" y="21009"/>
                  </a:cubicBezTo>
                  <a:lnTo>
                    <a:pt x="0" y="591"/>
                  </a:lnTo>
                  <a:cubicBezTo>
                    <a:pt x="0" y="253"/>
                    <a:pt x="4628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6" name="Triangle">
              <a:extLst>
                <a:ext uri="{FF2B5EF4-FFF2-40B4-BE49-F238E27FC236}">
                  <a16:creationId xmlns:a16="http://schemas.microsoft.com/office/drawing/2014/main" id="{1D362CDA-F551-4116-9B6D-62961BA6A9B5}"/>
                </a:ext>
              </a:extLst>
            </p:cNvPr>
            <p:cNvSpPr/>
            <p:nvPr/>
          </p:nvSpPr>
          <p:spPr>
            <a:xfrm>
              <a:off x="5715885" y="984313"/>
              <a:ext cx="315527" cy="3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68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68081911-5AED-4E9B-8CBA-42468A4DDC12}"/>
                </a:ext>
              </a:extLst>
            </p:cNvPr>
            <p:cNvSpPr/>
            <p:nvPr/>
          </p:nvSpPr>
          <p:spPr>
            <a:xfrm>
              <a:off x="5675945" y="967658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26611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L-Shaped Stairs – Slide Template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2929D3B-1697-442D-BF5A-9A86B5BC8B59}"/>
              </a:ext>
            </a:extLst>
          </p:cNvPr>
          <p:cNvGrpSpPr/>
          <p:nvPr/>
        </p:nvGrpSpPr>
        <p:grpSpPr>
          <a:xfrm>
            <a:off x="8535548" y="4652338"/>
            <a:ext cx="2937088" cy="1290153"/>
            <a:chOff x="8921977" y="407338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7CB5895-EC0E-436A-A2D7-3FF710D9CB5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E8547C0-3FD5-484C-9494-5F6483AD562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A44D74E-B5DB-4B39-95DE-1D92E49F2FBE}"/>
              </a:ext>
            </a:extLst>
          </p:cNvPr>
          <p:cNvGrpSpPr/>
          <p:nvPr/>
        </p:nvGrpSpPr>
        <p:grpSpPr>
          <a:xfrm>
            <a:off x="703774" y="2947244"/>
            <a:ext cx="2937088" cy="1290153"/>
            <a:chOff x="332936" y="2627766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A28C538-37B1-4917-B1E0-0CBB8818498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B0F392F-77DD-45C5-8CC8-8383960C278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20B5613D-6C3E-4F2D-8D56-EAA16E015007}"/>
              </a:ext>
            </a:extLst>
          </p:cNvPr>
          <p:cNvGrpSpPr/>
          <p:nvPr/>
        </p:nvGrpSpPr>
        <p:grpSpPr>
          <a:xfrm>
            <a:off x="8543343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D77E8A6-7FB7-4079-AA51-3D31A2B5261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1D36EB7-0057-4D22-B076-F90E438E100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E181CB74-D2E0-4D70-859B-C40364F925E3}"/>
              </a:ext>
            </a:extLst>
          </p:cNvPr>
          <p:cNvSpPr/>
          <p:nvPr/>
        </p:nvSpPr>
        <p:spPr>
          <a:xfrm>
            <a:off x="7714662" y="4237397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3229" y="376158"/>
                </a:moveTo>
                <a:lnTo>
                  <a:pt x="514382" y="619641"/>
                </a:lnTo>
                <a:lnTo>
                  <a:pt x="636421" y="769660"/>
                </a:lnTo>
                <a:lnTo>
                  <a:pt x="735243" y="688102"/>
                </a:lnTo>
                <a:cubicBezTo>
                  <a:pt x="757071" y="668655"/>
                  <a:pt x="775328" y="650002"/>
                  <a:pt x="790012" y="632143"/>
                </a:cubicBezTo>
                <a:cubicBezTo>
                  <a:pt x="787631" y="678577"/>
                  <a:pt x="786440" y="729774"/>
                  <a:pt x="786440" y="785733"/>
                </a:cubicBezTo>
                <a:lnTo>
                  <a:pt x="786440" y="1246505"/>
                </a:lnTo>
                <a:lnTo>
                  <a:pt x="1025161" y="1246505"/>
                </a:lnTo>
                <a:lnTo>
                  <a:pt x="1025161" y="376158"/>
                </a:ln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3CC42CD-B0B8-4DEA-9AB2-1C7E100C138B}"/>
              </a:ext>
            </a:extLst>
          </p:cNvPr>
          <p:cNvSpPr/>
          <p:nvPr/>
        </p:nvSpPr>
        <p:spPr>
          <a:xfrm>
            <a:off x="3963846" y="2988323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25136" y="363657"/>
                </a:moveTo>
                <a:cubicBezTo>
                  <a:pt x="780289" y="363657"/>
                  <a:pt x="739907" y="368221"/>
                  <a:pt x="703990" y="377349"/>
                </a:cubicBezTo>
                <a:cubicBezTo>
                  <a:pt x="668072" y="386477"/>
                  <a:pt x="634834" y="399673"/>
                  <a:pt x="604275" y="416937"/>
                </a:cubicBezTo>
                <a:cubicBezTo>
                  <a:pt x="573715" y="434201"/>
                  <a:pt x="536012" y="462876"/>
                  <a:pt x="491165" y="502960"/>
                </a:cubicBezTo>
                <a:lnTo>
                  <a:pt x="620348" y="654169"/>
                </a:lnTo>
                <a:cubicBezTo>
                  <a:pt x="655670" y="623610"/>
                  <a:pt x="687321" y="600492"/>
                  <a:pt x="715300" y="584815"/>
                </a:cubicBezTo>
                <a:cubicBezTo>
                  <a:pt x="743280" y="569139"/>
                  <a:pt x="770962" y="561301"/>
                  <a:pt x="798347" y="561301"/>
                </a:cubicBezTo>
                <a:cubicBezTo>
                  <a:pt x="824937" y="561301"/>
                  <a:pt x="845575" y="567849"/>
                  <a:pt x="860259" y="580946"/>
                </a:cubicBezTo>
                <a:cubicBezTo>
                  <a:pt x="874943" y="594043"/>
                  <a:pt x="882286" y="611902"/>
                  <a:pt x="882286" y="634524"/>
                </a:cubicBezTo>
                <a:cubicBezTo>
                  <a:pt x="882286" y="652780"/>
                  <a:pt x="878615" y="670243"/>
                  <a:pt x="871272" y="686911"/>
                </a:cubicBezTo>
                <a:cubicBezTo>
                  <a:pt x="863930" y="703580"/>
                  <a:pt x="850932" y="723523"/>
                  <a:pt x="832279" y="746740"/>
                </a:cubicBezTo>
                <a:cubicBezTo>
                  <a:pt x="813626" y="769958"/>
                  <a:pt x="773939" y="813316"/>
                  <a:pt x="713217" y="876816"/>
                </a:cubicBezTo>
                <a:lnTo>
                  <a:pt x="500690" y="1091724"/>
                </a:lnTo>
                <a:lnTo>
                  <a:pt x="500690" y="1246505"/>
                </a:lnTo>
                <a:lnTo>
                  <a:pt x="1132317" y="1246505"/>
                </a:lnTo>
                <a:lnTo>
                  <a:pt x="1132317" y="1052433"/>
                </a:lnTo>
                <a:lnTo>
                  <a:pt x="803109" y="1052433"/>
                </a:lnTo>
                <a:lnTo>
                  <a:pt x="803109" y="1046480"/>
                </a:lnTo>
                <a:cubicBezTo>
                  <a:pt x="899550" y="959961"/>
                  <a:pt x="962554" y="901224"/>
                  <a:pt x="992121" y="870268"/>
                </a:cubicBezTo>
                <a:cubicBezTo>
                  <a:pt x="1021688" y="839311"/>
                  <a:pt x="1045401" y="809843"/>
                  <a:pt x="1063261" y="781864"/>
                </a:cubicBezTo>
                <a:cubicBezTo>
                  <a:pt x="1081120" y="753884"/>
                  <a:pt x="1094316" y="725408"/>
                  <a:pt x="1102849" y="696436"/>
                </a:cubicBezTo>
                <a:cubicBezTo>
                  <a:pt x="1111382" y="667465"/>
                  <a:pt x="1115648" y="635913"/>
                  <a:pt x="1115648" y="601782"/>
                </a:cubicBezTo>
                <a:cubicBezTo>
                  <a:pt x="1115648" y="556141"/>
                  <a:pt x="1103444" y="514965"/>
                  <a:pt x="1079036" y="478254"/>
                </a:cubicBezTo>
                <a:cubicBezTo>
                  <a:pt x="1054629" y="441544"/>
                  <a:pt x="1020299" y="413266"/>
                  <a:pt x="976047" y="393422"/>
                </a:cubicBezTo>
                <a:cubicBezTo>
                  <a:pt x="931796" y="373579"/>
                  <a:pt x="881492" y="363657"/>
                  <a:pt x="825136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C4F135A3-F84B-4B88-B6D4-C54E839DEA17}"/>
              </a:ext>
            </a:extLst>
          </p:cNvPr>
          <p:cNvSpPr/>
          <p:nvPr/>
        </p:nvSpPr>
        <p:spPr>
          <a:xfrm>
            <a:off x="6476548" y="1024787"/>
            <a:ext cx="598217" cy="598217"/>
          </a:xfrm>
          <a:custGeom>
            <a:avLst/>
            <a:gdLst/>
            <a:ahLst/>
            <a:cxnLst/>
            <a:rect l="l" t="t" r="r" b="b"/>
            <a:pathLst>
              <a:path w="1651000" h="1651000">
                <a:moveTo>
                  <a:pt x="814420" y="363657"/>
                </a:moveTo>
                <a:cubicBezTo>
                  <a:pt x="752111" y="363657"/>
                  <a:pt x="696846" y="370404"/>
                  <a:pt x="648625" y="383897"/>
                </a:cubicBezTo>
                <a:cubicBezTo>
                  <a:pt x="600405" y="397391"/>
                  <a:pt x="553276" y="420013"/>
                  <a:pt x="507239" y="451763"/>
                </a:cubicBezTo>
                <a:lnTo>
                  <a:pt x="604870" y="608926"/>
                </a:lnTo>
                <a:cubicBezTo>
                  <a:pt x="664401" y="571619"/>
                  <a:pt x="721948" y="552966"/>
                  <a:pt x="777511" y="552966"/>
                </a:cubicBezTo>
                <a:cubicBezTo>
                  <a:pt x="807276" y="552966"/>
                  <a:pt x="830990" y="558522"/>
                  <a:pt x="848650" y="569635"/>
                </a:cubicBezTo>
                <a:cubicBezTo>
                  <a:pt x="866311" y="580747"/>
                  <a:pt x="875142" y="597813"/>
                  <a:pt x="875142" y="620832"/>
                </a:cubicBezTo>
                <a:cubicBezTo>
                  <a:pt x="875142" y="681951"/>
                  <a:pt x="815412" y="712510"/>
                  <a:pt x="695953" y="712510"/>
                </a:cubicBezTo>
                <a:lnTo>
                  <a:pt x="641184" y="712510"/>
                </a:lnTo>
                <a:lnTo>
                  <a:pt x="641184" y="889318"/>
                </a:lnTo>
                <a:lnTo>
                  <a:pt x="694762" y="889318"/>
                </a:lnTo>
                <a:cubicBezTo>
                  <a:pt x="738815" y="889318"/>
                  <a:pt x="774534" y="892592"/>
                  <a:pt x="801918" y="899140"/>
                </a:cubicBezTo>
                <a:cubicBezTo>
                  <a:pt x="829303" y="905689"/>
                  <a:pt x="849147" y="915412"/>
                  <a:pt x="861450" y="928311"/>
                </a:cubicBezTo>
                <a:cubicBezTo>
                  <a:pt x="873753" y="941209"/>
                  <a:pt x="879904" y="959565"/>
                  <a:pt x="879904" y="983377"/>
                </a:cubicBezTo>
                <a:cubicBezTo>
                  <a:pt x="879904" y="1014333"/>
                  <a:pt x="868097" y="1037054"/>
                  <a:pt x="844483" y="1051540"/>
                </a:cubicBezTo>
                <a:cubicBezTo>
                  <a:pt x="820869" y="1066026"/>
                  <a:pt x="783265" y="1073269"/>
                  <a:pt x="731672" y="1073269"/>
                </a:cubicBezTo>
                <a:cubicBezTo>
                  <a:pt x="698334" y="1073269"/>
                  <a:pt x="661921" y="1068606"/>
                  <a:pt x="622432" y="1059279"/>
                </a:cubicBezTo>
                <a:cubicBezTo>
                  <a:pt x="582943" y="1049953"/>
                  <a:pt x="544148" y="1035566"/>
                  <a:pt x="506048" y="1016119"/>
                </a:cubicBezTo>
                <a:lnTo>
                  <a:pt x="506048" y="1211382"/>
                </a:lnTo>
                <a:cubicBezTo>
                  <a:pt x="552483" y="1229241"/>
                  <a:pt x="595643" y="1241544"/>
                  <a:pt x="635529" y="1248291"/>
                </a:cubicBezTo>
                <a:cubicBezTo>
                  <a:pt x="675415" y="1255038"/>
                  <a:pt x="718773" y="1258411"/>
                  <a:pt x="765604" y="1258411"/>
                </a:cubicBezTo>
                <a:cubicBezTo>
                  <a:pt x="879507" y="1258411"/>
                  <a:pt x="968507" y="1235194"/>
                  <a:pt x="1032602" y="1188760"/>
                </a:cubicBezTo>
                <a:cubicBezTo>
                  <a:pt x="1096697" y="1142325"/>
                  <a:pt x="1128745" y="1078627"/>
                  <a:pt x="1128745" y="997665"/>
                </a:cubicBezTo>
                <a:cubicBezTo>
                  <a:pt x="1128745" y="878602"/>
                  <a:pt x="1056117" y="809943"/>
                  <a:pt x="910861" y="791686"/>
                </a:cubicBezTo>
                <a:lnTo>
                  <a:pt x="910861" y="788115"/>
                </a:lnTo>
                <a:cubicBezTo>
                  <a:pt x="973170" y="770652"/>
                  <a:pt x="1020795" y="742573"/>
                  <a:pt x="1053736" y="703878"/>
                </a:cubicBezTo>
                <a:cubicBezTo>
                  <a:pt x="1086676" y="665183"/>
                  <a:pt x="1103146" y="618847"/>
                  <a:pt x="1103146" y="564872"/>
                </a:cubicBezTo>
                <a:cubicBezTo>
                  <a:pt x="1103146" y="502166"/>
                  <a:pt x="1077548" y="452954"/>
                  <a:pt x="1026351" y="417235"/>
                </a:cubicBezTo>
                <a:cubicBezTo>
                  <a:pt x="975154" y="381516"/>
                  <a:pt x="904511" y="363657"/>
                  <a:pt x="814420" y="363657"/>
                </a:cubicBezTo>
                <a:close/>
                <a:moveTo>
                  <a:pt x="825500" y="0"/>
                </a:moveTo>
                <a:cubicBezTo>
                  <a:pt x="1281411" y="0"/>
                  <a:pt x="1651000" y="369589"/>
                  <a:pt x="1651000" y="825500"/>
                </a:cubicBezTo>
                <a:cubicBezTo>
                  <a:pt x="1651000" y="1281411"/>
                  <a:pt x="1281411" y="1651000"/>
                  <a:pt x="825500" y="1651000"/>
                </a:cubicBezTo>
                <a:cubicBezTo>
                  <a:pt x="369589" y="1651000"/>
                  <a:pt x="0" y="1281411"/>
                  <a:pt x="0" y="825500"/>
                </a:cubicBezTo>
                <a:cubicBezTo>
                  <a:pt x="0" y="369589"/>
                  <a:pt x="369589" y="0"/>
                  <a:pt x="825500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57F2A1B-8103-45A9-8DCA-50C75C880BAD}"/>
              </a:ext>
            </a:extLst>
          </p:cNvPr>
          <p:cNvGrpSpPr/>
          <p:nvPr/>
        </p:nvGrpSpPr>
        <p:grpSpPr>
          <a:xfrm>
            <a:off x="4162902" y="902537"/>
            <a:ext cx="3867912" cy="5212080"/>
            <a:chOff x="2600522" y="967658"/>
            <a:chExt cx="3858407" cy="5200526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91780F4-415B-46AC-A48B-D2668121F156}"/>
                </a:ext>
              </a:extLst>
            </p:cNvPr>
            <p:cNvSpPr/>
            <p:nvPr/>
          </p:nvSpPr>
          <p:spPr>
            <a:xfrm>
              <a:off x="4135674" y="1927397"/>
              <a:ext cx="2323255" cy="2485289"/>
            </a:xfrm>
            <a:custGeom>
              <a:avLst/>
              <a:gdLst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1538581 w 3088271"/>
                <a:gd name="connsiteY22" fmla="*/ 203696 h 2641864"/>
                <a:gd name="connsiteX0" fmla="*/ 2337389 w 3088271"/>
                <a:gd name="connsiteY0" fmla="*/ 0 h 2641864"/>
                <a:gd name="connsiteX1" fmla="*/ 3082586 w 3088271"/>
                <a:gd name="connsiteY1" fmla="*/ 202154 h 2641864"/>
                <a:gd name="connsiteX2" fmla="*/ 3085565 w 3088271"/>
                <a:gd name="connsiteY2" fmla="*/ 201493 h 2641864"/>
                <a:gd name="connsiteX3" fmla="*/ 3085565 w 3088271"/>
                <a:gd name="connsiteY3" fmla="*/ 202962 h 2641864"/>
                <a:gd name="connsiteX4" fmla="*/ 3088271 w 3088271"/>
                <a:gd name="connsiteY4" fmla="*/ 203696 h 2641864"/>
                <a:gd name="connsiteX5" fmla="*/ 3085565 w 3088271"/>
                <a:gd name="connsiteY5" fmla="*/ 204296 h 2641864"/>
                <a:gd name="connsiteX6" fmla="*/ 3085565 w 3088271"/>
                <a:gd name="connsiteY6" fmla="*/ 2114699 h 2641864"/>
                <a:gd name="connsiteX7" fmla="*/ 765016 w 3088271"/>
                <a:gd name="connsiteY7" fmla="*/ 2641864 h 2641864"/>
                <a:gd name="connsiteX8" fmla="*/ 765016 w 3088271"/>
                <a:gd name="connsiteY8" fmla="*/ 2585939 h 2641864"/>
                <a:gd name="connsiteX9" fmla="*/ 765016 w 3088271"/>
                <a:gd name="connsiteY9" fmla="*/ 2330378 h 2641864"/>
                <a:gd name="connsiteX10" fmla="*/ 765016 w 3088271"/>
                <a:gd name="connsiteY10" fmla="*/ 2158535 h 2641864"/>
                <a:gd name="connsiteX11" fmla="*/ 765016 w 3088271"/>
                <a:gd name="connsiteY11" fmla="*/ 1756893 h 2641864"/>
                <a:gd name="connsiteX12" fmla="*/ 0 w 3088271"/>
                <a:gd name="connsiteY12" fmla="*/ 1591268 h 2641864"/>
                <a:gd name="connsiteX13" fmla="*/ 794824 w 3088271"/>
                <a:gd name="connsiteY13" fmla="*/ 1387571 h 2641864"/>
                <a:gd name="connsiteX14" fmla="*/ 1533449 w 3088271"/>
                <a:gd name="connsiteY14" fmla="*/ 1587942 h 2641864"/>
                <a:gd name="connsiteX15" fmla="*/ 1535847 w 3088271"/>
                <a:gd name="connsiteY15" fmla="*/ 1587421 h 2641864"/>
                <a:gd name="connsiteX16" fmla="*/ 1535847 w 3088271"/>
                <a:gd name="connsiteY16" fmla="*/ 1180014 h 2641864"/>
                <a:gd name="connsiteX17" fmla="*/ 1537235 w 3088271"/>
                <a:gd name="connsiteY17" fmla="*/ 1179714 h 2641864"/>
                <a:gd name="connsiteX18" fmla="*/ 772856 w 3088271"/>
                <a:gd name="connsiteY18" fmla="*/ 1013366 h 2641864"/>
                <a:gd name="connsiteX19" fmla="*/ 1567680 w 3088271"/>
                <a:gd name="connsiteY19" fmla="*/ 809669 h 2641864"/>
                <a:gd name="connsiteX20" fmla="*/ 2310760 w 3088271"/>
                <a:gd name="connsiteY20" fmla="*/ 1011249 h 2641864"/>
                <a:gd name="connsiteX21" fmla="*/ 2310760 w 3088271"/>
                <a:gd name="connsiteY21" fmla="*/ 374853 h 2641864"/>
                <a:gd name="connsiteX22" fmla="*/ 2337389 w 3088271"/>
                <a:gd name="connsiteY22" fmla="*/ 0 h 2641864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772856 w 3088271"/>
                <a:gd name="connsiteY18" fmla="*/ 856791 h 2485289"/>
                <a:gd name="connsiteX19" fmla="*/ 1567680 w 3088271"/>
                <a:gd name="connsiteY19" fmla="*/ 653094 h 2485289"/>
                <a:gd name="connsiteX20" fmla="*/ 2310760 w 3088271"/>
                <a:gd name="connsiteY20" fmla="*/ 854674 h 2485289"/>
                <a:gd name="connsiteX21" fmla="*/ 2310760 w 3088271"/>
                <a:gd name="connsiteY21" fmla="*/ 218278 h 2485289"/>
                <a:gd name="connsiteX22" fmla="*/ 2412546 w 3088271"/>
                <a:gd name="connsiteY22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567680 w 3088271"/>
                <a:gd name="connsiteY18" fmla="*/ 653094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2412546 w 3088271"/>
                <a:gd name="connsiteY0" fmla="*/ 0 h 2485289"/>
                <a:gd name="connsiteX1" fmla="*/ 3082586 w 3088271"/>
                <a:gd name="connsiteY1" fmla="*/ 45579 h 2485289"/>
                <a:gd name="connsiteX2" fmla="*/ 3085565 w 3088271"/>
                <a:gd name="connsiteY2" fmla="*/ 44918 h 2485289"/>
                <a:gd name="connsiteX3" fmla="*/ 3085565 w 3088271"/>
                <a:gd name="connsiteY3" fmla="*/ 46387 h 2485289"/>
                <a:gd name="connsiteX4" fmla="*/ 3088271 w 3088271"/>
                <a:gd name="connsiteY4" fmla="*/ 47121 h 2485289"/>
                <a:gd name="connsiteX5" fmla="*/ 3085565 w 3088271"/>
                <a:gd name="connsiteY5" fmla="*/ 47721 h 2485289"/>
                <a:gd name="connsiteX6" fmla="*/ 3085565 w 3088271"/>
                <a:gd name="connsiteY6" fmla="*/ 1958124 h 2485289"/>
                <a:gd name="connsiteX7" fmla="*/ 765016 w 3088271"/>
                <a:gd name="connsiteY7" fmla="*/ 2485289 h 2485289"/>
                <a:gd name="connsiteX8" fmla="*/ 765016 w 3088271"/>
                <a:gd name="connsiteY8" fmla="*/ 2429364 h 2485289"/>
                <a:gd name="connsiteX9" fmla="*/ 765016 w 3088271"/>
                <a:gd name="connsiteY9" fmla="*/ 2173803 h 2485289"/>
                <a:gd name="connsiteX10" fmla="*/ 765016 w 3088271"/>
                <a:gd name="connsiteY10" fmla="*/ 2001960 h 2485289"/>
                <a:gd name="connsiteX11" fmla="*/ 765016 w 3088271"/>
                <a:gd name="connsiteY11" fmla="*/ 1600318 h 2485289"/>
                <a:gd name="connsiteX12" fmla="*/ 0 w 3088271"/>
                <a:gd name="connsiteY12" fmla="*/ 1434693 h 2485289"/>
                <a:gd name="connsiteX13" fmla="*/ 794824 w 3088271"/>
                <a:gd name="connsiteY13" fmla="*/ 1230996 h 2485289"/>
                <a:gd name="connsiteX14" fmla="*/ 1533449 w 3088271"/>
                <a:gd name="connsiteY14" fmla="*/ 1431367 h 2485289"/>
                <a:gd name="connsiteX15" fmla="*/ 1535847 w 3088271"/>
                <a:gd name="connsiteY15" fmla="*/ 1430846 h 2485289"/>
                <a:gd name="connsiteX16" fmla="*/ 1535847 w 3088271"/>
                <a:gd name="connsiteY16" fmla="*/ 1023439 h 2485289"/>
                <a:gd name="connsiteX17" fmla="*/ 1537235 w 3088271"/>
                <a:gd name="connsiteY17" fmla="*/ 1023139 h 2485289"/>
                <a:gd name="connsiteX18" fmla="*/ 1667888 w 3088271"/>
                <a:gd name="connsiteY18" fmla="*/ 790880 h 2485289"/>
                <a:gd name="connsiteX19" fmla="*/ 2310760 w 3088271"/>
                <a:gd name="connsiteY19" fmla="*/ 854674 h 2485289"/>
                <a:gd name="connsiteX20" fmla="*/ 2310760 w 3088271"/>
                <a:gd name="connsiteY20" fmla="*/ 218278 h 2485289"/>
                <a:gd name="connsiteX21" fmla="*/ 2412546 w 3088271"/>
                <a:gd name="connsiteY21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29808 w 2323255"/>
                <a:gd name="connsiteY12" fmla="*/ 1230996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  <a:gd name="connsiteX0" fmla="*/ 1647530 w 2323255"/>
                <a:gd name="connsiteY0" fmla="*/ 0 h 2485289"/>
                <a:gd name="connsiteX1" fmla="*/ 2317570 w 2323255"/>
                <a:gd name="connsiteY1" fmla="*/ 45579 h 2485289"/>
                <a:gd name="connsiteX2" fmla="*/ 2320549 w 2323255"/>
                <a:gd name="connsiteY2" fmla="*/ 44918 h 2485289"/>
                <a:gd name="connsiteX3" fmla="*/ 2320549 w 2323255"/>
                <a:gd name="connsiteY3" fmla="*/ 46387 h 2485289"/>
                <a:gd name="connsiteX4" fmla="*/ 2323255 w 2323255"/>
                <a:gd name="connsiteY4" fmla="*/ 47121 h 2485289"/>
                <a:gd name="connsiteX5" fmla="*/ 2320549 w 2323255"/>
                <a:gd name="connsiteY5" fmla="*/ 47721 h 2485289"/>
                <a:gd name="connsiteX6" fmla="*/ 2320549 w 2323255"/>
                <a:gd name="connsiteY6" fmla="*/ 1958124 h 2485289"/>
                <a:gd name="connsiteX7" fmla="*/ 0 w 2323255"/>
                <a:gd name="connsiteY7" fmla="*/ 2485289 h 2485289"/>
                <a:gd name="connsiteX8" fmla="*/ 0 w 2323255"/>
                <a:gd name="connsiteY8" fmla="*/ 2429364 h 2485289"/>
                <a:gd name="connsiteX9" fmla="*/ 0 w 2323255"/>
                <a:gd name="connsiteY9" fmla="*/ 2173803 h 2485289"/>
                <a:gd name="connsiteX10" fmla="*/ 0 w 2323255"/>
                <a:gd name="connsiteY10" fmla="*/ 2001960 h 2485289"/>
                <a:gd name="connsiteX11" fmla="*/ 0 w 2323255"/>
                <a:gd name="connsiteY11" fmla="*/ 1600318 h 2485289"/>
                <a:gd name="connsiteX12" fmla="*/ 142542 w 2323255"/>
                <a:gd name="connsiteY12" fmla="*/ 1368782 h 2485289"/>
                <a:gd name="connsiteX13" fmla="*/ 768433 w 2323255"/>
                <a:gd name="connsiteY13" fmla="*/ 1431367 h 2485289"/>
                <a:gd name="connsiteX14" fmla="*/ 770831 w 2323255"/>
                <a:gd name="connsiteY14" fmla="*/ 1430846 h 2485289"/>
                <a:gd name="connsiteX15" fmla="*/ 770831 w 2323255"/>
                <a:gd name="connsiteY15" fmla="*/ 1023439 h 2485289"/>
                <a:gd name="connsiteX16" fmla="*/ 772219 w 2323255"/>
                <a:gd name="connsiteY16" fmla="*/ 1023139 h 2485289"/>
                <a:gd name="connsiteX17" fmla="*/ 902872 w 2323255"/>
                <a:gd name="connsiteY17" fmla="*/ 790880 h 2485289"/>
                <a:gd name="connsiteX18" fmla="*/ 1545744 w 2323255"/>
                <a:gd name="connsiteY18" fmla="*/ 854674 h 2485289"/>
                <a:gd name="connsiteX19" fmla="*/ 1545744 w 2323255"/>
                <a:gd name="connsiteY19" fmla="*/ 218278 h 2485289"/>
                <a:gd name="connsiteX20" fmla="*/ 1647530 w 2323255"/>
                <a:gd name="connsiteY20" fmla="*/ 0 h 248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23255" h="2485289">
                  <a:moveTo>
                    <a:pt x="1647530" y="0"/>
                  </a:moveTo>
                  <a:lnTo>
                    <a:pt x="2317570" y="45579"/>
                  </a:lnTo>
                  <a:lnTo>
                    <a:pt x="2320549" y="44918"/>
                  </a:lnTo>
                  <a:lnTo>
                    <a:pt x="2320549" y="46387"/>
                  </a:lnTo>
                  <a:lnTo>
                    <a:pt x="2323255" y="47121"/>
                  </a:lnTo>
                  <a:lnTo>
                    <a:pt x="2320549" y="47721"/>
                  </a:lnTo>
                  <a:lnTo>
                    <a:pt x="2320549" y="1958124"/>
                  </a:lnTo>
                  <a:lnTo>
                    <a:pt x="0" y="2485289"/>
                  </a:lnTo>
                  <a:lnTo>
                    <a:pt x="0" y="2429364"/>
                  </a:lnTo>
                  <a:lnTo>
                    <a:pt x="0" y="2173803"/>
                  </a:lnTo>
                  <a:lnTo>
                    <a:pt x="0" y="2001960"/>
                  </a:lnTo>
                  <a:lnTo>
                    <a:pt x="0" y="1600318"/>
                  </a:lnTo>
                  <a:lnTo>
                    <a:pt x="142542" y="1368782"/>
                  </a:lnTo>
                  <a:lnTo>
                    <a:pt x="768433" y="1431367"/>
                  </a:lnTo>
                  <a:lnTo>
                    <a:pt x="770831" y="1430846"/>
                  </a:lnTo>
                  <a:lnTo>
                    <a:pt x="770831" y="1023439"/>
                  </a:lnTo>
                  <a:lnTo>
                    <a:pt x="772219" y="1023139"/>
                  </a:lnTo>
                  <a:lnTo>
                    <a:pt x="902872" y="790880"/>
                  </a:lnTo>
                  <a:lnTo>
                    <a:pt x="1545744" y="854674"/>
                  </a:lnTo>
                  <a:lnTo>
                    <a:pt x="1545744" y="218278"/>
                  </a:lnTo>
                  <a:lnTo>
                    <a:pt x="16475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4AF5F50-69C5-441E-AEF4-2B93DF4D85D2}"/>
                </a:ext>
              </a:extLst>
            </p:cNvPr>
            <p:cNvSpPr/>
            <p:nvPr/>
          </p:nvSpPr>
          <p:spPr>
            <a:xfrm>
              <a:off x="2600522" y="3743549"/>
              <a:ext cx="3102779" cy="1481397"/>
            </a:xfrm>
            <a:custGeom>
              <a:avLst/>
              <a:gdLst>
                <a:gd name="connsiteX0" fmla="*/ 800421 w 3109043"/>
                <a:gd name="connsiteY0" fmla="*/ 0 h 1484388"/>
                <a:gd name="connsiteX1" fmla="*/ 1552819 w 3109043"/>
                <a:gd name="connsiteY1" fmla="*/ 200111 h 1484388"/>
                <a:gd name="connsiteX2" fmla="*/ 1538251 w 3109043"/>
                <a:gd name="connsiteY2" fmla="*/ 203340 h 1484388"/>
                <a:gd name="connsiteX3" fmla="*/ 1538251 w 3109043"/>
                <a:gd name="connsiteY3" fmla="*/ 409313 h 1484388"/>
                <a:gd name="connsiteX4" fmla="*/ 2306761 w 3109043"/>
                <a:gd name="connsiteY4" fmla="*/ 624339 h 1484388"/>
                <a:gd name="connsiteX5" fmla="*/ 2308644 w 3109043"/>
                <a:gd name="connsiteY5" fmla="*/ 623929 h 1484388"/>
                <a:gd name="connsiteX6" fmla="*/ 2308644 w 3109043"/>
                <a:gd name="connsiteY6" fmla="*/ 624866 h 1484388"/>
                <a:gd name="connsiteX7" fmla="*/ 2309230 w 3109043"/>
                <a:gd name="connsiteY7" fmla="*/ 625030 h 1484388"/>
                <a:gd name="connsiteX8" fmla="*/ 2308644 w 3109043"/>
                <a:gd name="connsiteY8" fmla="*/ 625157 h 1484388"/>
                <a:gd name="connsiteX9" fmla="*/ 2308644 w 3109043"/>
                <a:gd name="connsiteY9" fmla="*/ 856054 h 1484388"/>
                <a:gd name="connsiteX10" fmla="*/ 3105038 w 3109043"/>
                <a:gd name="connsiteY10" fmla="*/ 1052167 h 1484388"/>
                <a:gd name="connsiteX11" fmla="*/ 3105061 w 3109043"/>
                <a:gd name="connsiteY11" fmla="*/ 1053368 h 1484388"/>
                <a:gd name="connsiteX12" fmla="*/ 3108234 w 3109043"/>
                <a:gd name="connsiteY12" fmla="*/ 1054150 h 1484388"/>
                <a:gd name="connsiteX13" fmla="*/ 3105088 w 3109043"/>
                <a:gd name="connsiteY13" fmla="*/ 1054830 h 1484388"/>
                <a:gd name="connsiteX14" fmla="*/ 3109043 w 3109043"/>
                <a:gd name="connsiteY14" fmla="*/ 1268278 h 1484388"/>
                <a:gd name="connsiteX15" fmla="*/ 2308644 w 3109043"/>
                <a:gd name="connsiteY15" fmla="*/ 1484388 h 1484388"/>
                <a:gd name="connsiteX16" fmla="*/ 2308644 w 3109043"/>
                <a:gd name="connsiteY16" fmla="*/ 1225555 h 1484388"/>
                <a:gd name="connsiteX17" fmla="*/ 1539394 w 3109043"/>
                <a:gd name="connsiteY17" fmla="*/ 1058156 h 1484388"/>
                <a:gd name="connsiteX18" fmla="*/ 1542145 w 3109043"/>
                <a:gd name="connsiteY18" fmla="*/ 1057443 h 1484388"/>
                <a:gd name="connsiteX19" fmla="*/ 1536207 w 3109043"/>
                <a:gd name="connsiteY19" fmla="*/ 1056151 h 1484388"/>
                <a:gd name="connsiteX20" fmla="*/ 1536207 w 3109043"/>
                <a:gd name="connsiteY20" fmla="*/ 792987 h 1484388"/>
                <a:gd name="connsiteX21" fmla="*/ 763333 w 3109043"/>
                <a:gd name="connsiteY21" fmla="*/ 625665 h 1484388"/>
                <a:gd name="connsiteX22" fmla="*/ 761011 w 3109043"/>
                <a:gd name="connsiteY22" fmla="*/ 626310 h 1484388"/>
                <a:gd name="connsiteX23" fmla="*/ 761011 w 3109043"/>
                <a:gd name="connsiteY23" fmla="*/ 625162 h 1484388"/>
                <a:gd name="connsiteX24" fmla="*/ 760400 w 3109043"/>
                <a:gd name="connsiteY24" fmla="*/ 625030 h 1484388"/>
                <a:gd name="connsiteX25" fmla="*/ 761011 w 3109043"/>
                <a:gd name="connsiteY25" fmla="*/ 624860 h 1484388"/>
                <a:gd name="connsiteX26" fmla="*/ 761011 w 3109043"/>
                <a:gd name="connsiteY26" fmla="*/ 370165 h 1484388"/>
                <a:gd name="connsiteX27" fmla="*/ 764115 w 3109043"/>
                <a:gd name="connsiteY27" fmla="*/ 369478 h 1484388"/>
                <a:gd name="connsiteX28" fmla="*/ 0 w 3109043"/>
                <a:gd name="connsiteY28" fmla="*/ 200111 h 1484388"/>
                <a:gd name="connsiteX0" fmla="*/ 800421 w 3109043"/>
                <a:gd name="connsiteY0" fmla="*/ 0 h 1484388"/>
                <a:gd name="connsiteX1" fmla="*/ 1538251 w 3109043"/>
                <a:gd name="connsiteY1" fmla="*/ 203340 h 1484388"/>
                <a:gd name="connsiteX2" fmla="*/ 1538251 w 3109043"/>
                <a:gd name="connsiteY2" fmla="*/ 409313 h 1484388"/>
                <a:gd name="connsiteX3" fmla="*/ 2306761 w 3109043"/>
                <a:gd name="connsiteY3" fmla="*/ 624339 h 1484388"/>
                <a:gd name="connsiteX4" fmla="*/ 2308644 w 3109043"/>
                <a:gd name="connsiteY4" fmla="*/ 623929 h 1484388"/>
                <a:gd name="connsiteX5" fmla="*/ 2308644 w 3109043"/>
                <a:gd name="connsiteY5" fmla="*/ 624866 h 1484388"/>
                <a:gd name="connsiteX6" fmla="*/ 2309230 w 3109043"/>
                <a:gd name="connsiteY6" fmla="*/ 625030 h 1484388"/>
                <a:gd name="connsiteX7" fmla="*/ 2308644 w 3109043"/>
                <a:gd name="connsiteY7" fmla="*/ 625157 h 1484388"/>
                <a:gd name="connsiteX8" fmla="*/ 2308644 w 3109043"/>
                <a:gd name="connsiteY8" fmla="*/ 856054 h 1484388"/>
                <a:gd name="connsiteX9" fmla="*/ 3105038 w 3109043"/>
                <a:gd name="connsiteY9" fmla="*/ 1052167 h 1484388"/>
                <a:gd name="connsiteX10" fmla="*/ 3105061 w 3109043"/>
                <a:gd name="connsiteY10" fmla="*/ 1053368 h 1484388"/>
                <a:gd name="connsiteX11" fmla="*/ 3108234 w 3109043"/>
                <a:gd name="connsiteY11" fmla="*/ 1054150 h 1484388"/>
                <a:gd name="connsiteX12" fmla="*/ 3105088 w 3109043"/>
                <a:gd name="connsiteY12" fmla="*/ 1054830 h 1484388"/>
                <a:gd name="connsiteX13" fmla="*/ 3109043 w 3109043"/>
                <a:gd name="connsiteY13" fmla="*/ 1268278 h 1484388"/>
                <a:gd name="connsiteX14" fmla="*/ 2308644 w 3109043"/>
                <a:gd name="connsiteY14" fmla="*/ 1484388 h 1484388"/>
                <a:gd name="connsiteX15" fmla="*/ 2308644 w 3109043"/>
                <a:gd name="connsiteY15" fmla="*/ 1225555 h 1484388"/>
                <a:gd name="connsiteX16" fmla="*/ 1539394 w 3109043"/>
                <a:gd name="connsiteY16" fmla="*/ 1058156 h 1484388"/>
                <a:gd name="connsiteX17" fmla="*/ 1542145 w 3109043"/>
                <a:gd name="connsiteY17" fmla="*/ 1057443 h 1484388"/>
                <a:gd name="connsiteX18" fmla="*/ 1536207 w 3109043"/>
                <a:gd name="connsiteY18" fmla="*/ 1056151 h 1484388"/>
                <a:gd name="connsiteX19" fmla="*/ 1536207 w 3109043"/>
                <a:gd name="connsiteY19" fmla="*/ 792987 h 1484388"/>
                <a:gd name="connsiteX20" fmla="*/ 763333 w 3109043"/>
                <a:gd name="connsiteY20" fmla="*/ 625665 h 1484388"/>
                <a:gd name="connsiteX21" fmla="*/ 761011 w 3109043"/>
                <a:gd name="connsiteY21" fmla="*/ 626310 h 1484388"/>
                <a:gd name="connsiteX22" fmla="*/ 761011 w 3109043"/>
                <a:gd name="connsiteY22" fmla="*/ 625162 h 1484388"/>
                <a:gd name="connsiteX23" fmla="*/ 760400 w 3109043"/>
                <a:gd name="connsiteY23" fmla="*/ 625030 h 1484388"/>
                <a:gd name="connsiteX24" fmla="*/ 761011 w 3109043"/>
                <a:gd name="connsiteY24" fmla="*/ 624860 h 1484388"/>
                <a:gd name="connsiteX25" fmla="*/ 761011 w 3109043"/>
                <a:gd name="connsiteY25" fmla="*/ 370165 h 1484388"/>
                <a:gd name="connsiteX26" fmla="*/ 764115 w 3109043"/>
                <a:gd name="connsiteY26" fmla="*/ 369478 h 1484388"/>
                <a:gd name="connsiteX27" fmla="*/ 0 w 3109043"/>
                <a:gd name="connsiteY27" fmla="*/ 200111 h 1484388"/>
                <a:gd name="connsiteX28" fmla="*/ 800421 w 3109043"/>
                <a:gd name="connsiteY28" fmla="*/ 0 h 14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09043" h="1484388">
                  <a:moveTo>
                    <a:pt x="800421" y="0"/>
                  </a:moveTo>
                  <a:lnTo>
                    <a:pt x="1538251" y="203340"/>
                  </a:lnTo>
                  <a:lnTo>
                    <a:pt x="1538251" y="409313"/>
                  </a:lnTo>
                  <a:lnTo>
                    <a:pt x="2306761" y="624339"/>
                  </a:lnTo>
                  <a:lnTo>
                    <a:pt x="2308644" y="623929"/>
                  </a:lnTo>
                  <a:lnTo>
                    <a:pt x="2308644" y="624866"/>
                  </a:lnTo>
                  <a:lnTo>
                    <a:pt x="2309230" y="625030"/>
                  </a:lnTo>
                  <a:lnTo>
                    <a:pt x="2308644" y="625157"/>
                  </a:lnTo>
                  <a:lnTo>
                    <a:pt x="2308644" y="856054"/>
                  </a:lnTo>
                  <a:lnTo>
                    <a:pt x="3105038" y="1052167"/>
                  </a:lnTo>
                  <a:cubicBezTo>
                    <a:pt x="3105046" y="1052567"/>
                    <a:pt x="3105053" y="1052968"/>
                    <a:pt x="3105061" y="1053368"/>
                  </a:cubicBezTo>
                  <a:lnTo>
                    <a:pt x="3108234" y="1054150"/>
                  </a:lnTo>
                  <a:lnTo>
                    <a:pt x="3105088" y="1054830"/>
                  </a:lnTo>
                  <a:cubicBezTo>
                    <a:pt x="3106406" y="1125979"/>
                    <a:pt x="3107725" y="1197129"/>
                    <a:pt x="3109043" y="1268278"/>
                  </a:cubicBezTo>
                  <a:lnTo>
                    <a:pt x="2308644" y="1484388"/>
                  </a:lnTo>
                  <a:lnTo>
                    <a:pt x="2308644" y="1225555"/>
                  </a:lnTo>
                  <a:lnTo>
                    <a:pt x="1539394" y="1058156"/>
                  </a:lnTo>
                  <a:lnTo>
                    <a:pt x="1542145" y="1057443"/>
                  </a:lnTo>
                  <a:lnTo>
                    <a:pt x="1536207" y="1056151"/>
                  </a:lnTo>
                  <a:lnTo>
                    <a:pt x="1536207" y="792987"/>
                  </a:lnTo>
                  <a:lnTo>
                    <a:pt x="763333" y="625665"/>
                  </a:lnTo>
                  <a:lnTo>
                    <a:pt x="761011" y="626310"/>
                  </a:lnTo>
                  <a:lnTo>
                    <a:pt x="761011" y="625162"/>
                  </a:lnTo>
                  <a:lnTo>
                    <a:pt x="760400" y="625030"/>
                  </a:lnTo>
                  <a:lnTo>
                    <a:pt x="761011" y="624860"/>
                  </a:lnTo>
                  <a:lnTo>
                    <a:pt x="761011" y="370165"/>
                  </a:lnTo>
                  <a:lnTo>
                    <a:pt x="764115" y="369478"/>
                  </a:lnTo>
                  <a:lnTo>
                    <a:pt x="0" y="200111"/>
                  </a:lnTo>
                  <a:lnTo>
                    <a:pt x="800421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F91460E-D70B-4A75-AE6E-21C9859C8155}"/>
                </a:ext>
              </a:extLst>
            </p:cNvPr>
            <p:cNvSpPr/>
            <p:nvPr/>
          </p:nvSpPr>
          <p:spPr>
            <a:xfrm>
              <a:off x="4131830" y="5177655"/>
              <a:ext cx="2321492" cy="990529"/>
            </a:xfrm>
            <a:custGeom>
              <a:avLst/>
              <a:gdLst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1521170 w 3070860"/>
                <a:gd name="connsiteY19" fmla="*/ 215684 h 1158829"/>
                <a:gd name="connsiteX0" fmla="*/ 2319978 w 3070860"/>
                <a:gd name="connsiteY0" fmla="*/ 0 h 1158829"/>
                <a:gd name="connsiteX1" fmla="*/ 3063278 w 3070860"/>
                <a:gd name="connsiteY1" fmla="*/ 170012 h 1158829"/>
                <a:gd name="connsiteX2" fmla="*/ 3069917 w 3070860"/>
                <a:gd name="connsiteY2" fmla="*/ 168300 h 1158829"/>
                <a:gd name="connsiteX3" fmla="*/ 3069917 w 3070860"/>
                <a:gd name="connsiteY3" fmla="*/ 171530 h 1158829"/>
                <a:gd name="connsiteX4" fmla="*/ 3070860 w 3070860"/>
                <a:gd name="connsiteY4" fmla="*/ 171746 h 1158829"/>
                <a:gd name="connsiteX5" fmla="*/ 3069917 w 3070860"/>
                <a:gd name="connsiteY5" fmla="*/ 171989 h 1158829"/>
                <a:gd name="connsiteX6" fmla="*/ 3069917 w 3070860"/>
                <a:gd name="connsiteY6" fmla="*/ 639581 h 1158829"/>
                <a:gd name="connsiteX7" fmla="*/ 749368 w 3070860"/>
                <a:gd name="connsiteY7" fmla="*/ 1158829 h 1158829"/>
                <a:gd name="connsiteX8" fmla="*/ 749368 w 3070860"/>
                <a:gd name="connsiteY8" fmla="*/ 1017256 h 1158829"/>
                <a:gd name="connsiteX9" fmla="*/ 0 w 3070860"/>
                <a:gd name="connsiteY9" fmla="*/ 855020 h 1158829"/>
                <a:gd name="connsiteX10" fmla="*/ 774858 w 3070860"/>
                <a:gd name="connsiteY10" fmla="*/ 679283 h 1158829"/>
                <a:gd name="connsiteX11" fmla="*/ 1515569 w 3070860"/>
                <a:gd name="connsiteY11" fmla="*/ 844314 h 1158829"/>
                <a:gd name="connsiteX12" fmla="*/ 1520199 w 3070860"/>
                <a:gd name="connsiteY12" fmla="*/ 843282 h 1158829"/>
                <a:gd name="connsiteX13" fmla="*/ 1520199 w 3070860"/>
                <a:gd name="connsiteY13" fmla="*/ 695347 h 1158829"/>
                <a:gd name="connsiteX14" fmla="*/ 772855 w 3070860"/>
                <a:gd name="connsiteY14" fmla="*/ 528845 h 1158829"/>
                <a:gd name="connsiteX15" fmla="*/ 1543706 w 3070860"/>
                <a:gd name="connsiteY15" fmla="*/ 369077 h 1158829"/>
                <a:gd name="connsiteX16" fmla="*/ 2285273 w 3070860"/>
                <a:gd name="connsiteY16" fmla="*/ 521981 h 1158829"/>
                <a:gd name="connsiteX17" fmla="*/ 2295112 w 3070860"/>
                <a:gd name="connsiteY17" fmla="*/ 519800 h 1158829"/>
                <a:gd name="connsiteX18" fmla="*/ 2295112 w 3070860"/>
                <a:gd name="connsiteY18" fmla="*/ 371272 h 1158829"/>
                <a:gd name="connsiteX19" fmla="*/ 2319978 w 3070860"/>
                <a:gd name="connsiteY19" fmla="*/ 0 h 11588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772855 w 3070860"/>
                <a:gd name="connsiteY14" fmla="*/ 360545 h 990529"/>
                <a:gd name="connsiteX15" fmla="*/ 1543706 w 3070860"/>
                <a:gd name="connsiteY15" fmla="*/ 200777 h 990529"/>
                <a:gd name="connsiteX16" fmla="*/ 2285273 w 3070860"/>
                <a:gd name="connsiteY16" fmla="*/ 353681 h 990529"/>
                <a:gd name="connsiteX17" fmla="*/ 2295112 w 3070860"/>
                <a:gd name="connsiteY17" fmla="*/ 351500 h 990529"/>
                <a:gd name="connsiteX18" fmla="*/ 2295112 w 3070860"/>
                <a:gd name="connsiteY18" fmla="*/ 202972 h 990529"/>
                <a:gd name="connsiteX19" fmla="*/ 2426449 w 3070860"/>
                <a:gd name="connsiteY19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543706 w 3070860"/>
                <a:gd name="connsiteY14" fmla="*/ 200777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2426449 w 3070860"/>
                <a:gd name="connsiteY0" fmla="*/ 7064 h 990529"/>
                <a:gd name="connsiteX1" fmla="*/ 3063278 w 3070860"/>
                <a:gd name="connsiteY1" fmla="*/ 1712 h 990529"/>
                <a:gd name="connsiteX2" fmla="*/ 3069917 w 3070860"/>
                <a:gd name="connsiteY2" fmla="*/ 0 h 990529"/>
                <a:gd name="connsiteX3" fmla="*/ 3069917 w 3070860"/>
                <a:gd name="connsiteY3" fmla="*/ 3230 h 990529"/>
                <a:gd name="connsiteX4" fmla="*/ 3070860 w 3070860"/>
                <a:gd name="connsiteY4" fmla="*/ 3446 h 990529"/>
                <a:gd name="connsiteX5" fmla="*/ 3069917 w 3070860"/>
                <a:gd name="connsiteY5" fmla="*/ 3689 h 990529"/>
                <a:gd name="connsiteX6" fmla="*/ 3069917 w 3070860"/>
                <a:gd name="connsiteY6" fmla="*/ 471281 h 990529"/>
                <a:gd name="connsiteX7" fmla="*/ 749368 w 3070860"/>
                <a:gd name="connsiteY7" fmla="*/ 990529 h 990529"/>
                <a:gd name="connsiteX8" fmla="*/ 749368 w 3070860"/>
                <a:gd name="connsiteY8" fmla="*/ 848956 h 990529"/>
                <a:gd name="connsiteX9" fmla="*/ 0 w 3070860"/>
                <a:gd name="connsiteY9" fmla="*/ 686720 h 990529"/>
                <a:gd name="connsiteX10" fmla="*/ 774858 w 3070860"/>
                <a:gd name="connsiteY10" fmla="*/ 510983 h 990529"/>
                <a:gd name="connsiteX11" fmla="*/ 1515569 w 3070860"/>
                <a:gd name="connsiteY11" fmla="*/ 676014 h 990529"/>
                <a:gd name="connsiteX12" fmla="*/ 1520199 w 3070860"/>
                <a:gd name="connsiteY12" fmla="*/ 674982 h 990529"/>
                <a:gd name="connsiteX13" fmla="*/ 1520199 w 3070860"/>
                <a:gd name="connsiteY13" fmla="*/ 527047 h 990529"/>
                <a:gd name="connsiteX14" fmla="*/ 1606336 w 3070860"/>
                <a:gd name="connsiteY14" fmla="*/ 319774 h 990529"/>
                <a:gd name="connsiteX15" fmla="*/ 2285273 w 3070860"/>
                <a:gd name="connsiteY15" fmla="*/ 353681 h 990529"/>
                <a:gd name="connsiteX16" fmla="*/ 2295112 w 3070860"/>
                <a:gd name="connsiteY16" fmla="*/ 351500 h 990529"/>
                <a:gd name="connsiteX17" fmla="*/ 2295112 w 3070860"/>
                <a:gd name="connsiteY17" fmla="*/ 202972 h 990529"/>
                <a:gd name="connsiteX18" fmla="*/ 2426449 w 3070860"/>
                <a:gd name="connsiteY18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25490 w 2321492"/>
                <a:gd name="connsiteY9" fmla="*/ 510983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  <a:gd name="connsiteX0" fmla="*/ 1677081 w 2321492"/>
                <a:gd name="connsiteY0" fmla="*/ 7064 h 990529"/>
                <a:gd name="connsiteX1" fmla="*/ 2313910 w 2321492"/>
                <a:gd name="connsiteY1" fmla="*/ 1712 h 990529"/>
                <a:gd name="connsiteX2" fmla="*/ 2320549 w 2321492"/>
                <a:gd name="connsiteY2" fmla="*/ 0 h 990529"/>
                <a:gd name="connsiteX3" fmla="*/ 2320549 w 2321492"/>
                <a:gd name="connsiteY3" fmla="*/ 3230 h 990529"/>
                <a:gd name="connsiteX4" fmla="*/ 2321492 w 2321492"/>
                <a:gd name="connsiteY4" fmla="*/ 3446 h 990529"/>
                <a:gd name="connsiteX5" fmla="*/ 2320549 w 2321492"/>
                <a:gd name="connsiteY5" fmla="*/ 3689 h 990529"/>
                <a:gd name="connsiteX6" fmla="*/ 2320549 w 2321492"/>
                <a:gd name="connsiteY6" fmla="*/ 471281 h 990529"/>
                <a:gd name="connsiteX7" fmla="*/ 0 w 2321492"/>
                <a:gd name="connsiteY7" fmla="*/ 990529 h 990529"/>
                <a:gd name="connsiteX8" fmla="*/ 0 w 2321492"/>
                <a:gd name="connsiteY8" fmla="*/ 848956 h 990529"/>
                <a:gd name="connsiteX9" fmla="*/ 63068 w 2321492"/>
                <a:gd name="connsiteY9" fmla="*/ 629981 h 990529"/>
                <a:gd name="connsiteX10" fmla="*/ 766201 w 2321492"/>
                <a:gd name="connsiteY10" fmla="*/ 676014 h 990529"/>
                <a:gd name="connsiteX11" fmla="*/ 770831 w 2321492"/>
                <a:gd name="connsiteY11" fmla="*/ 674982 h 990529"/>
                <a:gd name="connsiteX12" fmla="*/ 770831 w 2321492"/>
                <a:gd name="connsiteY12" fmla="*/ 527047 h 990529"/>
                <a:gd name="connsiteX13" fmla="*/ 856968 w 2321492"/>
                <a:gd name="connsiteY13" fmla="*/ 319774 h 990529"/>
                <a:gd name="connsiteX14" fmla="*/ 1535905 w 2321492"/>
                <a:gd name="connsiteY14" fmla="*/ 353681 h 990529"/>
                <a:gd name="connsiteX15" fmla="*/ 1545744 w 2321492"/>
                <a:gd name="connsiteY15" fmla="*/ 351500 h 990529"/>
                <a:gd name="connsiteX16" fmla="*/ 1545744 w 2321492"/>
                <a:gd name="connsiteY16" fmla="*/ 202972 h 990529"/>
                <a:gd name="connsiteX17" fmla="*/ 1677081 w 2321492"/>
                <a:gd name="connsiteY17" fmla="*/ 7064 h 990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21492" h="990529">
                  <a:moveTo>
                    <a:pt x="1677081" y="7064"/>
                  </a:moveTo>
                  <a:lnTo>
                    <a:pt x="2313910" y="1712"/>
                  </a:lnTo>
                  <a:lnTo>
                    <a:pt x="2320549" y="0"/>
                  </a:lnTo>
                  <a:lnTo>
                    <a:pt x="2320549" y="3230"/>
                  </a:lnTo>
                  <a:lnTo>
                    <a:pt x="2321492" y="3446"/>
                  </a:lnTo>
                  <a:lnTo>
                    <a:pt x="2320549" y="3689"/>
                  </a:lnTo>
                  <a:lnTo>
                    <a:pt x="2320549" y="471281"/>
                  </a:lnTo>
                  <a:lnTo>
                    <a:pt x="0" y="990529"/>
                  </a:lnTo>
                  <a:lnTo>
                    <a:pt x="0" y="848956"/>
                  </a:lnTo>
                  <a:lnTo>
                    <a:pt x="63068" y="629981"/>
                  </a:lnTo>
                  <a:lnTo>
                    <a:pt x="766201" y="676014"/>
                  </a:lnTo>
                  <a:lnTo>
                    <a:pt x="770831" y="674982"/>
                  </a:lnTo>
                  <a:lnTo>
                    <a:pt x="770831" y="527047"/>
                  </a:lnTo>
                  <a:lnTo>
                    <a:pt x="856968" y="319774"/>
                  </a:lnTo>
                  <a:lnTo>
                    <a:pt x="1535905" y="353681"/>
                  </a:lnTo>
                  <a:lnTo>
                    <a:pt x="1545744" y="351500"/>
                  </a:lnTo>
                  <a:lnTo>
                    <a:pt x="1545744" y="202972"/>
                  </a:lnTo>
                  <a:lnTo>
                    <a:pt x="1677081" y="7064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1A445E1-7341-4CB0-AE24-9AE7F233BE5F}"/>
                </a:ext>
              </a:extLst>
            </p:cNvPr>
            <p:cNvSpPr/>
            <p:nvPr/>
          </p:nvSpPr>
          <p:spPr>
            <a:xfrm>
              <a:off x="4133634" y="4366222"/>
              <a:ext cx="1569667" cy="858725"/>
            </a:xfrm>
            <a:custGeom>
              <a:avLst/>
              <a:gdLst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453035 w 1572836"/>
                <a:gd name="connsiteY5" fmla="*/ 399723 h 860459"/>
                <a:gd name="connsiteX6" fmla="*/ 1568831 w 1572836"/>
                <a:gd name="connsiteY6" fmla="*/ 428238 h 860459"/>
                <a:gd name="connsiteX7" fmla="*/ 1568854 w 1572836"/>
                <a:gd name="connsiteY7" fmla="*/ 429439 h 860459"/>
                <a:gd name="connsiteX8" fmla="*/ 1451235 w 1572836"/>
                <a:gd name="connsiteY8" fmla="*/ 400478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95888 w 1572836"/>
                <a:gd name="connsiteY11" fmla="*/ 237900 h 860459"/>
                <a:gd name="connsiteX12" fmla="*/ 795165 w 1572836"/>
                <a:gd name="connsiteY12" fmla="*/ 238933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95888 w 1572836"/>
                <a:gd name="connsiteY13" fmla="*/ 237900 h 860459"/>
                <a:gd name="connsiteX14" fmla="*/ 775623 w 1572836"/>
                <a:gd name="connsiteY14" fmla="*/ 234121 h 860459"/>
                <a:gd name="connsiteX15" fmla="*/ 5938 w 1572836"/>
                <a:gd name="connsiteY15" fmla="*/ 433514 h 860459"/>
                <a:gd name="connsiteX16" fmla="*/ 0 w 1572836"/>
                <a:gd name="connsiteY16" fmla="*/ 432222 h 860459"/>
                <a:gd name="connsiteX17" fmla="*/ 0 w 1572836"/>
                <a:gd name="connsiteY17" fmla="*/ 168069 h 860459"/>
                <a:gd name="connsiteX18" fmla="*/ 772437 w 1572836"/>
                <a:gd name="connsiteY18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3035 w 1572836"/>
                <a:gd name="connsiteY6" fmla="*/ 399723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1453035 w 1572836"/>
                <a:gd name="connsiteY10" fmla="*/ 399723 h 860459"/>
                <a:gd name="connsiteX11" fmla="*/ 772437 w 1572836"/>
                <a:gd name="connsiteY11" fmla="*/ 0 h 860459"/>
                <a:gd name="connsiteX12" fmla="*/ 772437 w 1572836"/>
                <a:gd name="connsiteY12" fmla="*/ 232125 h 860459"/>
                <a:gd name="connsiteX13" fmla="*/ 775623 w 1572836"/>
                <a:gd name="connsiteY13" fmla="*/ 234121 h 860459"/>
                <a:gd name="connsiteX14" fmla="*/ 5938 w 1572836"/>
                <a:gd name="connsiteY14" fmla="*/ 433514 h 860459"/>
                <a:gd name="connsiteX15" fmla="*/ 0 w 1572836"/>
                <a:gd name="connsiteY15" fmla="*/ 432222 h 860459"/>
                <a:gd name="connsiteX16" fmla="*/ 0 w 1572836"/>
                <a:gd name="connsiteY16" fmla="*/ 168069 h 860459"/>
                <a:gd name="connsiteX17" fmla="*/ 772437 w 1572836"/>
                <a:gd name="connsiteY17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451235 w 1572836"/>
                <a:gd name="connsiteY6" fmla="*/ 400478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1451235 w 1572836"/>
                <a:gd name="connsiteY9" fmla="*/ 400478 h 860459"/>
                <a:gd name="connsiteX10" fmla="*/ 772437 w 1572836"/>
                <a:gd name="connsiteY10" fmla="*/ 0 h 860459"/>
                <a:gd name="connsiteX11" fmla="*/ 772437 w 1572836"/>
                <a:gd name="connsiteY11" fmla="*/ 232125 h 860459"/>
                <a:gd name="connsiteX12" fmla="*/ 775623 w 1572836"/>
                <a:gd name="connsiteY12" fmla="*/ 234121 h 860459"/>
                <a:gd name="connsiteX13" fmla="*/ 5938 w 1572836"/>
                <a:gd name="connsiteY13" fmla="*/ 433514 h 860459"/>
                <a:gd name="connsiteX14" fmla="*/ 0 w 1572836"/>
                <a:gd name="connsiteY14" fmla="*/ 432222 h 860459"/>
                <a:gd name="connsiteX15" fmla="*/ 0 w 1572836"/>
                <a:gd name="connsiteY15" fmla="*/ 168069 h 860459"/>
                <a:gd name="connsiteX16" fmla="*/ 772437 w 1572836"/>
                <a:gd name="connsiteY16" fmla="*/ 0 h 860459"/>
                <a:gd name="connsiteX0" fmla="*/ 1568881 w 1572836"/>
                <a:gd name="connsiteY0" fmla="*/ 430901 h 860459"/>
                <a:gd name="connsiteX1" fmla="*/ 1572836 w 1572836"/>
                <a:gd name="connsiteY1" fmla="*/ 644349 h 860459"/>
                <a:gd name="connsiteX2" fmla="*/ 772437 w 1572836"/>
                <a:gd name="connsiteY2" fmla="*/ 860459 h 860459"/>
                <a:gd name="connsiteX3" fmla="*/ 772437 w 1572836"/>
                <a:gd name="connsiteY3" fmla="*/ 601626 h 860459"/>
                <a:gd name="connsiteX4" fmla="*/ 775623 w 1572836"/>
                <a:gd name="connsiteY4" fmla="*/ 602319 h 860459"/>
                <a:gd name="connsiteX5" fmla="*/ 1568881 w 1572836"/>
                <a:gd name="connsiteY5" fmla="*/ 430901 h 860459"/>
                <a:gd name="connsiteX6" fmla="*/ 1568854 w 1572836"/>
                <a:gd name="connsiteY6" fmla="*/ 429439 h 860459"/>
                <a:gd name="connsiteX7" fmla="*/ 1568831 w 1572836"/>
                <a:gd name="connsiteY7" fmla="*/ 428238 h 860459"/>
                <a:gd name="connsiteX8" fmla="*/ 1568854 w 1572836"/>
                <a:gd name="connsiteY8" fmla="*/ 429439 h 860459"/>
                <a:gd name="connsiteX9" fmla="*/ 772437 w 1572836"/>
                <a:gd name="connsiteY9" fmla="*/ 0 h 860459"/>
                <a:gd name="connsiteX10" fmla="*/ 772437 w 1572836"/>
                <a:gd name="connsiteY10" fmla="*/ 232125 h 860459"/>
                <a:gd name="connsiteX11" fmla="*/ 775623 w 1572836"/>
                <a:gd name="connsiteY11" fmla="*/ 234121 h 860459"/>
                <a:gd name="connsiteX12" fmla="*/ 5938 w 1572836"/>
                <a:gd name="connsiteY12" fmla="*/ 433514 h 860459"/>
                <a:gd name="connsiteX13" fmla="*/ 0 w 1572836"/>
                <a:gd name="connsiteY13" fmla="*/ 432222 h 860459"/>
                <a:gd name="connsiteX14" fmla="*/ 0 w 1572836"/>
                <a:gd name="connsiteY14" fmla="*/ 168069 h 860459"/>
                <a:gd name="connsiteX15" fmla="*/ 772437 w 1572836"/>
                <a:gd name="connsiteY15" fmla="*/ 0 h 86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572836" h="860459">
                  <a:moveTo>
                    <a:pt x="1568881" y="430901"/>
                  </a:moveTo>
                  <a:cubicBezTo>
                    <a:pt x="1570199" y="502050"/>
                    <a:pt x="1571518" y="573200"/>
                    <a:pt x="1572836" y="644349"/>
                  </a:cubicBezTo>
                  <a:lnTo>
                    <a:pt x="772437" y="860459"/>
                  </a:lnTo>
                  <a:lnTo>
                    <a:pt x="772437" y="601626"/>
                  </a:lnTo>
                  <a:lnTo>
                    <a:pt x="775623" y="602319"/>
                  </a:lnTo>
                  <a:lnTo>
                    <a:pt x="1568881" y="430901"/>
                  </a:lnTo>
                  <a:close/>
                  <a:moveTo>
                    <a:pt x="1568854" y="429439"/>
                  </a:moveTo>
                  <a:cubicBezTo>
                    <a:pt x="1568846" y="429039"/>
                    <a:pt x="1568839" y="428638"/>
                    <a:pt x="1568831" y="428238"/>
                  </a:cubicBezTo>
                  <a:cubicBezTo>
                    <a:pt x="1568839" y="428638"/>
                    <a:pt x="1568846" y="429039"/>
                    <a:pt x="1568854" y="429439"/>
                  </a:cubicBezTo>
                  <a:close/>
                  <a:moveTo>
                    <a:pt x="772437" y="0"/>
                  </a:moveTo>
                  <a:lnTo>
                    <a:pt x="772437" y="232125"/>
                  </a:lnTo>
                  <a:lnTo>
                    <a:pt x="775623" y="234121"/>
                  </a:lnTo>
                  <a:lnTo>
                    <a:pt x="5938" y="433514"/>
                  </a:lnTo>
                  <a:lnTo>
                    <a:pt x="0" y="432222"/>
                  </a:lnTo>
                  <a:lnTo>
                    <a:pt x="0" y="168069"/>
                  </a:lnTo>
                  <a:lnTo>
                    <a:pt x="77243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9C472903-4456-403B-9933-4DA0C569791D}"/>
                </a:ext>
              </a:extLst>
            </p:cNvPr>
            <p:cNvSpPr/>
            <p:nvPr/>
          </p:nvSpPr>
          <p:spPr>
            <a:xfrm>
              <a:off x="3360000" y="3941231"/>
              <a:ext cx="775674" cy="4273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680"/>
                  </a:moveTo>
                  <a:lnTo>
                    <a:pt x="0" y="21600"/>
                  </a:lnTo>
                  <a:lnTo>
                    <a:pt x="21600" y="10699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9B5F9F08-A704-464A-827A-74F2C6A458FE}"/>
                </a:ext>
              </a:extLst>
            </p:cNvPr>
            <p:cNvSpPr/>
            <p:nvPr/>
          </p:nvSpPr>
          <p:spPr>
            <a:xfrm>
              <a:off x="4909239" y="1770823"/>
              <a:ext cx="1549690" cy="375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719"/>
                  </a:moveTo>
                  <a:lnTo>
                    <a:pt x="11134" y="0"/>
                  </a:lnTo>
                  <a:lnTo>
                    <a:pt x="21600" y="11719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6ABCB151-F875-445B-AD49-4B274BCDC0BA}"/>
                </a:ext>
              </a:extLst>
            </p:cNvPr>
            <p:cNvSpPr/>
            <p:nvPr/>
          </p:nvSpPr>
          <p:spPr>
            <a:xfrm>
              <a:off x="4143514" y="2580492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E6BA0281-B03F-40E7-9FAC-C9467EB3C8EC}"/>
                </a:ext>
              </a:extLst>
            </p:cNvPr>
            <p:cNvSpPr/>
            <p:nvPr/>
          </p:nvSpPr>
          <p:spPr>
            <a:xfrm>
              <a:off x="3370658" y="3158394"/>
              <a:ext cx="1545709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845"/>
                  </a:moveTo>
                  <a:lnTo>
                    <a:pt x="11107" y="0"/>
                  </a:lnTo>
                  <a:lnTo>
                    <a:pt x="21600" y="11845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C4868069-F811-4642-AC24-CF1C18711B60}"/>
                </a:ext>
              </a:extLst>
            </p:cNvPr>
            <p:cNvSpPr/>
            <p:nvPr/>
          </p:nvSpPr>
          <p:spPr>
            <a:xfrm>
              <a:off x="3360439" y="5683095"/>
              <a:ext cx="1545709" cy="34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51"/>
                  </a:moveTo>
                  <a:lnTo>
                    <a:pt x="10828" y="0"/>
                  </a:lnTo>
                  <a:lnTo>
                    <a:pt x="21600" y="10800"/>
                  </a:lnTo>
                  <a:lnTo>
                    <a:pt x="10828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E4BC6C54-1C7E-4EEF-B7AC-D569307667E1}"/>
                </a:ext>
              </a:extLst>
            </p:cNvPr>
            <p:cNvSpPr/>
            <p:nvPr/>
          </p:nvSpPr>
          <p:spPr>
            <a:xfrm>
              <a:off x="4135994" y="5368600"/>
              <a:ext cx="1545709" cy="331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410"/>
                  </a:moveTo>
                  <a:lnTo>
                    <a:pt x="10772" y="0"/>
                  </a:lnTo>
                  <a:lnTo>
                    <a:pt x="21600" y="10410"/>
                  </a:lnTo>
                  <a:lnTo>
                    <a:pt x="1077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D348FEAC-FC6C-41A9-8151-28D1B4A60321}"/>
                </a:ext>
              </a:extLst>
            </p:cNvPr>
            <p:cNvSpPr/>
            <p:nvPr/>
          </p:nvSpPr>
          <p:spPr>
            <a:xfrm>
              <a:off x="4905099" y="5006696"/>
              <a:ext cx="1549690" cy="371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42"/>
                  </a:moveTo>
                  <a:lnTo>
                    <a:pt x="11134" y="0"/>
                  </a:lnTo>
                  <a:lnTo>
                    <a:pt x="21600" y="9987"/>
                  </a:lnTo>
                  <a:lnTo>
                    <a:pt x="108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Triangle">
              <a:extLst>
                <a:ext uri="{FF2B5EF4-FFF2-40B4-BE49-F238E27FC236}">
                  <a16:creationId xmlns:a16="http://schemas.microsoft.com/office/drawing/2014/main" id="{7F86BF1D-82C9-4112-BA24-388B52E0098C}"/>
                </a:ext>
              </a:extLst>
            </p:cNvPr>
            <p:cNvSpPr/>
            <p:nvPr/>
          </p:nvSpPr>
          <p:spPr>
            <a:xfrm>
              <a:off x="5715885" y="4216189"/>
              <a:ext cx="315527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8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AE9237F0-1870-40C2-B0D4-8D2DB8EF5B1F}"/>
                </a:ext>
              </a:extLst>
            </p:cNvPr>
            <p:cNvSpPr/>
            <p:nvPr/>
          </p:nvSpPr>
          <p:spPr>
            <a:xfrm>
              <a:off x="5675945" y="4202842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Triangle">
              <a:extLst>
                <a:ext uri="{FF2B5EF4-FFF2-40B4-BE49-F238E27FC236}">
                  <a16:creationId xmlns:a16="http://schemas.microsoft.com/office/drawing/2014/main" id="{CB6AEF02-910C-498A-97E0-735A672B335C}"/>
                </a:ext>
              </a:extLst>
            </p:cNvPr>
            <p:cNvSpPr/>
            <p:nvPr/>
          </p:nvSpPr>
          <p:spPr>
            <a:xfrm>
              <a:off x="3079808" y="2924744"/>
              <a:ext cx="315534" cy="367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0" y="0"/>
                  </a:moveTo>
                  <a:lnTo>
                    <a:pt x="0" y="1056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E6A101B6-2A77-4980-BA9D-496455EEDE31}"/>
                </a:ext>
              </a:extLst>
            </p:cNvPr>
            <p:cNvSpPr/>
            <p:nvPr/>
          </p:nvSpPr>
          <p:spPr>
            <a:xfrm>
              <a:off x="3359393" y="2924744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972" y="0"/>
                    <a:pt x="21600" y="253"/>
                    <a:pt x="21600" y="591"/>
                  </a:cubicBezTo>
                  <a:lnTo>
                    <a:pt x="21600" y="21009"/>
                  </a:lnTo>
                  <a:cubicBezTo>
                    <a:pt x="21600" y="21347"/>
                    <a:pt x="16970" y="21600"/>
                    <a:pt x="10800" y="21600"/>
                  </a:cubicBezTo>
                  <a:lnTo>
                    <a:pt x="10800" y="21600"/>
                  </a:lnTo>
                  <a:cubicBezTo>
                    <a:pt x="4628" y="21600"/>
                    <a:pt x="0" y="21347"/>
                    <a:pt x="0" y="21009"/>
                  </a:cubicBezTo>
                  <a:lnTo>
                    <a:pt x="0" y="591"/>
                  </a:lnTo>
                  <a:cubicBezTo>
                    <a:pt x="0" y="253"/>
                    <a:pt x="4628" y="0"/>
                    <a:pt x="10800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Triangle">
              <a:extLst>
                <a:ext uri="{FF2B5EF4-FFF2-40B4-BE49-F238E27FC236}">
                  <a16:creationId xmlns:a16="http://schemas.microsoft.com/office/drawing/2014/main" id="{1E31CB6C-A282-4449-BCB7-5BDCB4833FFB}"/>
                </a:ext>
              </a:extLst>
            </p:cNvPr>
            <p:cNvSpPr/>
            <p:nvPr/>
          </p:nvSpPr>
          <p:spPr>
            <a:xfrm>
              <a:off x="5715885" y="984313"/>
              <a:ext cx="315527" cy="363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47" y="0"/>
                  </a:moveTo>
                  <a:lnTo>
                    <a:pt x="21600" y="10681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F3C8BEE3-08B1-45DD-B7CA-E864DBF61E8B}"/>
                </a:ext>
              </a:extLst>
            </p:cNvPr>
            <p:cNvSpPr/>
            <p:nvPr/>
          </p:nvSpPr>
          <p:spPr>
            <a:xfrm>
              <a:off x="5675945" y="967658"/>
              <a:ext cx="55914" cy="1022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4628" y="0"/>
                    <a:pt x="0" y="253"/>
                    <a:pt x="0" y="591"/>
                  </a:cubicBezTo>
                  <a:lnTo>
                    <a:pt x="0" y="21009"/>
                  </a:lnTo>
                  <a:cubicBezTo>
                    <a:pt x="0" y="21347"/>
                    <a:pt x="4630" y="21600"/>
                    <a:pt x="10800" y="21600"/>
                  </a:cubicBezTo>
                  <a:lnTo>
                    <a:pt x="10800" y="21600"/>
                  </a:lnTo>
                  <a:cubicBezTo>
                    <a:pt x="16972" y="21600"/>
                    <a:pt x="21600" y="21347"/>
                    <a:pt x="21600" y="21009"/>
                  </a:cubicBezTo>
                  <a:lnTo>
                    <a:pt x="21600" y="591"/>
                  </a:lnTo>
                  <a:cubicBezTo>
                    <a:pt x="21600" y="253"/>
                    <a:pt x="16970" y="0"/>
                    <a:pt x="1080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016776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L-Shaped Stairs – Slide Template</vt:lpstr>
      <vt:lpstr>L-Shaped Stairs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L-Shaped Stairs</dc:title>
  <dc:creator>PresentationGO.com</dc:creator>
  <dc:description>© Copyright PresentationGO.com</dc:description>
  <dcterms:created xsi:type="dcterms:W3CDTF">2014-11-26T05:14:11Z</dcterms:created>
  <dcterms:modified xsi:type="dcterms:W3CDTF">2020-01-27T18:16:46Z</dcterms:modified>
  <cp:category>Graphics &amp; Metaphors</cp:category>
</cp:coreProperties>
</file>