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317818961527441"/>
                  <c:y val="-7.058018641683695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89040436231539"/>
                      <c:h val="0.282790928254916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B08-42C8-A7AD-8290AE6C7C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08-42C8-A7AD-8290AE6C7C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5B08-42C8-A7AD-8290AE6C7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498785312"/>
        <c:axId val="1490643200"/>
      </c:barChart>
      <c:catAx>
        <c:axId val="1498785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90643200"/>
        <c:crosses val="autoZero"/>
        <c:auto val="1"/>
        <c:lblAlgn val="ctr"/>
        <c:lblOffset val="100"/>
        <c:noMultiLvlLbl val="0"/>
      </c:catAx>
      <c:valAx>
        <c:axId val="149064320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78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3989290067830143"/>
                  <c:y val="-6.470030407749165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11241341343004"/>
                      <c:h val="0.296907521309664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1DD-4375-BF52-0039ACF1D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DD-4375-BF52-0039ACF1D8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21DD-4375-BF52-0039ACF1D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498785312"/>
        <c:axId val="1490643200"/>
      </c:barChart>
      <c:catAx>
        <c:axId val="1498785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90643200"/>
        <c:crosses val="autoZero"/>
        <c:auto val="1"/>
        <c:lblAlgn val="ctr"/>
        <c:lblOffset val="100"/>
        <c:noMultiLvlLbl val="0"/>
      </c:catAx>
      <c:valAx>
        <c:axId val="149064320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78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453002370286729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29774071268694"/>
                      <c:h val="0.296907521309664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736-4380-9DD2-CEEA9D82BE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36-4380-9DD2-CEEA9D82BE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6736-4380-9DD2-CEEA9D82BE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498785312"/>
        <c:axId val="1490643200"/>
      </c:barChart>
      <c:catAx>
        <c:axId val="1498785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90643200"/>
        <c:crosses val="autoZero"/>
        <c:auto val="1"/>
        <c:lblAlgn val="ctr"/>
        <c:lblOffset val="100"/>
        <c:noMultiLvlLbl val="0"/>
      </c:catAx>
      <c:valAx>
        <c:axId val="149064320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78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317818961527441"/>
                  <c:y val="-7.058018641683695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89040436231539"/>
                      <c:h val="0.282790928254916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B08-42C8-A7AD-8290AE6C7C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08-42C8-A7AD-8290AE6C7C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5B08-42C8-A7AD-8290AE6C7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498785312"/>
        <c:axId val="1490643200"/>
      </c:barChart>
      <c:catAx>
        <c:axId val="1498785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90643200"/>
        <c:crosses val="autoZero"/>
        <c:auto val="1"/>
        <c:lblAlgn val="ctr"/>
        <c:lblOffset val="100"/>
        <c:noMultiLvlLbl val="0"/>
      </c:catAx>
      <c:valAx>
        <c:axId val="149064320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78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3989290067830143"/>
                  <c:y val="-6.470030407749165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11241341343004"/>
                      <c:h val="0.296907521309664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1DD-4375-BF52-0039ACF1D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DD-4375-BF52-0039ACF1D8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21DD-4375-BF52-0039ACF1D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498785312"/>
        <c:axId val="1490643200"/>
      </c:barChart>
      <c:catAx>
        <c:axId val="1498785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90643200"/>
        <c:crosses val="autoZero"/>
        <c:auto val="1"/>
        <c:lblAlgn val="ctr"/>
        <c:lblOffset val="100"/>
        <c:noMultiLvlLbl val="0"/>
      </c:catAx>
      <c:valAx>
        <c:axId val="149064320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78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453002370286729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29774071268694"/>
                      <c:h val="0.296907521309664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736-4380-9DD2-CEEA9D82BE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36-4380-9DD2-CEEA9D82BE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6736-4380-9DD2-CEEA9D82BE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498785312"/>
        <c:axId val="1490643200"/>
      </c:barChart>
      <c:catAx>
        <c:axId val="1498785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90643200"/>
        <c:crosses val="autoZero"/>
        <c:auto val="1"/>
        <c:lblAlgn val="ctr"/>
        <c:lblOffset val="100"/>
        <c:noMultiLvlLbl val="0"/>
      </c:catAx>
      <c:valAx>
        <c:axId val="149064320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78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09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7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F484AC3-548D-42AD-9DA1-D907256F07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7542307"/>
              </p:ext>
            </p:extLst>
          </p:nvPr>
        </p:nvGraphicFramePr>
        <p:xfrm>
          <a:off x="459458" y="2449345"/>
          <a:ext cx="2348661" cy="1799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Beaker Chart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DBF99B9-F3F6-48E9-A210-C668F903E2A6}"/>
              </a:ext>
            </a:extLst>
          </p:cNvPr>
          <p:cNvSpPr/>
          <p:nvPr/>
        </p:nvSpPr>
        <p:spPr>
          <a:xfrm>
            <a:off x="1082378" y="2732475"/>
            <a:ext cx="1372867" cy="175279"/>
          </a:xfrm>
          <a:custGeom>
            <a:avLst/>
            <a:gdLst>
              <a:gd name="connsiteX0" fmla="*/ 1255031 w 1863434"/>
              <a:gd name="connsiteY0" fmla="*/ 0 h 250963"/>
              <a:gd name="connsiteX1" fmla="*/ 1742453 w 1863434"/>
              <a:gd name="connsiteY1" fmla="*/ 91391 h 250963"/>
              <a:gd name="connsiteX2" fmla="*/ 1863434 w 1863434"/>
              <a:gd name="connsiteY2" fmla="*/ 135190 h 250963"/>
              <a:gd name="connsiteX3" fmla="*/ 1863434 w 1863434"/>
              <a:gd name="connsiteY3" fmla="*/ 250963 h 250963"/>
              <a:gd name="connsiteX4" fmla="*/ 0 w 1863434"/>
              <a:gd name="connsiteY4" fmla="*/ 250963 h 250963"/>
              <a:gd name="connsiteX5" fmla="*/ 0 w 1863434"/>
              <a:gd name="connsiteY5" fmla="*/ 187404 h 250963"/>
              <a:gd name="connsiteX6" fmla="*/ 213669 w 1863434"/>
              <a:gd name="connsiteY6" fmla="*/ 174835 h 250963"/>
              <a:gd name="connsiteX7" fmla="*/ 685196 w 1863434"/>
              <a:gd name="connsiteY7" fmla="*/ 84769 h 250963"/>
              <a:gd name="connsiteX8" fmla="*/ 1255031 w 1863434"/>
              <a:gd name="connsiteY8" fmla="*/ 0 h 25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3434" h="250963">
                <a:moveTo>
                  <a:pt x="1255031" y="0"/>
                </a:moveTo>
                <a:cubicBezTo>
                  <a:pt x="1428101" y="0"/>
                  <a:pt x="1603820" y="45033"/>
                  <a:pt x="1742453" y="91391"/>
                </a:cubicBezTo>
                <a:lnTo>
                  <a:pt x="1863434" y="135190"/>
                </a:lnTo>
                <a:lnTo>
                  <a:pt x="1863434" y="250963"/>
                </a:lnTo>
                <a:lnTo>
                  <a:pt x="0" y="250963"/>
                </a:lnTo>
                <a:lnTo>
                  <a:pt x="0" y="187404"/>
                </a:lnTo>
                <a:lnTo>
                  <a:pt x="213669" y="174835"/>
                </a:lnTo>
                <a:cubicBezTo>
                  <a:pt x="418527" y="155409"/>
                  <a:pt x="554511" y="120089"/>
                  <a:pt x="685196" y="84769"/>
                </a:cubicBezTo>
                <a:cubicBezTo>
                  <a:pt x="845315" y="42384"/>
                  <a:pt x="1000725" y="0"/>
                  <a:pt x="1255031" y="0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93DF826-1B6E-4645-B86B-0968FDECBBCF}"/>
              </a:ext>
            </a:extLst>
          </p:cNvPr>
          <p:cNvSpPr/>
          <p:nvPr/>
        </p:nvSpPr>
        <p:spPr>
          <a:xfrm>
            <a:off x="1339413" y="1705375"/>
            <a:ext cx="394699" cy="394699"/>
          </a:xfrm>
          <a:custGeom>
            <a:avLst/>
            <a:gdLst>
              <a:gd name="connsiteX0" fmla="*/ 565126 w 565126"/>
              <a:gd name="connsiteY0" fmla="*/ 282563 h 565126"/>
              <a:gd name="connsiteX1" fmla="*/ 282563 w 565126"/>
              <a:gd name="connsiteY1" fmla="*/ 565126 h 565126"/>
              <a:gd name="connsiteX2" fmla="*/ 0 w 565126"/>
              <a:gd name="connsiteY2" fmla="*/ 282563 h 565126"/>
              <a:gd name="connsiteX3" fmla="*/ 282563 w 565126"/>
              <a:gd name="connsiteY3" fmla="*/ 0 h 565126"/>
              <a:gd name="connsiteX4" fmla="*/ 565126 w 565126"/>
              <a:gd name="connsiteY4" fmla="*/ 282563 h 5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126" h="565126">
                <a:moveTo>
                  <a:pt x="565126" y="282563"/>
                </a:moveTo>
                <a:cubicBezTo>
                  <a:pt x="565126" y="438618"/>
                  <a:pt x="438618" y="565126"/>
                  <a:pt x="282563" y="565126"/>
                </a:cubicBezTo>
                <a:cubicBezTo>
                  <a:pt x="126508" y="565126"/>
                  <a:pt x="0" y="438618"/>
                  <a:pt x="0" y="282563"/>
                </a:cubicBezTo>
                <a:cubicBezTo>
                  <a:pt x="0" y="126508"/>
                  <a:pt x="126508" y="0"/>
                  <a:pt x="282563" y="0"/>
                </a:cubicBezTo>
                <a:cubicBezTo>
                  <a:pt x="438618" y="0"/>
                  <a:pt x="565126" y="126508"/>
                  <a:pt x="565126" y="282563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3BD94D3-C2C7-465F-9CFB-D0BB25F3617D}"/>
              </a:ext>
            </a:extLst>
          </p:cNvPr>
          <p:cNvSpPr/>
          <p:nvPr/>
        </p:nvSpPr>
        <p:spPr>
          <a:xfrm>
            <a:off x="1339412" y="1310676"/>
            <a:ext cx="197349" cy="197349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90C87C6-6AA4-4560-BFD2-32690915C752}"/>
              </a:ext>
            </a:extLst>
          </p:cNvPr>
          <p:cNvSpPr/>
          <p:nvPr/>
        </p:nvSpPr>
        <p:spPr>
          <a:xfrm>
            <a:off x="1898569" y="1902724"/>
            <a:ext cx="197349" cy="197349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B847DA9-E2A1-4255-9670-70F082D07ED1}"/>
              </a:ext>
            </a:extLst>
          </p:cNvPr>
          <p:cNvSpPr/>
          <p:nvPr/>
        </p:nvSpPr>
        <p:spPr>
          <a:xfrm>
            <a:off x="1931460" y="1442242"/>
            <a:ext cx="263132" cy="263132"/>
          </a:xfrm>
          <a:custGeom>
            <a:avLst/>
            <a:gdLst>
              <a:gd name="connsiteX0" fmla="*/ 376751 w 376750"/>
              <a:gd name="connsiteY0" fmla="*/ 188375 h 376750"/>
              <a:gd name="connsiteX1" fmla="*/ 188375 w 376750"/>
              <a:gd name="connsiteY1" fmla="*/ 376751 h 376750"/>
              <a:gd name="connsiteX2" fmla="*/ 0 w 376750"/>
              <a:gd name="connsiteY2" fmla="*/ 188375 h 376750"/>
              <a:gd name="connsiteX3" fmla="*/ 188375 w 376750"/>
              <a:gd name="connsiteY3" fmla="*/ 0 h 376750"/>
              <a:gd name="connsiteX4" fmla="*/ 376751 w 376750"/>
              <a:gd name="connsiteY4" fmla="*/ 188375 h 3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750" h="376750">
                <a:moveTo>
                  <a:pt x="376751" y="188375"/>
                </a:moveTo>
                <a:cubicBezTo>
                  <a:pt x="376751" y="292412"/>
                  <a:pt x="292412" y="376751"/>
                  <a:pt x="188375" y="376751"/>
                </a:cubicBezTo>
                <a:cubicBezTo>
                  <a:pt x="84338" y="376751"/>
                  <a:pt x="0" y="292412"/>
                  <a:pt x="0" y="188375"/>
                </a:cubicBezTo>
                <a:cubicBezTo>
                  <a:pt x="0" y="84339"/>
                  <a:pt x="84338" y="0"/>
                  <a:pt x="188375" y="0"/>
                </a:cubicBezTo>
                <a:cubicBezTo>
                  <a:pt x="292412" y="0"/>
                  <a:pt x="376751" y="84339"/>
                  <a:pt x="376751" y="188375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7A82D75-97F4-4BAE-8268-CB33568514E9}"/>
              </a:ext>
            </a:extLst>
          </p:cNvPr>
          <p:cNvSpPr/>
          <p:nvPr/>
        </p:nvSpPr>
        <p:spPr>
          <a:xfrm>
            <a:off x="848839" y="2198747"/>
            <a:ext cx="1839946" cy="2006386"/>
          </a:xfrm>
          <a:custGeom>
            <a:avLst/>
            <a:gdLst>
              <a:gd name="connsiteX0" fmla="*/ 313220 w 2634419"/>
              <a:gd name="connsiteY0" fmla="*/ 188375 h 2872726"/>
              <a:gd name="connsiteX1" fmla="*/ 374442 w 2634419"/>
              <a:gd name="connsiteY1" fmla="*/ 423845 h 2872726"/>
              <a:gd name="connsiteX2" fmla="*/ 374442 w 2634419"/>
              <a:gd name="connsiteY2" fmla="*/ 430865 h 2872726"/>
              <a:gd name="connsiteX3" fmla="*/ 374452 w 2634419"/>
              <a:gd name="connsiteY3" fmla="*/ 449916 h 2872726"/>
              <a:gd name="connsiteX4" fmla="*/ 375386 w 2634419"/>
              <a:gd name="connsiteY4" fmla="*/ 449916 h 2872726"/>
              <a:gd name="connsiteX5" fmla="*/ 375386 w 2634419"/>
              <a:gd name="connsiteY5" fmla="*/ 840086 h 2872726"/>
              <a:gd name="connsiteX6" fmla="*/ 375386 w 2634419"/>
              <a:gd name="connsiteY6" fmla="*/ 2206944 h 2872726"/>
              <a:gd name="connsiteX7" fmla="*/ 375386 w 2634419"/>
              <a:gd name="connsiteY7" fmla="*/ 2208864 h 2872726"/>
              <a:gd name="connsiteX8" fmla="*/ 375386 w 2634419"/>
              <a:gd name="connsiteY8" fmla="*/ 2379388 h 2872726"/>
              <a:gd name="connsiteX9" fmla="*/ 375386 w 2634419"/>
              <a:gd name="connsiteY9" fmla="*/ 2498912 h 2872726"/>
              <a:gd name="connsiteX10" fmla="*/ 565532 w 2634419"/>
              <a:gd name="connsiteY10" fmla="*/ 2689058 h 2872726"/>
              <a:gd name="connsiteX11" fmla="*/ 2068995 w 2634419"/>
              <a:gd name="connsiteY11" fmla="*/ 2689058 h 2872726"/>
              <a:gd name="connsiteX12" fmla="*/ 2259141 w 2634419"/>
              <a:gd name="connsiteY12" fmla="*/ 2498912 h 2872726"/>
              <a:gd name="connsiteX13" fmla="*/ 2259141 w 2634419"/>
              <a:gd name="connsiteY13" fmla="*/ 2379388 h 2872726"/>
              <a:gd name="connsiteX14" fmla="*/ 2259141 w 2634419"/>
              <a:gd name="connsiteY14" fmla="*/ 2208864 h 2872726"/>
              <a:gd name="connsiteX15" fmla="*/ 2259141 w 2634419"/>
              <a:gd name="connsiteY15" fmla="*/ 840086 h 2872726"/>
              <a:gd name="connsiteX16" fmla="*/ 2259140 w 2634419"/>
              <a:gd name="connsiteY16" fmla="*/ 840076 h 2872726"/>
              <a:gd name="connsiteX17" fmla="*/ 2259140 w 2634419"/>
              <a:gd name="connsiteY17" fmla="*/ 430865 h 2872726"/>
              <a:gd name="connsiteX18" fmla="*/ 2258195 w 2634419"/>
              <a:gd name="connsiteY18" fmla="*/ 430865 h 2872726"/>
              <a:gd name="connsiteX19" fmla="*/ 2258195 w 2634419"/>
              <a:gd name="connsiteY19" fmla="*/ 423845 h 2872726"/>
              <a:gd name="connsiteX20" fmla="*/ 2319418 w 2634419"/>
              <a:gd name="connsiteY20" fmla="*/ 188375 h 2872726"/>
              <a:gd name="connsiteX21" fmla="*/ 91879 w 2634419"/>
              <a:gd name="connsiteY21" fmla="*/ 0 h 2872726"/>
              <a:gd name="connsiteX22" fmla="*/ 2540759 w 2634419"/>
              <a:gd name="connsiteY22" fmla="*/ 0 h 2872726"/>
              <a:gd name="connsiteX23" fmla="*/ 2630237 w 2634419"/>
              <a:gd name="connsiteY23" fmla="*/ 70641 h 2872726"/>
              <a:gd name="connsiteX24" fmla="*/ 2587852 w 2634419"/>
              <a:gd name="connsiteY24" fmla="*/ 178957 h 2872726"/>
              <a:gd name="connsiteX25" fmla="*/ 2451280 w 2634419"/>
              <a:gd name="connsiteY25" fmla="*/ 423845 h 2872726"/>
              <a:gd name="connsiteX26" fmla="*/ 2451280 w 2634419"/>
              <a:gd name="connsiteY26" fmla="*/ 430865 h 2872726"/>
              <a:gd name="connsiteX27" fmla="*/ 2451290 w 2634419"/>
              <a:gd name="connsiteY27" fmla="*/ 449916 h 2872726"/>
              <a:gd name="connsiteX28" fmla="*/ 2452225 w 2634419"/>
              <a:gd name="connsiteY28" fmla="*/ 449916 h 2872726"/>
              <a:gd name="connsiteX29" fmla="*/ 2452225 w 2634419"/>
              <a:gd name="connsiteY29" fmla="*/ 2208864 h 2872726"/>
              <a:gd name="connsiteX30" fmla="*/ 2452225 w 2634419"/>
              <a:gd name="connsiteY30" fmla="*/ 2499815 h 2872726"/>
              <a:gd name="connsiteX31" fmla="*/ 2169662 w 2634419"/>
              <a:gd name="connsiteY31" fmla="*/ 2872726 h 2872726"/>
              <a:gd name="connsiteX32" fmla="*/ 474284 w 2634419"/>
              <a:gd name="connsiteY32" fmla="*/ 2872726 h 2872726"/>
              <a:gd name="connsiteX33" fmla="*/ 191721 w 2634419"/>
              <a:gd name="connsiteY33" fmla="*/ 2499815 h 2872726"/>
              <a:gd name="connsiteX34" fmla="*/ 191721 w 2634419"/>
              <a:gd name="connsiteY34" fmla="*/ 2208864 h 2872726"/>
              <a:gd name="connsiteX35" fmla="*/ 191721 w 2634419"/>
              <a:gd name="connsiteY35" fmla="*/ 449916 h 2872726"/>
              <a:gd name="connsiteX36" fmla="*/ 191721 w 2634419"/>
              <a:gd name="connsiteY36" fmla="*/ 430865 h 2872726"/>
              <a:gd name="connsiteX37" fmla="*/ 190776 w 2634419"/>
              <a:gd name="connsiteY37" fmla="*/ 430865 h 2872726"/>
              <a:gd name="connsiteX38" fmla="*/ 190776 w 2634419"/>
              <a:gd name="connsiteY38" fmla="*/ 423845 h 2872726"/>
              <a:gd name="connsiteX39" fmla="*/ 49494 w 2634419"/>
              <a:gd name="connsiteY39" fmla="*/ 174247 h 2872726"/>
              <a:gd name="connsiteX40" fmla="*/ 2400 w 2634419"/>
              <a:gd name="connsiteY40" fmla="*/ 70641 h 2872726"/>
              <a:gd name="connsiteX41" fmla="*/ 91879 w 2634419"/>
              <a:gd name="connsiteY41" fmla="*/ 0 h 287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34419" h="2872726">
                <a:moveTo>
                  <a:pt x="313220" y="188375"/>
                </a:moveTo>
                <a:cubicBezTo>
                  <a:pt x="346185" y="249597"/>
                  <a:pt x="374442" y="329657"/>
                  <a:pt x="374442" y="423845"/>
                </a:cubicBezTo>
                <a:lnTo>
                  <a:pt x="374442" y="430865"/>
                </a:lnTo>
                <a:lnTo>
                  <a:pt x="374452" y="449916"/>
                </a:lnTo>
                <a:lnTo>
                  <a:pt x="375386" y="449916"/>
                </a:lnTo>
                <a:lnTo>
                  <a:pt x="375386" y="840086"/>
                </a:lnTo>
                <a:lnTo>
                  <a:pt x="375386" y="2206944"/>
                </a:lnTo>
                <a:lnTo>
                  <a:pt x="375386" y="2208864"/>
                </a:lnTo>
                <a:lnTo>
                  <a:pt x="375386" y="2379388"/>
                </a:lnTo>
                <a:lnTo>
                  <a:pt x="375386" y="2498912"/>
                </a:lnTo>
                <a:cubicBezTo>
                  <a:pt x="375386" y="2603927"/>
                  <a:pt x="460517" y="2689058"/>
                  <a:pt x="565532" y="2689058"/>
                </a:cubicBezTo>
                <a:lnTo>
                  <a:pt x="2068995" y="2689058"/>
                </a:lnTo>
                <a:cubicBezTo>
                  <a:pt x="2174010" y="2689058"/>
                  <a:pt x="2259141" y="2603927"/>
                  <a:pt x="2259141" y="2498912"/>
                </a:cubicBezTo>
                <a:lnTo>
                  <a:pt x="2259141" y="2379388"/>
                </a:lnTo>
                <a:lnTo>
                  <a:pt x="2259141" y="2208864"/>
                </a:lnTo>
                <a:lnTo>
                  <a:pt x="2259141" y="840086"/>
                </a:lnTo>
                <a:lnTo>
                  <a:pt x="2259140" y="840076"/>
                </a:lnTo>
                <a:lnTo>
                  <a:pt x="2259140" y="430865"/>
                </a:lnTo>
                <a:lnTo>
                  <a:pt x="2258195" y="430865"/>
                </a:lnTo>
                <a:lnTo>
                  <a:pt x="2258195" y="423845"/>
                </a:lnTo>
                <a:cubicBezTo>
                  <a:pt x="2258195" y="329657"/>
                  <a:pt x="2286452" y="249597"/>
                  <a:pt x="2319418" y="188375"/>
                </a:cubicBezTo>
                <a:close/>
                <a:moveTo>
                  <a:pt x="91879" y="0"/>
                </a:moveTo>
                <a:lnTo>
                  <a:pt x="2540759" y="0"/>
                </a:lnTo>
                <a:cubicBezTo>
                  <a:pt x="2583143" y="0"/>
                  <a:pt x="2620818" y="28256"/>
                  <a:pt x="2630237" y="70641"/>
                </a:cubicBezTo>
                <a:cubicBezTo>
                  <a:pt x="2644365" y="113025"/>
                  <a:pt x="2620818" y="155410"/>
                  <a:pt x="2587852" y="178957"/>
                </a:cubicBezTo>
                <a:cubicBezTo>
                  <a:pt x="2583143" y="178957"/>
                  <a:pt x="2451280" y="254307"/>
                  <a:pt x="2451280" y="423845"/>
                </a:cubicBezTo>
                <a:lnTo>
                  <a:pt x="2451280" y="430865"/>
                </a:lnTo>
                <a:lnTo>
                  <a:pt x="2451290" y="449916"/>
                </a:lnTo>
                <a:lnTo>
                  <a:pt x="2452225" y="449916"/>
                </a:lnTo>
                <a:lnTo>
                  <a:pt x="2452225" y="2208864"/>
                </a:lnTo>
                <a:lnTo>
                  <a:pt x="2452225" y="2499815"/>
                </a:lnTo>
                <a:cubicBezTo>
                  <a:pt x="2452225" y="2704915"/>
                  <a:pt x="2325072" y="2872726"/>
                  <a:pt x="2169662" y="2872726"/>
                </a:cubicBezTo>
                <a:lnTo>
                  <a:pt x="474284" y="2872726"/>
                </a:lnTo>
                <a:cubicBezTo>
                  <a:pt x="318874" y="2872726"/>
                  <a:pt x="191721" y="2704915"/>
                  <a:pt x="191721" y="2499815"/>
                </a:cubicBezTo>
                <a:lnTo>
                  <a:pt x="191721" y="2208864"/>
                </a:lnTo>
                <a:lnTo>
                  <a:pt x="191721" y="449916"/>
                </a:lnTo>
                <a:lnTo>
                  <a:pt x="191721" y="430865"/>
                </a:lnTo>
                <a:lnTo>
                  <a:pt x="190776" y="430865"/>
                </a:lnTo>
                <a:lnTo>
                  <a:pt x="190776" y="423845"/>
                </a:lnTo>
                <a:cubicBezTo>
                  <a:pt x="190776" y="254307"/>
                  <a:pt x="49494" y="174247"/>
                  <a:pt x="49494" y="174247"/>
                </a:cubicBezTo>
                <a:cubicBezTo>
                  <a:pt x="11819" y="155410"/>
                  <a:pt x="-7019" y="113025"/>
                  <a:pt x="2400" y="70641"/>
                </a:cubicBezTo>
                <a:cubicBezTo>
                  <a:pt x="11819" y="28256"/>
                  <a:pt x="49494" y="0"/>
                  <a:pt x="91879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1523EF7-77E7-4F8A-9414-887FE146F087}"/>
              </a:ext>
            </a:extLst>
          </p:cNvPr>
          <p:cNvGrpSpPr/>
          <p:nvPr/>
        </p:nvGrpSpPr>
        <p:grpSpPr>
          <a:xfrm>
            <a:off x="1847937" y="2757904"/>
            <a:ext cx="394699" cy="1184096"/>
            <a:chOff x="2463916" y="2976791"/>
            <a:chExt cx="526265" cy="1578794"/>
          </a:xfrm>
          <a:solidFill>
            <a:schemeClr val="bg1"/>
          </a:solidFill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9EFC129-91E7-4D20-A9E1-E56ADF94EF9C}"/>
                </a:ext>
              </a:extLst>
            </p:cNvPr>
            <p:cNvSpPr/>
            <p:nvPr/>
          </p:nvSpPr>
          <p:spPr>
            <a:xfrm>
              <a:off x="2463916" y="2976791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E903834-2000-4BA2-A4E2-B96CC4870E5B}"/>
                </a:ext>
              </a:extLst>
            </p:cNvPr>
            <p:cNvSpPr/>
            <p:nvPr/>
          </p:nvSpPr>
          <p:spPr>
            <a:xfrm>
              <a:off x="2463916" y="3327634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7CC17C4-D29A-414B-B317-D378B9A29320}"/>
                </a:ext>
              </a:extLst>
            </p:cNvPr>
            <p:cNvSpPr/>
            <p:nvPr/>
          </p:nvSpPr>
          <p:spPr>
            <a:xfrm>
              <a:off x="2463916" y="3678477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07A8ACD-04B9-40A1-B9B6-DAB0063C9D4F}"/>
                </a:ext>
              </a:extLst>
            </p:cNvPr>
            <p:cNvSpPr/>
            <p:nvPr/>
          </p:nvSpPr>
          <p:spPr>
            <a:xfrm>
              <a:off x="2463916" y="4029321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01CFFD1-43C4-4BB3-ADFB-D92414EE1ED6}"/>
                </a:ext>
              </a:extLst>
            </p:cNvPr>
            <p:cNvSpPr/>
            <p:nvPr/>
          </p:nvSpPr>
          <p:spPr>
            <a:xfrm>
              <a:off x="2463916" y="4380163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3498B71-FC83-410A-9B26-1255E62D6CCD}"/>
              </a:ext>
            </a:extLst>
          </p:cNvPr>
          <p:cNvGrpSpPr/>
          <p:nvPr/>
        </p:nvGrpSpPr>
        <p:grpSpPr>
          <a:xfrm>
            <a:off x="667404" y="4354746"/>
            <a:ext cx="2202816" cy="1360030"/>
            <a:chOff x="332936" y="2473878"/>
            <a:chExt cx="2937088" cy="1813372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BA0BA62-D491-4CBE-B586-B1C374C2468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39BE07F-5D60-408F-BCA7-05FEA2E6379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C3C7B1B-B95A-4E47-8010-A28CFF71A86C}"/>
              </a:ext>
            </a:extLst>
          </p:cNvPr>
          <p:cNvGrpSpPr/>
          <p:nvPr/>
        </p:nvGrpSpPr>
        <p:grpSpPr>
          <a:xfrm>
            <a:off x="3435892" y="4354746"/>
            <a:ext cx="2202816" cy="1360030"/>
            <a:chOff x="332936" y="2473878"/>
            <a:chExt cx="2937088" cy="1813372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8897DEC-59F2-43C6-A736-AC25FF88B9B6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67533086-DECC-439C-ACA0-F04C43E402A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1A41DF2-EDFA-45E0-8CC2-E7F36F9CBA99}"/>
              </a:ext>
            </a:extLst>
          </p:cNvPr>
          <p:cNvGrpSpPr/>
          <p:nvPr/>
        </p:nvGrpSpPr>
        <p:grpSpPr>
          <a:xfrm>
            <a:off x="6239081" y="4354746"/>
            <a:ext cx="2202816" cy="1360030"/>
            <a:chOff x="332936" y="2473878"/>
            <a:chExt cx="2937088" cy="1813372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4824CE9-E809-419E-A795-2F72AAC1DEB0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48030E3-0108-4EEF-B053-412757A7139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aphicFrame>
        <p:nvGraphicFramePr>
          <p:cNvPr id="123" name="Chart 122">
            <a:extLst>
              <a:ext uri="{FF2B5EF4-FFF2-40B4-BE49-F238E27FC236}">
                <a16:creationId xmlns:a16="http://schemas.microsoft.com/office/drawing/2014/main" id="{AF44547D-5303-4931-A9F3-4EEC76EE92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9281966"/>
              </p:ext>
            </p:extLst>
          </p:nvPr>
        </p:nvGraphicFramePr>
        <p:xfrm>
          <a:off x="3262646" y="2449345"/>
          <a:ext cx="2348661" cy="1799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C3309802-37A6-444E-92B7-8EFA2A5ED9DC}"/>
              </a:ext>
            </a:extLst>
          </p:cNvPr>
          <p:cNvSpPr/>
          <p:nvPr/>
        </p:nvSpPr>
        <p:spPr>
          <a:xfrm>
            <a:off x="3885566" y="3184332"/>
            <a:ext cx="1372867" cy="175279"/>
          </a:xfrm>
          <a:custGeom>
            <a:avLst/>
            <a:gdLst>
              <a:gd name="connsiteX0" fmla="*/ 1255031 w 1863434"/>
              <a:gd name="connsiteY0" fmla="*/ 0 h 250963"/>
              <a:gd name="connsiteX1" fmla="*/ 1742453 w 1863434"/>
              <a:gd name="connsiteY1" fmla="*/ 91391 h 250963"/>
              <a:gd name="connsiteX2" fmla="*/ 1863434 w 1863434"/>
              <a:gd name="connsiteY2" fmla="*/ 135190 h 250963"/>
              <a:gd name="connsiteX3" fmla="*/ 1863434 w 1863434"/>
              <a:gd name="connsiteY3" fmla="*/ 250963 h 250963"/>
              <a:gd name="connsiteX4" fmla="*/ 0 w 1863434"/>
              <a:gd name="connsiteY4" fmla="*/ 250963 h 250963"/>
              <a:gd name="connsiteX5" fmla="*/ 0 w 1863434"/>
              <a:gd name="connsiteY5" fmla="*/ 187404 h 250963"/>
              <a:gd name="connsiteX6" fmla="*/ 213669 w 1863434"/>
              <a:gd name="connsiteY6" fmla="*/ 174835 h 250963"/>
              <a:gd name="connsiteX7" fmla="*/ 685196 w 1863434"/>
              <a:gd name="connsiteY7" fmla="*/ 84769 h 250963"/>
              <a:gd name="connsiteX8" fmla="*/ 1255031 w 1863434"/>
              <a:gd name="connsiteY8" fmla="*/ 0 h 25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3434" h="250963">
                <a:moveTo>
                  <a:pt x="1255031" y="0"/>
                </a:moveTo>
                <a:cubicBezTo>
                  <a:pt x="1428101" y="0"/>
                  <a:pt x="1603820" y="45033"/>
                  <a:pt x="1742453" y="91391"/>
                </a:cubicBezTo>
                <a:lnTo>
                  <a:pt x="1863434" y="135190"/>
                </a:lnTo>
                <a:lnTo>
                  <a:pt x="1863434" y="250963"/>
                </a:lnTo>
                <a:lnTo>
                  <a:pt x="0" y="250963"/>
                </a:lnTo>
                <a:lnTo>
                  <a:pt x="0" y="187404"/>
                </a:lnTo>
                <a:lnTo>
                  <a:pt x="213669" y="174835"/>
                </a:lnTo>
                <a:cubicBezTo>
                  <a:pt x="418527" y="155409"/>
                  <a:pt x="554511" y="120089"/>
                  <a:pt x="685196" y="84769"/>
                </a:cubicBezTo>
                <a:cubicBezTo>
                  <a:pt x="845315" y="42384"/>
                  <a:pt x="1000725" y="0"/>
                  <a:pt x="1255031" y="0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32E921EA-7DE5-46FF-89E9-79EBA25D0EB1}"/>
              </a:ext>
            </a:extLst>
          </p:cNvPr>
          <p:cNvSpPr/>
          <p:nvPr/>
        </p:nvSpPr>
        <p:spPr>
          <a:xfrm>
            <a:off x="4142601" y="1705375"/>
            <a:ext cx="394699" cy="394699"/>
          </a:xfrm>
          <a:custGeom>
            <a:avLst/>
            <a:gdLst>
              <a:gd name="connsiteX0" fmla="*/ 565126 w 565126"/>
              <a:gd name="connsiteY0" fmla="*/ 282563 h 565126"/>
              <a:gd name="connsiteX1" fmla="*/ 282563 w 565126"/>
              <a:gd name="connsiteY1" fmla="*/ 565126 h 565126"/>
              <a:gd name="connsiteX2" fmla="*/ 0 w 565126"/>
              <a:gd name="connsiteY2" fmla="*/ 282563 h 565126"/>
              <a:gd name="connsiteX3" fmla="*/ 282563 w 565126"/>
              <a:gd name="connsiteY3" fmla="*/ 0 h 565126"/>
              <a:gd name="connsiteX4" fmla="*/ 565126 w 565126"/>
              <a:gd name="connsiteY4" fmla="*/ 282563 h 5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126" h="565126">
                <a:moveTo>
                  <a:pt x="565126" y="282563"/>
                </a:moveTo>
                <a:cubicBezTo>
                  <a:pt x="565126" y="438618"/>
                  <a:pt x="438618" y="565126"/>
                  <a:pt x="282563" y="565126"/>
                </a:cubicBezTo>
                <a:cubicBezTo>
                  <a:pt x="126508" y="565126"/>
                  <a:pt x="0" y="438618"/>
                  <a:pt x="0" y="282563"/>
                </a:cubicBezTo>
                <a:cubicBezTo>
                  <a:pt x="0" y="126508"/>
                  <a:pt x="126508" y="0"/>
                  <a:pt x="282563" y="0"/>
                </a:cubicBezTo>
                <a:cubicBezTo>
                  <a:pt x="438618" y="0"/>
                  <a:pt x="565126" y="126508"/>
                  <a:pt x="565126" y="282563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CFC06BAE-27AB-4459-8B60-AB8930702573}"/>
              </a:ext>
            </a:extLst>
          </p:cNvPr>
          <p:cNvSpPr/>
          <p:nvPr/>
        </p:nvSpPr>
        <p:spPr>
          <a:xfrm>
            <a:off x="4142600" y="1310676"/>
            <a:ext cx="197349" cy="197349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943F6BE3-07D1-44E5-A9D1-7CD38C2473DE}"/>
              </a:ext>
            </a:extLst>
          </p:cNvPr>
          <p:cNvSpPr/>
          <p:nvPr/>
        </p:nvSpPr>
        <p:spPr>
          <a:xfrm>
            <a:off x="4701757" y="1902724"/>
            <a:ext cx="197349" cy="197349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7AA1822A-8B6B-418B-9932-2F4F9A65FAA5}"/>
              </a:ext>
            </a:extLst>
          </p:cNvPr>
          <p:cNvSpPr/>
          <p:nvPr/>
        </p:nvSpPr>
        <p:spPr>
          <a:xfrm>
            <a:off x="4734648" y="1442242"/>
            <a:ext cx="263132" cy="263132"/>
          </a:xfrm>
          <a:custGeom>
            <a:avLst/>
            <a:gdLst>
              <a:gd name="connsiteX0" fmla="*/ 376751 w 376750"/>
              <a:gd name="connsiteY0" fmla="*/ 188375 h 376750"/>
              <a:gd name="connsiteX1" fmla="*/ 188375 w 376750"/>
              <a:gd name="connsiteY1" fmla="*/ 376751 h 376750"/>
              <a:gd name="connsiteX2" fmla="*/ 0 w 376750"/>
              <a:gd name="connsiteY2" fmla="*/ 188375 h 376750"/>
              <a:gd name="connsiteX3" fmla="*/ 188375 w 376750"/>
              <a:gd name="connsiteY3" fmla="*/ 0 h 376750"/>
              <a:gd name="connsiteX4" fmla="*/ 376751 w 376750"/>
              <a:gd name="connsiteY4" fmla="*/ 188375 h 3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750" h="376750">
                <a:moveTo>
                  <a:pt x="376751" y="188375"/>
                </a:moveTo>
                <a:cubicBezTo>
                  <a:pt x="376751" y="292412"/>
                  <a:pt x="292412" y="376751"/>
                  <a:pt x="188375" y="376751"/>
                </a:cubicBezTo>
                <a:cubicBezTo>
                  <a:pt x="84338" y="376751"/>
                  <a:pt x="0" y="292412"/>
                  <a:pt x="0" y="188375"/>
                </a:cubicBezTo>
                <a:cubicBezTo>
                  <a:pt x="0" y="84339"/>
                  <a:pt x="84338" y="0"/>
                  <a:pt x="188375" y="0"/>
                </a:cubicBezTo>
                <a:cubicBezTo>
                  <a:pt x="292412" y="0"/>
                  <a:pt x="376751" y="84339"/>
                  <a:pt x="376751" y="188375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EB01DC12-8F0B-4ABB-A0BC-9344CA080AEF}"/>
              </a:ext>
            </a:extLst>
          </p:cNvPr>
          <p:cNvSpPr/>
          <p:nvPr/>
        </p:nvSpPr>
        <p:spPr>
          <a:xfrm>
            <a:off x="3652027" y="2198747"/>
            <a:ext cx="1839946" cy="2006386"/>
          </a:xfrm>
          <a:custGeom>
            <a:avLst/>
            <a:gdLst>
              <a:gd name="connsiteX0" fmla="*/ 313220 w 2634419"/>
              <a:gd name="connsiteY0" fmla="*/ 188375 h 2872726"/>
              <a:gd name="connsiteX1" fmla="*/ 374442 w 2634419"/>
              <a:gd name="connsiteY1" fmla="*/ 423845 h 2872726"/>
              <a:gd name="connsiteX2" fmla="*/ 374442 w 2634419"/>
              <a:gd name="connsiteY2" fmla="*/ 430865 h 2872726"/>
              <a:gd name="connsiteX3" fmla="*/ 374452 w 2634419"/>
              <a:gd name="connsiteY3" fmla="*/ 449916 h 2872726"/>
              <a:gd name="connsiteX4" fmla="*/ 375386 w 2634419"/>
              <a:gd name="connsiteY4" fmla="*/ 449916 h 2872726"/>
              <a:gd name="connsiteX5" fmla="*/ 375386 w 2634419"/>
              <a:gd name="connsiteY5" fmla="*/ 840086 h 2872726"/>
              <a:gd name="connsiteX6" fmla="*/ 375386 w 2634419"/>
              <a:gd name="connsiteY6" fmla="*/ 2206944 h 2872726"/>
              <a:gd name="connsiteX7" fmla="*/ 375386 w 2634419"/>
              <a:gd name="connsiteY7" fmla="*/ 2208864 h 2872726"/>
              <a:gd name="connsiteX8" fmla="*/ 375386 w 2634419"/>
              <a:gd name="connsiteY8" fmla="*/ 2379388 h 2872726"/>
              <a:gd name="connsiteX9" fmla="*/ 375386 w 2634419"/>
              <a:gd name="connsiteY9" fmla="*/ 2498912 h 2872726"/>
              <a:gd name="connsiteX10" fmla="*/ 565532 w 2634419"/>
              <a:gd name="connsiteY10" fmla="*/ 2689058 h 2872726"/>
              <a:gd name="connsiteX11" fmla="*/ 2068995 w 2634419"/>
              <a:gd name="connsiteY11" fmla="*/ 2689058 h 2872726"/>
              <a:gd name="connsiteX12" fmla="*/ 2259141 w 2634419"/>
              <a:gd name="connsiteY12" fmla="*/ 2498912 h 2872726"/>
              <a:gd name="connsiteX13" fmla="*/ 2259141 w 2634419"/>
              <a:gd name="connsiteY13" fmla="*/ 2379388 h 2872726"/>
              <a:gd name="connsiteX14" fmla="*/ 2259141 w 2634419"/>
              <a:gd name="connsiteY14" fmla="*/ 2208864 h 2872726"/>
              <a:gd name="connsiteX15" fmla="*/ 2259141 w 2634419"/>
              <a:gd name="connsiteY15" fmla="*/ 840086 h 2872726"/>
              <a:gd name="connsiteX16" fmla="*/ 2259140 w 2634419"/>
              <a:gd name="connsiteY16" fmla="*/ 840076 h 2872726"/>
              <a:gd name="connsiteX17" fmla="*/ 2259140 w 2634419"/>
              <a:gd name="connsiteY17" fmla="*/ 430865 h 2872726"/>
              <a:gd name="connsiteX18" fmla="*/ 2258195 w 2634419"/>
              <a:gd name="connsiteY18" fmla="*/ 430865 h 2872726"/>
              <a:gd name="connsiteX19" fmla="*/ 2258195 w 2634419"/>
              <a:gd name="connsiteY19" fmla="*/ 423845 h 2872726"/>
              <a:gd name="connsiteX20" fmla="*/ 2319418 w 2634419"/>
              <a:gd name="connsiteY20" fmla="*/ 188375 h 2872726"/>
              <a:gd name="connsiteX21" fmla="*/ 91879 w 2634419"/>
              <a:gd name="connsiteY21" fmla="*/ 0 h 2872726"/>
              <a:gd name="connsiteX22" fmla="*/ 2540759 w 2634419"/>
              <a:gd name="connsiteY22" fmla="*/ 0 h 2872726"/>
              <a:gd name="connsiteX23" fmla="*/ 2630237 w 2634419"/>
              <a:gd name="connsiteY23" fmla="*/ 70641 h 2872726"/>
              <a:gd name="connsiteX24" fmla="*/ 2587852 w 2634419"/>
              <a:gd name="connsiteY24" fmla="*/ 178957 h 2872726"/>
              <a:gd name="connsiteX25" fmla="*/ 2451280 w 2634419"/>
              <a:gd name="connsiteY25" fmla="*/ 423845 h 2872726"/>
              <a:gd name="connsiteX26" fmla="*/ 2451280 w 2634419"/>
              <a:gd name="connsiteY26" fmla="*/ 430865 h 2872726"/>
              <a:gd name="connsiteX27" fmla="*/ 2451290 w 2634419"/>
              <a:gd name="connsiteY27" fmla="*/ 449916 h 2872726"/>
              <a:gd name="connsiteX28" fmla="*/ 2452225 w 2634419"/>
              <a:gd name="connsiteY28" fmla="*/ 449916 h 2872726"/>
              <a:gd name="connsiteX29" fmla="*/ 2452225 w 2634419"/>
              <a:gd name="connsiteY29" fmla="*/ 2208864 h 2872726"/>
              <a:gd name="connsiteX30" fmla="*/ 2452225 w 2634419"/>
              <a:gd name="connsiteY30" fmla="*/ 2499815 h 2872726"/>
              <a:gd name="connsiteX31" fmla="*/ 2169662 w 2634419"/>
              <a:gd name="connsiteY31" fmla="*/ 2872726 h 2872726"/>
              <a:gd name="connsiteX32" fmla="*/ 474284 w 2634419"/>
              <a:gd name="connsiteY32" fmla="*/ 2872726 h 2872726"/>
              <a:gd name="connsiteX33" fmla="*/ 191721 w 2634419"/>
              <a:gd name="connsiteY33" fmla="*/ 2499815 h 2872726"/>
              <a:gd name="connsiteX34" fmla="*/ 191721 w 2634419"/>
              <a:gd name="connsiteY34" fmla="*/ 2208864 h 2872726"/>
              <a:gd name="connsiteX35" fmla="*/ 191721 w 2634419"/>
              <a:gd name="connsiteY35" fmla="*/ 449916 h 2872726"/>
              <a:gd name="connsiteX36" fmla="*/ 191721 w 2634419"/>
              <a:gd name="connsiteY36" fmla="*/ 430865 h 2872726"/>
              <a:gd name="connsiteX37" fmla="*/ 190776 w 2634419"/>
              <a:gd name="connsiteY37" fmla="*/ 430865 h 2872726"/>
              <a:gd name="connsiteX38" fmla="*/ 190776 w 2634419"/>
              <a:gd name="connsiteY38" fmla="*/ 423845 h 2872726"/>
              <a:gd name="connsiteX39" fmla="*/ 49494 w 2634419"/>
              <a:gd name="connsiteY39" fmla="*/ 174247 h 2872726"/>
              <a:gd name="connsiteX40" fmla="*/ 2400 w 2634419"/>
              <a:gd name="connsiteY40" fmla="*/ 70641 h 2872726"/>
              <a:gd name="connsiteX41" fmla="*/ 91879 w 2634419"/>
              <a:gd name="connsiteY41" fmla="*/ 0 h 287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34419" h="2872726">
                <a:moveTo>
                  <a:pt x="313220" y="188375"/>
                </a:moveTo>
                <a:cubicBezTo>
                  <a:pt x="346185" y="249597"/>
                  <a:pt x="374442" y="329657"/>
                  <a:pt x="374442" y="423845"/>
                </a:cubicBezTo>
                <a:lnTo>
                  <a:pt x="374442" y="430865"/>
                </a:lnTo>
                <a:lnTo>
                  <a:pt x="374452" y="449916"/>
                </a:lnTo>
                <a:lnTo>
                  <a:pt x="375386" y="449916"/>
                </a:lnTo>
                <a:lnTo>
                  <a:pt x="375386" y="840086"/>
                </a:lnTo>
                <a:lnTo>
                  <a:pt x="375386" y="2206944"/>
                </a:lnTo>
                <a:lnTo>
                  <a:pt x="375386" y="2208864"/>
                </a:lnTo>
                <a:lnTo>
                  <a:pt x="375386" y="2379388"/>
                </a:lnTo>
                <a:lnTo>
                  <a:pt x="375386" y="2498912"/>
                </a:lnTo>
                <a:cubicBezTo>
                  <a:pt x="375386" y="2603927"/>
                  <a:pt x="460517" y="2689058"/>
                  <a:pt x="565532" y="2689058"/>
                </a:cubicBezTo>
                <a:lnTo>
                  <a:pt x="2068995" y="2689058"/>
                </a:lnTo>
                <a:cubicBezTo>
                  <a:pt x="2174010" y="2689058"/>
                  <a:pt x="2259141" y="2603927"/>
                  <a:pt x="2259141" y="2498912"/>
                </a:cubicBezTo>
                <a:lnTo>
                  <a:pt x="2259141" y="2379388"/>
                </a:lnTo>
                <a:lnTo>
                  <a:pt x="2259141" y="2208864"/>
                </a:lnTo>
                <a:lnTo>
                  <a:pt x="2259141" y="840086"/>
                </a:lnTo>
                <a:lnTo>
                  <a:pt x="2259140" y="840076"/>
                </a:lnTo>
                <a:lnTo>
                  <a:pt x="2259140" y="430865"/>
                </a:lnTo>
                <a:lnTo>
                  <a:pt x="2258195" y="430865"/>
                </a:lnTo>
                <a:lnTo>
                  <a:pt x="2258195" y="423845"/>
                </a:lnTo>
                <a:cubicBezTo>
                  <a:pt x="2258195" y="329657"/>
                  <a:pt x="2286452" y="249597"/>
                  <a:pt x="2319418" y="188375"/>
                </a:cubicBezTo>
                <a:close/>
                <a:moveTo>
                  <a:pt x="91879" y="0"/>
                </a:moveTo>
                <a:lnTo>
                  <a:pt x="2540759" y="0"/>
                </a:lnTo>
                <a:cubicBezTo>
                  <a:pt x="2583143" y="0"/>
                  <a:pt x="2620818" y="28256"/>
                  <a:pt x="2630237" y="70641"/>
                </a:cubicBezTo>
                <a:cubicBezTo>
                  <a:pt x="2644365" y="113025"/>
                  <a:pt x="2620818" y="155410"/>
                  <a:pt x="2587852" y="178957"/>
                </a:cubicBezTo>
                <a:cubicBezTo>
                  <a:pt x="2583143" y="178957"/>
                  <a:pt x="2451280" y="254307"/>
                  <a:pt x="2451280" y="423845"/>
                </a:cubicBezTo>
                <a:lnTo>
                  <a:pt x="2451280" y="430865"/>
                </a:lnTo>
                <a:lnTo>
                  <a:pt x="2451290" y="449916"/>
                </a:lnTo>
                <a:lnTo>
                  <a:pt x="2452225" y="449916"/>
                </a:lnTo>
                <a:lnTo>
                  <a:pt x="2452225" y="2208864"/>
                </a:lnTo>
                <a:lnTo>
                  <a:pt x="2452225" y="2499815"/>
                </a:lnTo>
                <a:cubicBezTo>
                  <a:pt x="2452225" y="2704915"/>
                  <a:pt x="2325072" y="2872726"/>
                  <a:pt x="2169662" y="2872726"/>
                </a:cubicBezTo>
                <a:lnTo>
                  <a:pt x="474284" y="2872726"/>
                </a:lnTo>
                <a:cubicBezTo>
                  <a:pt x="318874" y="2872726"/>
                  <a:pt x="191721" y="2704915"/>
                  <a:pt x="191721" y="2499815"/>
                </a:cubicBezTo>
                <a:lnTo>
                  <a:pt x="191721" y="2208864"/>
                </a:lnTo>
                <a:lnTo>
                  <a:pt x="191721" y="449916"/>
                </a:lnTo>
                <a:lnTo>
                  <a:pt x="191721" y="430865"/>
                </a:lnTo>
                <a:lnTo>
                  <a:pt x="190776" y="430865"/>
                </a:lnTo>
                <a:lnTo>
                  <a:pt x="190776" y="423845"/>
                </a:lnTo>
                <a:cubicBezTo>
                  <a:pt x="190776" y="254307"/>
                  <a:pt x="49494" y="174247"/>
                  <a:pt x="49494" y="174247"/>
                </a:cubicBezTo>
                <a:cubicBezTo>
                  <a:pt x="11819" y="155410"/>
                  <a:pt x="-7019" y="113025"/>
                  <a:pt x="2400" y="70641"/>
                </a:cubicBezTo>
                <a:cubicBezTo>
                  <a:pt x="11819" y="28256"/>
                  <a:pt x="49494" y="0"/>
                  <a:pt x="91879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EB727783-984A-4C49-99F2-211995789339}"/>
              </a:ext>
            </a:extLst>
          </p:cNvPr>
          <p:cNvGrpSpPr/>
          <p:nvPr/>
        </p:nvGrpSpPr>
        <p:grpSpPr>
          <a:xfrm>
            <a:off x="4651125" y="2757904"/>
            <a:ext cx="394699" cy="1184096"/>
            <a:chOff x="2463916" y="2976791"/>
            <a:chExt cx="526265" cy="1578794"/>
          </a:xfrm>
          <a:solidFill>
            <a:schemeClr val="bg1"/>
          </a:solidFill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4491DC60-C395-4487-A6AF-1E8720012D39}"/>
                </a:ext>
              </a:extLst>
            </p:cNvPr>
            <p:cNvSpPr/>
            <p:nvPr/>
          </p:nvSpPr>
          <p:spPr>
            <a:xfrm>
              <a:off x="2463916" y="2976791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31B9222D-EF7B-49BE-A6B3-4D00B2E87319}"/>
                </a:ext>
              </a:extLst>
            </p:cNvPr>
            <p:cNvSpPr/>
            <p:nvPr/>
          </p:nvSpPr>
          <p:spPr>
            <a:xfrm>
              <a:off x="2463916" y="3327634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6666EF7-A1E3-482D-97A3-11366D48B99D}"/>
                </a:ext>
              </a:extLst>
            </p:cNvPr>
            <p:cNvSpPr/>
            <p:nvPr/>
          </p:nvSpPr>
          <p:spPr>
            <a:xfrm>
              <a:off x="2463916" y="3678477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419E39C8-A8C4-4771-8946-8512BA696CEE}"/>
                </a:ext>
              </a:extLst>
            </p:cNvPr>
            <p:cNvSpPr/>
            <p:nvPr/>
          </p:nvSpPr>
          <p:spPr>
            <a:xfrm>
              <a:off x="2463916" y="4029321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C215E5C-43ED-41D0-B44E-E9905BAE101B}"/>
                </a:ext>
              </a:extLst>
            </p:cNvPr>
            <p:cNvSpPr/>
            <p:nvPr/>
          </p:nvSpPr>
          <p:spPr>
            <a:xfrm>
              <a:off x="2463916" y="4380163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aphicFrame>
        <p:nvGraphicFramePr>
          <p:cNvPr id="149" name="Chart 148">
            <a:extLst>
              <a:ext uri="{FF2B5EF4-FFF2-40B4-BE49-F238E27FC236}">
                <a16:creationId xmlns:a16="http://schemas.microsoft.com/office/drawing/2014/main" id="{21C779F9-2189-4342-B6C8-D4F81E423E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9293774"/>
              </p:ext>
            </p:extLst>
          </p:nvPr>
        </p:nvGraphicFramePr>
        <p:xfrm>
          <a:off x="6065835" y="2449345"/>
          <a:ext cx="2348661" cy="1799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13356E37-9F54-4CCA-8CBD-7B1610DC1A43}"/>
              </a:ext>
            </a:extLst>
          </p:cNvPr>
          <p:cNvSpPr/>
          <p:nvPr/>
        </p:nvSpPr>
        <p:spPr>
          <a:xfrm>
            <a:off x="6688755" y="2510458"/>
            <a:ext cx="1372867" cy="175279"/>
          </a:xfrm>
          <a:custGeom>
            <a:avLst/>
            <a:gdLst>
              <a:gd name="connsiteX0" fmla="*/ 1255031 w 1863434"/>
              <a:gd name="connsiteY0" fmla="*/ 0 h 250963"/>
              <a:gd name="connsiteX1" fmla="*/ 1742453 w 1863434"/>
              <a:gd name="connsiteY1" fmla="*/ 91391 h 250963"/>
              <a:gd name="connsiteX2" fmla="*/ 1863434 w 1863434"/>
              <a:gd name="connsiteY2" fmla="*/ 135190 h 250963"/>
              <a:gd name="connsiteX3" fmla="*/ 1863434 w 1863434"/>
              <a:gd name="connsiteY3" fmla="*/ 250963 h 250963"/>
              <a:gd name="connsiteX4" fmla="*/ 0 w 1863434"/>
              <a:gd name="connsiteY4" fmla="*/ 250963 h 250963"/>
              <a:gd name="connsiteX5" fmla="*/ 0 w 1863434"/>
              <a:gd name="connsiteY5" fmla="*/ 187404 h 250963"/>
              <a:gd name="connsiteX6" fmla="*/ 213669 w 1863434"/>
              <a:gd name="connsiteY6" fmla="*/ 174835 h 250963"/>
              <a:gd name="connsiteX7" fmla="*/ 685196 w 1863434"/>
              <a:gd name="connsiteY7" fmla="*/ 84769 h 250963"/>
              <a:gd name="connsiteX8" fmla="*/ 1255031 w 1863434"/>
              <a:gd name="connsiteY8" fmla="*/ 0 h 25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3434" h="250963">
                <a:moveTo>
                  <a:pt x="1255031" y="0"/>
                </a:moveTo>
                <a:cubicBezTo>
                  <a:pt x="1428101" y="0"/>
                  <a:pt x="1603820" y="45033"/>
                  <a:pt x="1742453" y="91391"/>
                </a:cubicBezTo>
                <a:lnTo>
                  <a:pt x="1863434" y="135190"/>
                </a:lnTo>
                <a:lnTo>
                  <a:pt x="1863434" y="250963"/>
                </a:lnTo>
                <a:lnTo>
                  <a:pt x="0" y="250963"/>
                </a:lnTo>
                <a:lnTo>
                  <a:pt x="0" y="187404"/>
                </a:lnTo>
                <a:lnTo>
                  <a:pt x="213669" y="174835"/>
                </a:lnTo>
                <a:cubicBezTo>
                  <a:pt x="418527" y="155409"/>
                  <a:pt x="554511" y="120089"/>
                  <a:pt x="685196" y="84769"/>
                </a:cubicBezTo>
                <a:cubicBezTo>
                  <a:pt x="845315" y="42384"/>
                  <a:pt x="1000725" y="0"/>
                  <a:pt x="1255031" y="0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DF9607B2-EFA3-4FEC-8DE3-EC3447C2A057}"/>
              </a:ext>
            </a:extLst>
          </p:cNvPr>
          <p:cNvSpPr/>
          <p:nvPr/>
        </p:nvSpPr>
        <p:spPr>
          <a:xfrm>
            <a:off x="6945789" y="1705375"/>
            <a:ext cx="394699" cy="394699"/>
          </a:xfrm>
          <a:custGeom>
            <a:avLst/>
            <a:gdLst>
              <a:gd name="connsiteX0" fmla="*/ 565126 w 565126"/>
              <a:gd name="connsiteY0" fmla="*/ 282563 h 565126"/>
              <a:gd name="connsiteX1" fmla="*/ 282563 w 565126"/>
              <a:gd name="connsiteY1" fmla="*/ 565126 h 565126"/>
              <a:gd name="connsiteX2" fmla="*/ 0 w 565126"/>
              <a:gd name="connsiteY2" fmla="*/ 282563 h 565126"/>
              <a:gd name="connsiteX3" fmla="*/ 282563 w 565126"/>
              <a:gd name="connsiteY3" fmla="*/ 0 h 565126"/>
              <a:gd name="connsiteX4" fmla="*/ 565126 w 565126"/>
              <a:gd name="connsiteY4" fmla="*/ 282563 h 5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126" h="565126">
                <a:moveTo>
                  <a:pt x="565126" y="282563"/>
                </a:moveTo>
                <a:cubicBezTo>
                  <a:pt x="565126" y="438618"/>
                  <a:pt x="438618" y="565126"/>
                  <a:pt x="282563" y="565126"/>
                </a:cubicBezTo>
                <a:cubicBezTo>
                  <a:pt x="126508" y="565126"/>
                  <a:pt x="0" y="438618"/>
                  <a:pt x="0" y="282563"/>
                </a:cubicBezTo>
                <a:cubicBezTo>
                  <a:pt x="0" y="126508"/>
                  <a:pt x="126508" y="0"/>
                  <a:pt x="282563" y="0"/>
                </a:cubicBezTo>
                <a:cubicBezTo>
                  <a:pt x="438618" y="0"/>
                  <a:pt x="565126" y="126508"/>
                  <a:pt x="565126" y="282563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E34311BA-7D70-45D3-B6C2-05F027FC0531}"/>
              </a:ext>
            </a:extLst>
          </p:cNvPr>
          <p:cNvSpPr/>
          <p:nvPr/>
        </p:nvSpPr>
        <p:spPr>
          <a:xfrm>
            <a:off x="6945789" y="1310676"/>
            <a:ext cx="197349" cy="197349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C531B484-CEA6-4761-8F21-2263EFA462D0}"/>
              </a:ext>
            </a:extLst>
          </p:cNvPr>
          <p:cNvSpPr/>
          <p:nvPr/>
        </p:nvSpPr>
        <p:spPr>
          <a:xfrm>
            <a:off x="7504946" y="1902724"/>
            <a:ext cx="197349" cy="197349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51AF414B-0AE4-4D93-AEAF-AE4A0CABEE26}"/>
              </a:ext>
            </a:extLst>
          </p:cNvPr>
          <p:cNvSpPr/>
          <p:nvPr/>
        </p:nvSpPr>
        <p:spPr>
          <a:xfrm>
            <a:off x="7537837" y="1442242"/>
            <a:ext cx="263132" cy="263132"/>
          </a:xfrm>
          <a:custGeom>
            <a:avLst/>
            <a:gdLst>
              <a:gd name="connsiteX0" fmla="*/ 376751 w 376750"/>
              <a:gd name="connsiteY0" fmla="*/ 188375 h 376750"/>
              <a:gd name="connsiteX1" fmla="*/ 188375 w 376750"/>
              <a:gd name="connsiteY1" fmla="*/ 376751 h 376750"/>
              <a:gd name="connsiteX2" fmla="*/ 0 w 376750"/>
              <a:gd name="connsiteY2" fmla="*/ 188375 h 376750"/>
              <a:gd name="connsiteX3" fmla="*/ 188375 w 376750"/>
              <a:gd name="connsiteY3" fmla="*/ 0 h 376750"/>
              <a:gd name="connsiteX4" fmla="*/ 376751 w 376750"/>
              <a:gd name="connsiteY4" fmla="*/ 188375 h 3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750" h="376750">
                <a:moveTo>
                  <a:pt x="376751" y="188375"/>
                </a:moveTo>
                <a:cubicBezTo>
                  <a:pt x="376751" y="292412"/>
                  <a:pt x="292412" y="376751"/>
                  <a:pt x="188375" y="376751"/>
                </a:cubicBezTo>
                <a:cubicBezTo>
                  <a:pt x="84338" y="376751"/>
                  <a:pt x="0" y="292412"/>
                  <a:pt x="0" y="188375"/>
                </a:cubicBezTo>
                <a:cubicBezTo>
                  <a:pt x="0" y="84339"/>
                  <a:pt x="84338" y="0"/>
                  <a:pt x="188375" y="0"/>
                </a:cubicBezTo>
                <a:cubicBezTo>
                  <a:pt x="292412" y="0"/>
                  <a:pt x="376751" y="84339"/>
                  <a:pt x="376751" y="188375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75823CEE-C12A-459E-A4D2-77DE5214DE6D}"/>
              </a:ext>
            </a:extLst>
          </p:cNvPr>
          <p:cNvSpPr/>
          <p:nvPr/>
        </p:nvSpPr>
        <p:spPr>
          <a:xfrm>
            <a:off x="6455216" y="2198747"/>
            <a:ext cx="1839946" cy="2006386"/>
          </a:xfrm>
          <a:custGeom>
            <a:avLst/>
            <a:gdLst>
              <a:gd name="connsiteX0" fmla="*/ 313220 w 2634419"/>
              <a:gd name="connsiteY0" fmla="*/ 188375 h 2872726"/>
              <a:gd name="connsiteX1" fmla="*/ 374442 w 2634419"/>
              <a:gd name="connsiteY1" fmla="*/ 423845 h 2872726"/>
              <a:gd name="connsiteX2" fmla="*/ 374442 w 2634419"/>
              <a:gd name="connsiteY2" fmla="*/ 430865 h 2872726"/>
              <a:gd name="connsiteX3" fmla="*/ 374452 w 2634419"/>
              <a:gd name="connsiteY3" fmla="*/ 449916 h 2872726"/>
              <a:gd name="connsiteX4" fmla="*/ 375386 w 2634419"/>
              <a:gd name="connsiteY4" fmla="*/ 449916 h 2872726"/>
              <a:gd name="connsiteX5" fmla="*/ 375386 w 2634419"/>
              <a:gd name="connsiteY5" fmla="*/ 840086 h 2872726"/>
              <a:gd name="connsiteX6" fmla="*/ 375386 w 2634419"/>
              <a:gd name="connsiteY6" fmla="*/ 2206944 h 2872726"/>
              <a:gd name="connsiteX7" fmla="*/ 375386 w 2634419"/>
              <a:gd name="connsiteY7" fmla="*/ 2208864 h 2872726"/>
              <a:gd name="connsiteX8" fmla="*/ 375386 w 2634419"/>
              <a:gd name="connsiteY8" fmla="*/ 2379388 h 2872726"/>
              <a:gd name="connsiteX9" fmla="*/ 375386 w 2634419"/>
              <a:gd name="connsiteY9" fmla="*/ 2498912 h 2872726"/>
              <a:gd name="connsiteX10" fmla="*/ 565532 w 2634419"/>
              <a:gd name="connsiteY10" fmla="*/ 2689058 h 2872726"/>
              <a:gd name="connsiteX11" fmla="*/ 2068995 w 2634419"/>
              <a:gd name="connsiteY11" fmla="*/ 2689058 h 2872726"/>
              <a:gd name="connsiteX12" fmla="*/ 2259141 w 2634419"/>
              <a:gd name="connsiteY12" fmla="*/ 2498912 h 2872726"/>
              <a:gd name="connsiteX13" fmla="*/ 2259141 w 2634419"/>
              <a:gd name="connsiteY13" fmla="*/ 2379388 h 2872726"/>
              <a:gd name="connsiteX14" fmla="*/ 2259141 w 2634419"/>
              <a:gd name="connsiteY14" fmla="*/ 2208864 h 2872726"/>
              <a:gd name="connsiteX15" fmla="*/ 2259141 w 2634419"/>
              <a:gd name="connsiteY15" fmla="*/ 840086 h 2872726"/>
              <a:gd name="connsiteX16" fmla="*/ 2259140 w 2634419"/>
              <a:gd name="connsiteY16" fmla="*/ 840076 h 2872726"/>
              <a:gd name="connsiteX17" fmla="*/ 2259140 w 2634419"/>
              <a:gd name="connsiteY17" fmla="*/ 430865 h 2872726"/>
              <a:gd name="connsiteX18" fmla="*/ 2258195 w 2634419"/>
              <a:gd name="connsiteY18" fmla="*/ 430865 h 2872726"/>
              <a:gd name="connsiteX19" fmla="*/ 2258195 w 2634419"/>
              <a:gd name="connsiteY19" fmla="*/ 423845 h 2872726"/>
              <a:gd name="connsiteX20" fmla="*/ 2319418 w 2634419"/>
              <a:gd name="connsiteY20" fmla="*/ 188375 h 2872726"/>
              <a:gd name="connsiteX21" fmla="*/ 91879 w 2634419"/>
              <a:gd name="connsiteY21" fmla="*/ 0 h 2872726"/>
              <a:gd name="connsiteX22" fmla="*/ 2540759 w 2634419"/>
              <a:gd name="connsiteY22" fmla="*/ 0 h 2872726"/>
              <a:gd name="connsiteX23" fmla="*/ 2630237 w 2634419"/>
              <a:gd name="connsiteY23" fmla="*/ 70641 h 2872726"/>
              <a:gd name="connsiteX24" fmla="*/ 2587852 w 2634419"/>
              <a:gd name="connsiteY24" fmla="*/ 178957 h 2872726"/>
              <a:gd name="connsiteX25" fmla="*/ 2451280 w 2634419"/>
              <a:gd name="connsiteY25" fmla="*/ 423845 h 2872726"/>
              <a:gd name="connsiteX26" fmla="*/ 2451280 w 2634419"/>
              <a:gd name="connsiteY26" fmla="*/ 430865 h 2872726"/>
              <a:gd name="connsiteX27" fmla="*/ 2451290 w 2634419"/>
              <a:gd name="connsiteY27" fmla="*/ 449916 h 2872726"/>
              <a:gd name="connsiteX28" fmla="*/ 2452225 w 2634419"/>
              <a:gd name="connsiteY28" fmla="*/ 449916 h 2872726"/>
              <a:gd name="connsiteX29" fmla="*/ 2452225 w 2634419"/>
              <a:gd name="connsiteY29" fmla="*/ 2208864 h 2872726"/>
              <a:gd name="connsiteX30" fmla="*/ 2452225 w 2634419"/>
              <a:gd name="connsiteY30" fmla="*/ 2499815 h 2872726"/>
              <a:gd name="connsiteX31" fmla="*/ 2169662 w 2634419"/>
              <a:gd name="connsiteY31" fmla="*/ 2872726 h 2872726"/>
              <a:gd name="connsiteX32" fmla="*/ 474284 w 2634419"/>
              <a:gd name="connsiteY32" fmla="*/ 2872726 h 2872726"/>
              <a:gd name="connsiteX33" fmla="*/ 191721 w 2634419"/>
              <a:gd name="connsiteY33" fmla="*/ 2499815 h 2872726"/>
              <a:gd name="connsiteX34" fmla="*/ 191721 w 2634419"/>
              <a:gd name="connsiteY34" fmla="*/ 2208864 h 2872726"/>
              <a:gd name="connsiteX35" fmla="*/ 191721 w 2634419"/>
              <a:gd name="connsiteY35" fmla="*/ 449916 h 2872726"/>
              <a:gd name="connsiteX36" fmla="*/ 191721 w 2634419"/>
              <a:gd name="connsiteY36" fmla="*/ 430865 h 2872726"/>
              <a:gd name="connsiteX37" fmla="*/ 190776 w 2634419"/>
              <a:gd name="connsiteY37" fmla="*/ 430865 h 2872726"/>
              <a:gd name="connsiteX38" fmla="*/ 190776 w 2634419"/>
              <a:gd name="connsiteY38" fmla="*/ 423845 h 2872726"/>
              <a:gd name="connsiteX39" fmla="*/ 49494 w 2634419"/>
              <a:gd name="connsiteY39" fmla="*/ 174247 h 2872726"/>
              <a:gd name="connsiteX40" fmla="*/ 2400 w 2634419"/>
              <a:gd name="connsiteY40" fmla="*/ 70641 h 2872726"/>
              <a:gd name="connsiteX41" fmla="*/ 91879 w 2634419"/>
              <a:gd name="connsiteY41" fmla="*/ 0 h 287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34419" h="2872726">
                <a:moveTo>
                  <a:pt x="313220" y="188375"/>
                </a:moveTo>
                <a:cubicBezTo>
                  <a:pt x="346185" y="249597"/>
                  <a:pt x="374442" y="329657"/>
                  <a:pt x="374442" y="423845"/>
                </a:cubicBezTo>
                <a:lnTo>
                  <a:pt x="374442" y="430865"/>
                </a:lnTo>
                <a:lnTo>
                  <a:pt x="374452" y="449916"/>
                </a:lnTo>
                <a:lnTo>
                  <a:pt x="375386" y="449916"/>
                </a:lnTo>
                <a:lnTo>
                  <a:pt x="375386" y="840086"/>
                </a:lnTo>
                <a:lnTo>
                  <a:pt x="375386" y="2206944"/>
                </a:lnTo>
                <a:lnTo>
                  <a:pt x="375386" y="2208864"/>
                </a:lnTo>
                <a:lnTo>
                  <a:pt x="375386" y="2379388"/>
                </a:lnTo>
                <a:lnTo>
                  <a:pt x="375386" y="2498912"/>
                </a:lnTo>
                <a:cubicBezTo>
                  <a:pt x="375386" y="2603927"/>
                  <a:pt x="460517" y="2689058"/>
                  <a:pt x="565532" y="2689058"/>
                </a:cubicBezTo>
                <a:lnTo>
                  <a:pt x="2068995" y="2689058"/>
                </a:lnTo>
                <a:cubicBezTo>
                  <a:pt x="2174010" y="2689058"/>
                  <a:pt x="2259141" y="2603927"/>
                  <a:pt x="2259141" y="2498912"/>
                </a:cubicBezTo>
                <a:lnTo>
                  <a:pt x="2259141" y="2379388"/>
                </a:lnTo>
                <a:lnTo>
                  <a:pt x="2259141" y="2208864"/>
                </a:lnTo>
                <a:lnTo>
                  <a:pt x="2259141" y="840086"/>
                </a:lnTo>
                <a:lnTo>
                  <a:pt x="2259140" y="840076"/>
                </a:lnTo>
                <a:lnTo>
                  <a:pt x="2259140" y="430865"/>
                </a:lnTo>
                <a:lnTo>
                  <a:pt x="2258195" y="430865"/>
                </a:lnTo>
                <a:lnTo>
                  <a:pt x="2258195" y="423845"/>
                </a:lnTo>
                <a:cubicBezTo>
                  <a:pt x="2258195" y="329657"/>
                  <a:pt x="2286452" y="249597"/>
                  <a:pt x="2319418" y="188375"/>
                </a:cubicBezTo>
                <a:close/>
                <a:moveTo>
                  <a:pt x="91879" y="0"/>
                </a:moveTo>
                <a:lnTo>
                  <a:pt x="2540759" y="0"/>
                </a:lnTo>
                <a:cubicBezTo>
                  <a:pt x="2583143" y="0"/>
                  <a:pt x="2620818" y="28256"/>
                  <a:pt x="2630237" y="70641"/>
                </a:cubicBezTo>
                <a:cubicBezTo>
                  <a:pt x="2644365" y="113025"/>
                  <a:pt x="2620818" y="155410"/>
                  <a:pt x="2587852" y="178957"/>
                </a:cubicBezTo>
                <a:cubicBezTo>
                  <a:pt x="2583143" y="178957"/>
                  <a:pt x="2451280" y="254307"/>
                  <a:pt x="2451280" y="423845"/>
                </a:cubicBezTo>
                <a:lnTo>
                  <a:pt x="2451280" y="430865"/>
                </a:lnTo>
                <a:lnTo>
                  <a:pt x="2451290" y="449916"/>
                </a:lnTo>
                <a:lnTo>
                  <a:pt x="2452225" y="449916"/>
                </a:lnTo>
                <a:lnTo>
                  <a:pt x="2452225" y="2208864"/>
                </a:lnTo>
                <a:lnTo>
                  <a:pt x="2452225" y="2499815"/>
                </a:lnTo>
                <a:cubicBezTo>
                  <a:pt x="2452225" y="2704915"/>
                  <a:pt x="2325072" y="2872726"/>
                  <a:pt x="2169662" y="2872726"/>
                </a:cubicBezTo>
                <a:lnTo>
                  <a:pt x="474284" y="2872726"/>
                </a:lnTo>
                <a:cubicBezTo>
                  <a:pt x="318874" y="2872726"/>
                  <a:pt x="191721" y="2704915"/>
                  <a:pt x="191721" y="2499815"/>
                </a:cubicBezTo>
                <a:lnTo>
                  <a:pt x="191721" y="2208864"/>
                </a:lnTo>
                <a:lnTo>
                  <a:pt x="191721" y="449916"/>
                </a:lnTo>
                <a:lnTo>
                  <a:pt x="191721" y="430865"/>
                </a:lnTo>
                <a:lnTo>
                  <a:pt x="190776" y="430865"/>
                </a:lnTo>
                <a:lnTo>
                  <a:pt x="190776" y="423845"/>
                </a:lnTo>
                <a:cubicBezTo>
                  <a:pt x="190776" y="254307"/>
                  <a:pt x="49494" y="174247"/>
                  <a:pt x="49494" y="174247"/>
                </a:cubicBezTo>
                <a:cubicBezTo>
                  <a:pt x="11819" y="155410"/>
                  <a:pt x="-7019" y="113025"/>
                  <a:pt x="2400" y="70641"/>
                </a:cubicBezTo>
                <a:cubicBezTo>
                  <a:pt x="11819" y="28256"/>
                  <a:pt x="49494" y="0"/>
                  <a:pt x="91879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B23E3EA1-2945-4CEB-9176-D27E0861E9FE}"/>
              </a:ext>
            </a:extLst>
          </p:cNvPr>
          <p:cNvGrpSpPr/>
          <p:nvPr/>
        </p:nvGrpSpPr>
        <p:grpSpPr>
          <a:xfrm>
            <a:off x="7454314" y="2757904"/>
            <a:ext cx="394699" cy="1184096"/>
            <a:chOff x="2463916" y="2976791"/>
            <a:chExt cx="526265" cy="1578794"/>
          </a:xfrm>
          <a:solidFill>
            <a:schemeClr val="bg1"/>
          </a:solidFill>
        </p:grpSpPr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E3B9C9-F277-4BD3-8AE2-EBA1E402BDEC}"/>
                </a:ext>
              </a:extLst>
            </p:cNvPr>
            <p:cNvSpPr/>
            <p:nvPr/>
          </p:nvSpPr>
          <p:spPr>
            <a:xfrm>
              <a:off x="2463916" y="2976791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23C2701D-4243-4200-82CF-C5D1187AA124}"/>
                </a:ext>
              </a:extLst>
            </p:cNvPr>
            <p:cNvSpPr/>
            <p:nvPr/>
          </p:nvSpPr>
          <p:spPr>
            <a:xfrm>
              <a:off x="2463916" y="3327634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8917AC7D-13B3-405F-86BE-AEAA71A0303D}"/>
                </a:ext>
              </a:extLst>
            </p:cNvPr>
            <p:cNvSpPr/>
            <p:nvPr/>
          </p:nvSpPr>
          <p:spPr>
            <a:xfrm>
              <a:off x="2463916" y="3678477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DE1C022D-296D-4D0A-91EC-EABE179354E2}"/>
                </a:ext>
              </a:extLst>
            </p:cNvPr>
            <p:cNvSpPr/>
            <p:nvPr/>
          </p:nvSpPr>
          <p:spPr>
            <a:xfrm>
              <a:off x="2463916" y="4029321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780BC7E9-C192-4CC3-894E-149DB5FC12A1}"/>
                </a:ext>
              </a:extLst>
            </p:cNvPr>
            <p:cNvSpPr/>
            <p:nvPr/>
          </p:nvSpPr>
          <p:spPr>
            <a:xfrm>
              <a:off x="2463916" y="4380163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02797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F484AC3-548D-42AD-9DA1-D907256F07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1312498"/>
              </p:ext>
            </p:extLst>
          </p:nvPr>
        </p:nvGraphicFramePr>
        <p:xfrm>
          <a:off x="459458" y="2449345"/>
          <a:ext cx="2348661" cy="1799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Beaker Chart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DBF99B9-F3F6-48E9-A210-C668F903E2A6}"/>
              </a:ext>
            </a:extLst>
          </p:cNvPr>
          <p:cNvSpPr/>
          <p:nvPr/>
        </p:nvSpPr>
        <p:spPr>
          <a:xfrm>
            <a:off x="1082378" y="2732475"/>
            <a:ext cx="1372867" cy="175279"/>
          </a:xfrm>
          <a:custGeom>
            <a:avLst/>
            <a:gdLst>
              <a:gd name="connsiteX0" fmla="*/ 1255031 w 1863434"/>
              <a:gd name="connsiteY0" fmla="*/ 0 h 250963"/>
              <a:gd name="connsiteX1" fmla="*/ 1742453 w 1863434"/>
              <a:gd name="connsiteY1" fmla="*/ 91391 h 250963"/>
              <a:gd name="connsiteX2" fmla="*/ 1863434 w 1863434"/>
              <a:gd name="connsiteY2" fmla="*/ 135190 h 250963"/>
              <a:gd name="connsiteX3" fmla="*/ 1863434 w 1863434"/>
              <a:gd name="connsiteY3" fmla="*/ 250963 h 250963"/>
              <a:gd name="connsiteX4" fmla="*/ 0 w 1863434"/>
              <a:gd name="connsiteY4" fmla="*/ 250963 h 250963"/>
              <a:gd name="connsiteX5" fmla="*/ 0 w 1863434"/>
              <a:gd name="connsiteY5" fmla="*/ 187404 h 250963"/>
              <a:gd name="connsiteX6" fmla="*/ 213669 w 1863434"/>
              <a:gd name="connsiteY6" fmla="*/ 174835 h 250963"/>
              <a:gd name="connsiteX7" fmla="*/ 685196 w 1863434"/>
              <a:gd name="connsiteY7" fmla="*/ 84769 h 250963"/>
              <a:gd name="connsiteX8" fmla="*/ 1255031 w 1863434"/>
              <a:gd name="connsiteY8" fmla="*/ 0 h 25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3434" h="250963">
                <a:moveTo>
                  <a:pt x="1255031" y="0"/>
                </a:moveTo>
                <a:cubicBezTo>
                  <a:pt x="1428101" y="0"/>
                  <a:pt x="1603820" y="45033"/>
                  <a:pt x="1742453" y="91391"/>
                </a:cubicBezTo>
                <a:lnTo>
                  <a:pt x="1863434" y="135190"/>
                </a:lnTo>
                <a:lnTo>
                  <a:pt x="1863434" y="250963"/>
                </a:lnTo>
                <a:lnTo>
                  <a:pt x="0" y="250963"/>
                </a:lnTo>
                <a:lnTo>
                  <a:pt x="0" y="187404"/>
                </a:lnTo>
                <a:lnTo>
                  <a:pt x="213669" y="174835"/>
                </a:lnTo>
                <a:cubicBezTo>
                  <a:pt x="418527" y="155409"/>
                  <a:pt x="554511" y="120089"/>
                  <a:pt x="685196" y="84769"/>
                </a:cubicBezTo>
                <a:cubicBezTo>
                  <a:pt x="845315" y="42384"/>
                  <a:pt x="1000725" y="0"/>
                  <a:pt x="1255031" y="0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93DF826-1B6E-4645-B86B-0968FDECBBCF}"/>
              </a:ext>
            </a:extLst>
          </p:cNvPr>
          <p:cNvSpPr/>
          <p:nvPr/>
        </p:nvSpPr>
        <p:spPr>
          <a:xfrm>
            <a:off x="1339413" y="1705375"/>
            <a:ext cx="394699" cy="394699"/>
          </a:xfrm>
          <a:custGeom>
            <a:avLst/>
            <a:gdLst>
              <a:gd name="connsiteX0" fmla="*/ 565126 w 565126"/>
              <a:gd name="connsiteY0" fmla="*/ 282563 h 565126"/>
              <a:gd name="connsiteX1" fmla="*/ 282563 w 565126"/>
              <a:gd name="connsiteY1" fmla="*/ 565126 h 565126"/>
              <a:gd name="connsiteX2" fmla="*/ 0 w 565126"/>
              <a:gd name="connsiteY2" fmla="*/ 282563 h 565126"/>
              <a:gd name="connsiteX3" fmla="*/ 282563 w 565126"/>
              <a:gd name="connsiteY3" fmla="*/ 0 h 565126"/>
              <a:gd name="connsiteX4" fmla="*/ 565126 w 565126"/>
              <a:gd name="connsiteY4" fmla="*/ 282563 h 5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126" h="565126">
                <a:moveTo>
                  <a:pt x="565126" y="282563"/>
                </a:moveTo>
                <a:cubicBezTo>
                  <a:pt x="565126" y="438618"/>
                  <a:pt x="438618" y="565126"/>
                  <a:pt x="282563" y="565126"/>
                </a:cubicBezTo>
                <a:cubicBezTo>
                  <a:pt x="126508" y="565126"/>
                  <a:pt x="0" y="438618"/>
                  <a:pt x="0" y="282563"/>
                </a:cubicBezTo>
                <a:cubicBezTo>
                  <a:pt x="0" y="126508"/>
                  <a:pt x="126508" y="0"/>
                  <a:pt x="282563" y="0"/>
                </a:cubicBezTo>
                <a:cubicBezTo>
                  <a:pt x="438618" y="0"/>
                  <a:pt x="565126" y="126508"/>
                  <a:pt x="565126" y="282563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3BD94D3-C2C7-465F-9CFB-D0BB25F3617D}"/>
              </a:ext>
            </a:extLst>
          </p:cNvPr>
          <p:cNvSpPr/>
          <p:nvPr/>
        </p:nvSpPr>
        <p:spPr>
          <a:xfrm>
            <a:off x="1339412" y="1310676"/>
            <a:ext cx="197349" cy="197349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90C87C6-6AA4-4560-BFD2-32690915C752}"/>
              </a:ext>
            </a:extLst>
          </p:cNvPr>
          <p:cNvSpPr/>
          <p:nvPr/>
        </p:nvSpPr>
        <p:spPr>
          <a:xfrm>
            <a:off x="1898569" y="1902724"/>
            <a:ext cx="197349" cy="197349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B847DA9-E2A1-4255-9670-70F082D07ED1}"/>
              </a:ext>
            </a:extLst>
          </p:cNvPr>
          <p:cNvSpPr/>
          <p:nvPr/>
        </p:nvSpPr>
        <p:spPr>
          <a:xfrm>
            <a:off x="1931460" y="1442242"/>
            <a:ext cx="263132" cy="263132"/>
          </a:xfrm>
          <a:custGeom>
            <a:avLst/>
            <a:gdLst>
              <a:gd name="connsiteX0" fmla="*/ 376751 w 376750"/>
              <a:gd name="connsiteY0" fmla="*/ 188375 h 376750"/>
              <a:gd name="connsiteX1" fmla="*/ 188375 w 376750"/>
              <a:gd name="connsiteY1" fmla="*/ 376751 h 376750"/>
              <a:gd name="connsiteX2" fmla="*/ 0 w 376750"/>
              <a:gd name="connsiteY2" fmla="*/ 188375 h 376750"/>
              <a:gd name="connsiteX3" fmla="*/ 188375 w 376750"/>
              <a:gd name="connsiteY3" fmla="*/ 0 h 376750"/>
              <a:gd name="connsiteX4" fmla="*/ 376751 w 376750"/>
              <a:gd name="connsiteY4" fmla="*/ 188375 h 3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750" h="376750">
                <a:moveTo>
                  <a:pt x="376751" y="188375"/>
                </a:moveTo>
                <a:cubicBezTo>
                  <a:pt x="376751" y="292412"/>
                  <a:pt x="292412" y="376751"/>
                  <a:pt x="188375" y="376751"/>
                </a:cubicBezTo>
                <a:cubicBezTo>
                  <a:pt x="84338" y="376751"/>
                  <a:pt x="0" y="292412"/>
                  <a:pt x="0" y="188375"/>
                </a:cubicBezTo>
                <a:cubicBezTo>
                  <a:pt x="0" y="84339"/>
                  <a:pt x="84338" y="0"/>
                  <a:pt x="188375" y="0"/>
                </a:cubicBezTo>
                <a:cubicBezTo>
                  <a:pt x="292412" y="0"/>
                  <a:pt x="376751" y="84339"/>
                  <a:pt x="376751" y="188375"/>
                </a:cubicBezTo>
                <a:close/>
              </a:path>
            </a:pathLst>
          </a:custGeom>
          <a:solidFill>
            <a:schemeClr val="accent3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7A82D75-97F4-4BAE-8268-CB33568514E9}"/>
              </a:ext>
            </a:extLst>
          </p:cNvPr>
          <p:cNvSpPr/>
          <p:nvPr/>
        </p:nvSpPr>
        <p:spPr>
          <a:xfrm>
            <a:off x="848839" y="2198747"/>
            <a:ext cx="1839946" cy="2006386"/>
          </a:xfrm>
          <a:custGeom>
            <a:avLst/>
            <a:gdLst>
              <a:gd name="connsiteX0" fmla="*/ 313220 w 2634419"/>
              <a:gd name="connsiteY0" fmla="*/ 188375 h 2872726"/>
              <a:gd name="connsiteX1" fmla="*/ 374442 w 2634419"/>
              <a:gd name="connsiteY1" fmla="*/ 423845 h 2872726"/>
              <a:gd name="connsiteX2" fmla="*/ 374442 w 2634419"/>
              <a:gd name="connsiteY2" fmla="*/ 430865 h 2872726"/>
              <a:gd name="connsiteX3" fmla="*/ 374452 w 2634419"/>
              <a:gd name="connsiteY3" fmla="*/ 449916 h 2872726"/>
              <a:gd name="connsiteX4" fmla="*/ 375386 w 2634419"/>
              <a:gd name="connsiteY4" fmla="*/ 449916 h 2872726"/>
              <a:gd name="connsiteX5" fmla="*/ 375386 w 2634419"/>
              <a:gd name="connsiteY5" fmla="*/ 840086 h 2872726"/>
              <a:gd name="connsiteX6" fmla="*/ 375386 w 2634419"/>
              <a:gd name="connsiteY6" fmla="*/ 2206944 h 2872726"/>
              <a:gd name="connsiteX7" fmla="*/ 375386 w 2634419"/>
              <a:gd name="connsiteY7" fmla="*/ 2208864 h 2872726"/>
              <a:gd name="connsiteX8" fmla="*/ 375386 w 2634419"/>
              <a:gd name="connsiteY8" fmla="*/ 2379388 h 2872726"/>
              <a:gd name="connsiteX9" fmla="*/ 375386 w 2634419"/>
              <a:gd name="connsiteY9" fmla="*/ 2498912 h 2872726"/>
              <a:gd name="connsiteX10" fmla="*/ 565532 w 2634419"/>
              <a:gd name="connsiteY10" fmla="*/ 2689058 h 2872726"/>
              <a:gd name="connsiteX11" fmla="*/ 2068995 w 2634419"/>
              <a:gd name="connsiteY11" fmla="*/ 2689058 h 2872726"/>
              <a:gd name="connsiteX12" fmla="*/ 2259141 w 2634419"/>
              <a:gd name="connsiteY12" fmla="*/ 2498912 h 2872726"/>
              <a:gd name="connsiteX13" fmla="*/ 2259141 w 2634419"/>
              <a:gd name="connsiteY13" fmla="*/ 2379388 h 2872726"/>
              <a:gd name="connsiteX14" fmla="*/ 2259141 w 2634419"/>
              <a:gd name="connsiteY14" fmla="*/ 2208864 h 2872726"/>
              <a:gd name="connsiteX15" fmla="*/ 2259141 w 2634419"/>
              <a:gd name="connsiteY15" fmla="*/ 840086 h 2872726"/>
              <a:gd name="connsiteX16" fmla="*/ 2259140 w 2634419"/>
              <a:gd name="connsiteY16" fmla="*/ 840076 h 2872726"/>
              <a:gd name="connsiteX17" fmla="*/ 2259140 w 2634419"/>
              <a:gd name="connsiteY17" fmla="*/ 430865 h 2872726"/>
              <a:gd name="connsiteX18" fmla="*/ 2258195 w 2634419"/>
              <a:gd name="connsiteY18" fmla="*/ 430865 h 2872726"/>
              <a:gd name="connsiteX19" fmla="*/ 2258195 w 2634419"/>
              <a:gd name="connsiteY19" fmla="*/ 423845 h 2872726"/>
              <a:gd name="connsiteX20" fmla="*/ 2319418 w 2634419"/>
              <a:gd name="connsiteY20" fmla="*/ 188375 h 2872726"/>
              <a:gd name="connsiteX21" fmla="*/ 91879 w 2634419"/>
              <a:gd name="connsiteY21" fmla="*/ 0 h 2872726"/>
              <a:gd name="connsiteX22" fmla="*/ 2540759 w 2634419"/>
              <a:gd name="connsiteY22" fmla="*/ 0 h 2872726"/>
              <a:gd name="connsiteX23" fmla="*/ 2630237 w 2634419"/>
              <a:gd name="connsiteY23" fmla="*/ 70641 h 2872726"/>
              <a:gd name="connsiteX24" fmla="*/ 2587852 w 2634419"/>
              <a:gd name="connsiteY24" fmla="*/ 178957 h 2872726"/>
              <a:gd name="connsiteX25" fmla="*/ 2451280 w 2634419"/>
              <a:gd name="connsiteY25" fmla="*/ 423845 h 2872726"/>
              <a:gd name="connsiteX26" fmla="*/ 2451280 w 2634419"/>
              <a:gd name="connsiteY26" fmla="*/ 430865 h 2872726"/>
              <a:gd name="connsiteX27" fmla="*/ 2451290 w 2634419"/>
              <a:gd name="connsiteY27" fmla="*/ 449916 h 2872726"/>
              <a:gd name="connsiteX28" fmla="*/ 2452225 w 2634419"/>
              <a:gd name="connsiteY28" fmla="*/ 449916 h 2872726"/>
              <a:gd name="connsiteX29" fmla="*/ 2452225 w 2634419"/>
              <a:gd name="connsiteY29" fmla="*/ 2208864 h 2872726"/>
              <a:gd name="connsiteX30" fmla="*/ 2452225 w 2634419"/>
              <a:gd name="connsiteY30" fmla="*/ 2499815 h 2872726"/>
              <a:gd name="connsiteX31" fmla="*/ 2169662 w 2634419"/>
              <a:gd name="connsiteY31" fmla="*/ 2872726 h 2872726"/>
              <a:gd name="connsiteX32" fmla="*/ 474284 w 2634419"/>
              <a:gd name="connsiteY32" fmla="*/ 2872726 h 2872726"/>
              <a:gd name="connsiteX33" fmla="*/ 191721 w 2634419"/>
              <a:gd name="connsiteY33" fmla="*/ 2499815 h 2872726"/>
              <a:gd name="connsiteX34" fmla="*/ 191721 w 2634419"/>
              <a:gd name="connsiteY34" fmla="*/ 2208864 h 2872726"/>
              <a:gd name="connsiteX35" fmla="*/ 191721 w 2634419"/>
              <a:gd name="connsiteY35" fmla="*/ 449916 h 2872726"/>
              <a:gd name="connsiteX36" fmla="*/ 191721 w 2634419"/>
              <a:gd name="connsiteY36" fmla="*/ 430865 h 2872726"/>
              <a:gd name="connsiteX37" fmla="*/ 190776 w 2634419"/>
              <a:gd name="connsiteY37" fmla="*/ 430865 h 2872726"/>
              <a:gd name="connsiteX38" fmla="*/ 190776 w 2634419"/>
              <a:gd name="connsiteY38" fmla="*/ 423845 h 2872726"/>
              <a:gd name="connsiteX39" fmla="*/ 49494 w 2634419"/>
              <a:gd name="connsiteY39" fmla="*/ 174247 h 2872726"/>
              <a:gd name="connsiteX40" fmla="*/ 2400 w 2634419"/>
              <a:gd name="connsiteY40" fmla="*/ 70641 h 2872726"/>
              <a:gd name="connsiteX41" fmla="*/ 91879 w 2634419"/>
              <a:gd name="connsiteY41" fmla="*/ 0 h 287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34419" h="2872726">
                <a:moveTo>
                  <a:pt x="313220" y="188375"/>
                </a:moveTo>
                <a:cubicBezTo>
                  <a:pt x="346185" y="249597"/>
                  <a:pt x="374442" y="329657"/>
                  <a:pt x="374442" y="423845"/>
                </a:cubicBezTo>
                <a:lnTo>
                  <a:pt x="374442" y="430865"/>
                </a:lnTo>
                <a:lnTo>
                  <a:pt x="374452" y="449916"/>
                </a:lnTo>
                <a:lnTo>
                  <a:pt x="375386" y="449916"/>
                </a:lnTo>
                <a:lnTo>
                  <a:pt x="375386" y="840086"/>
                </a:lnTo>
                <a:lnTo>
                  <a:pt x="375386" y="2206944"/>
                </a:lnTo>
                <a:lnTo>
                  <a:pt x="375386" y="2208864"/>
                </a:lnTo>
                <a:lnTo>
                  <a:pt x="375386" y="2379388"/>
                </a:lnTo>
                <a:lnTo>
                  <a:pt x="375386" y="2498912"/>
                </a:lnTo>
                <a:cubicBezTo>
                  <a:pt x="375386" y="2603927"/>
                  <a:pt x="460517" y="2689058"/>
                  <a:pt x="565532" y="2689058"/>
                </a:cubicBezTo>
                <a:lnTo>
                  <a:pt x="2068995" y="2689058"/>
                </a:lnTo>
                <a:cubicBezTo>
                  <a:pt x="2174010" y="2689058"/>
                  <a:pt x="2259141" y="2603927"/>
                  <a:pt x="2259141" y="2498912"/>
                </a:cubicBezTo>
                <a:lnTo>
                  <a:pt x="2259141" y="2379388"/>
                </a:lnTo>
                <a:lnTo>
                  <a:pt x="2259141" y="2208864"/>
                </a:lnTo>
                <a:lnTo>
                  <a:pt x="2259141" y="840086"/>
                </a:lnTo>
                <a:lnTo>
                  <a:pt x="2259140" y="840076"/>
                </a:lnTo>
                <a:lnTo>
                  <a:pt x="2259140" y="430865"/>
                </a:lnTo>
                <a:lnTo>
                  <a:pt x="2258195" y="430865"/>
                </a:lnTo>
                <a:lnTo>
                  <a:pt x="2258195" y="423845"/>
                </a:lnTo>
                <a:cubicBezTo>
                  <a:pt x="2258195" y="329657"/>
                  <a:pt x="2286452" y="249597"/>
                  <a:pt x="2319418" y="188375"/>
                </a:cubicBezTo>
                <a:close/>
                <a:moveTo>
                  <a:pt x="91879" y="0"/>
                </a:moveTo>
                <a:lnTo>
                  <a:pt x="2540759" y="0"/>
                </a:lnTo>
                <a:cubicBezTo>
                  <a:pt x="2583143" y="0"/>
                  <a:pt x="2620818" y="28256"/>
                  <a:pt x="2630237" y="70641"/>
                </a:cubicBezTo>
                <a:cubicBezTo>
                  <a:pt x="2644365" y="113025"/>
                  <a:pt x="2620818" y="155410"/>
                  <a:pt x="2587852" y="178957"/>
                </a:cubicBezTo>
                <a:cubicBezTo>
                  <a:pt x="2583143" y="178957"/>
                  <a:pt x="2451280" y="254307"/>
                  <a:pt x="2451280" y="423845"/>
                </a:cubicBezTo>
                <a:lnTo>
                  <a:pt x="2451280" y="430865"/>
                </a:lnTo>
                <a:lnTo>
                  <a:pt x="2451290" y="449916"/>
                </a:lnTo>
                <a:lnTo>
                  <a:pt x="2452225" y="449916"/>
                </a:lnTo>
                <a:lnTo>
                  <a:pt x="2452225" y="2208864"/>
                </a:lnTo>
                <a:lnTo>
                  <a:pt x="2452225" y="2499815"/>
                </a:lnTo>
                <a:cubicBezTo>
                  <a:pt x="2452225" y="2704915"/>
                  <a:pt x="2325072" y="2872726"/>
                  <a:pt x="2169662" y="2872726"/>
                </a:cubicBezTo>
                <a:lnTo>
                  <a:pt x="474284" y="2872726"/>
                </a:lnTo>
                <a:cubicBezTo>
                  <a:pt x="318874" y="2872726"/>
                  <a:pt x="191721" y="2704915"/>
                  <a:pt x="191721" y="2499815"/>
                </a:cubicBezTo>
                <a:lnTo>
                  <a:pt x="191721" y="2208864"/>
                </a:lnTo>
                <a:lnTo>
                  <a:pt x="191721" y="449916"/>
                </a:lnTo>
                <a:lnTo>
                  <a:pt x="191721" y="430865"/>
                </a:lnTo>
                <a:lnTo>
                  <a:pt x="190776" y="430865"/>
                </a:lnTo>
                <a:lnTo>
                  <a:pt x="190776" y="423845"/>
                </a:lnTo>
                <a:cubicBezTo>
                  <a:pt x="190776" y="254307"/>
                  <a:pt x="49494" y="174247"/>
                  <a:pt x="49494" y="174247"/>
                </a:cubicBezTo>
                <a:cubicBezTo>
                  <a:pt x="11819" y="155410"/>
                  <a:pt x="-7019" y="113025"/>
                  <a:pt x="2400" y="70641"/>
                </a:cubicBezTo>
                <a:cubicBezTo>
                  <a:pt x="11819" y="28256"/>
                  <a:pt x="49494" y="0"/>
                  <a:pt x="91879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1523EF7-77E7-4F8A-9414-887FE146F087}"/>
              </a:ext>
            </a:extLst>
          </p:cNvPr>
          <p:cNvGrpSpPr/>
          <p:nvPr/>
        </p:nvGrpSpPr>
        <p:grpSpPr>
          <a:xfrm>
            <a:off x="1847937" y="2757904"/>
            <a:ext cx="394699" cy="1184096"/>
            <a:chOff x="2463916" y="2976791"/>
            <a:chExt cx="526265" cy="1578794"/>
          </a:xfrm>
          <a:solidFill>
            <a:schemeClr val="bg1"/>
          </a:solidFill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9EFC129-91E7-4D20-A9E1-E56ADF94EF9C}"/>
                </a:ext>
              </a:extLst>
            </p:cNvPr>
            <p:cNvSpPr/>
            <p:nvPr/>
          </p:nvSpPr>
          <p:spPr>
            <a:xfrm>
              <a:off x="2463916" y="2976791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E903834-2000-4BA2-A4E2-B96CC4870E5B}"/>
                </a:ext>
              </a:extLst>
            </p:cNvPr>
            <p:cNvSpPr/>
            <p:nvPr/>
          </p:nvSpPr>
          <p:spPr>
            <a:xfrm>
              <a:off x="2463916" y="3327634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7CC17C4-D29A-414B-B317-D378B9A29320}"/>
                </a:ext>
              </a:extLst>
            </p:cNvPr>
            <p:cNvSpPr/>
            <p:nvPr/>
          </p:nvSpPr>
          <p:spPr>
            <a:xfrm>
              <a:off x="2463916" y="3678477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07A8ACD-04B9-40A1-B9B6-DAB0063C9D4F}"/>
                </a:ext>
              </a:extLst>
            </p:cNvPr>
            <p:cNvSpPr/>
            <p:nvPr/>
          </p:nvSpPr>
          <p:spPr>
            <a:xfrm>
              <a:off x="2463916" y="4029321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01CFFD1-43C4-4BB3-ADFB-D92414EE1ED6}"/>
                </a:ext>
              </a:extLst>
            </p:cNvPr>
            <p:cNvSpPr/>
            <p:nvPr/>
          </p:nvSpPr>
          <p:spPr>
            <a:xfrm>
              <a:off x="2463916" y="4380163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3498B71-FC83-410A-9B26-1255E62D6CCD}"/>
              </a:ext>
            </a:extLst>
          </p:cNvPr>
          <p:cNvGrpSpPr/>
          <p:nvPr/>
        </p:nvGrpSpPr>
        <p:grpSpPr>
          <a:xfrm>
            <a:off x="667404" y="4354746"/>
            <a:ext cx="2202816" cy="1360030"/>
            <a:chOff x="332936" y="2473878"/>
            <a:chExt cx="2937088" cy="1813372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BA0BA62-D491-4CBE-B586-B1C374C2468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39BE07F-5D60-408F-BCA7-05FEA2E6379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C3C7B1B-B95A-4E47-8010-A28CFF71A86C}"/>
              </a:ext>
            </a:extLst>
          </p:cNvPr>
          <p:cNvGrpSpPr/>
          <p:nvPr/>
        </p:nvGrpSpPr>
        <p:grpSpPr>
          <a:xfrm>
            <a:off x="3435892" y="4354746"/>
            <a:ext cx="2202816" cy="1360030"/>
            <a:chOff x="332936" y="2473878"/>
            <a:chExt cx="2937088" cy="1813372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8897DEC-59F2-43C6-A736-AC25FF88B9B6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67533086-DECC-439C-ACA0-F04C43E402A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1A41DF2-EDFA-45E0-8CC2-E7F36F9CBA99}"/>
              </a:ext>
            </a:extLst>
          </p:cNvPr>
          <p:cNvGrpSpPr/>
          <p:nvPr/>
        </p:nvGrpSpPr>
        <p:grpSpPr>
          <a:xfrm>
            <a:off x="6239081" y="4354746"/>
            <a:ext cx="2202816" cy="1360030"/>
            <a:chOff x="332936" y="2473878"/>
            <a:chExt cx="2937088" cy="1813372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4824CE9-E809-419E-A795-2F72AAC1DEB0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48030E3-0108-4EEF-B053-412757A7139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aphicFrame>
        <p:nvGraphicFramePr>
          <p:cNvPr id="123" name="Chart 122">
            <a:extLst>
              <a:ext uri="{FF2B5EF4-FFF2-40B4-BE49-F238E27FC236}">
                <a16:creationId xmlns:a16="http://schemas.microsoft.com/office/drawing/2014/main" id="{AF44547D-5303-4931-A9F3-4EEC76EE92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0084508"/>
              </p:ext>
            </p:extLst>
          </p:nvPr>
        </p:nvGraphicFramePr>
        <p:xfrm>
          <a:off x="3262646" y="2449345"/>
          <a:ext cx="2348661" cy="1799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C3309802-37A6-444E-92B7-8EFA2A5ED9DC}"/>
              </a:ext>
            </a:extLst>
          </p:cNvPr>
          <p:cNvSpPr/>
          <p:nvPr/>
        </p:nvSpPr>
        <p:spPr>
          <a:xfrm>
            <a:off x="3885566" y="3184332"/>
            <a:ext cx="1372867" cy="175279"/>
          </a:xfrm>
          <a:custGeom>
            <a:avLst/>
            <a:gdLst>
              <a:gd name="connsiteX0" fmla="*/ 1255031 w 1863434"/>
              <a:gd name="connsiteY0" fmla="*/ 0 h 250963"/>
              <a:gd name="connsiteX1" fmla="*/ 1742453 w 1863434"/>
              <a:gd name="connsiteY1" fmla="*/ 91391 h 250963"/>
              <a:gd name="connsiteX2" fmla="*/ 1863434 w 1863434"/>
              <a:gd name="connsiteY2" fmla="*/ 135190 h 250963"/>
              <a:gd name="connsiteX3" fmla="*/ 1863434 w 1863434"/>
              <a:gd name="connsiteY3" fmla="*/ 250963 h 250963"/>
              <a:gd name="connsiteX4" fmla="*/ 0 w 1863434"/>
              <a:gd name="connsiteY4" fmla="*/ 250963 h 250963"/>
              <a:gd name="connsiteX5" fmla="*/ 0 w 1863434"/>
              <a:gd name="connsiteY5" fmla="*/ 187404 h 250963"/>
              <a:gd name="connsiteX6" fmla="*/ 213669 w 1863434"/>
              <a:gd name="connsiteY6" fmla="*/ 174835 h 250963"/>
              <a:gd name="connsiteX7" fmla="*/ 685196 w 1863434"/>
              <a:gd name="connsiteY7" fmla="*/ 84769 h 250963"/>
              <a:gd name="connsiteX8" fmla="*/ 1255031 w 1863434"/>
              <a:gd name="connsiteY8" fmla="*/ 0 h 25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3434" h="250963">
                <a:moveTo>
                  <a:pt x="1255031" y="0"/>
                </a:moveTo>
                <a:cubicBezTo>
                  <a:pt x="1428101" y="0"/>
                  <a:pt x="1603820" y="45033"/>
                  <a:pt x="1742453" y="91391"/>
                </a:cubicBezTo>
                <a:lnTo>
                  <a:pt x="1863434" y="135190"/>
                </a:lnTo>
                <a:lnTo>
                  <a:pt x="1863434" y="250963"/>
                </a:lnTo>
                <a:lnTo>
                  <a:pt x="0" y="250963"/>
                </a:lnTo>
                <a:lnTo>
                  <a:pt x="0" y="187404"/>
                </a:lnTo>
                <a:lnTo>
                  <a:pt x="213669" y="174835"/>
                </a:lnTo>
                <a:cubicBezTo>
                  <a:pt x="418527" y="155409"/>
                  <a:pt x="554511" y="120089"/>
                  <a:pt x="685196" y="84769"/>
                </a:cubicBezTo>
                <a:cubicBezTo>
                  <a:pt x="845315" y="42384"/>
                  <a:pt x="1000725" y="0"/>
                  <a:pt x="1255031" y="0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32E921EA-7DE5-46FF-89E9-79EBA25D0EB1}"/>
              </a:ext>
            </a:extLst>
          </p:cNvPr>
          <p:cNvSpPr/>
          <p:nvPr/>
        </p:nvSpPr>
        <p:spPr>
          <a:xfrm>
            <a:off x="4142601" y="1705375"/>
            <a:ext cx="394699" cy="394699"/>
          </a:xfrm>
          <a:custGeom>
            <a:avLst/>
            <a:gdLst>
              <a:gd name="connsiteX0" fmla="*/ 565126 w 565126"/>
              <a:gd name="connsiteY0" fmla="*/ 282563 h 565126"/>
              <a:gd name="connsiteX1" fmla="*/ 282563 w 565126"/>
              <a:gd name="connsiteY1" fmla="*/ 565126 h 565126"/>
              <a:gd name="connsiteX2" fmla="*/ 0 w 565126"/>
              <a:gd name="connsiteY2" fmla="*/ 282563 h 565126"/>
              <a:gd name="connsiteX3" fmla="*/ 282563 w 565126"/>
              <a:gd name="connsiteY3" fmla="*/ 0 h 565126"/>
              <a:gd name="connsiteX4" fmla="*/ 565126 w 565126"/>
              <a:gd name="connsiteY4" fmla="*/ 282563 h 5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126" h="565126">
                <a:moveTo>
                  <a:pt x="565126" y="282563"/>
                </a:moveTo>
                <a:cubicBezTo>
                  <a:pt x="565126" y="438618"/>
                  <a:pt x="438618" y="565126"/>
                  <a:pt x="282563" y="565126"/>
                </a:cubicBezTo>
                <a:cubicBezTo>
                  <a:pt x="126508" y="565126"/>
                  <a:pt x="0" y="438618"/>
                  <a:pt x="0" y="282563"/>
                </a:cubicBezTo>
                <a:cubicBezTo>
                  <a:pt x="0" y="126508"/>
                  <a:pt x="126508" y="0"/>
                  <a:pt x="282563" y="0"/>
                </a:cubicBezTo>
                <a:cubicBezTo>
                  <a:pt x="438618" y="0"/>
                  <a:pt x="565126" y="126508"/>
                  <a:pt x="565126" y="282563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CFC06BAE-27AB-4459-8B60-AB8930702573}"/>
              </a:ext>
            </a:extLst>
          </p:cNvPr>
          <p:cNvSpPr/>
          <p:nvPr/>
        </p:nvSpPr>
        <p:spPr>
          <a:xfrm>
            <a:off x="4142600" y="1310676"/>
            <a:ext cx="197349" cy="197349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943F6BE3-07D1-44E5-A9D1-7CD38C2473DE}"/>
              </a:ext>
            </a:extLst>
          </p:cNvPr>
          <p:cNvSpPr/>
          <p:nvPr/>
        </p:nvSpPr>
        <p:spPr>
          <a:xfrm>
            <a:off x="4701757" y="1902724"/>
            <a:ext cx="197349" cy="197349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7AA1822A-8B6B-418B-9932-2F4F9A65FAA5}"/>
              </a:ext>
            </a:extLst>
          </p:cNvPr>
          <p:cNvSpPr/>
          <p:nvPr/>
        </p:nvSpPr>
        <p:spPr>
          <a:xfrm>
            <a:off x="4734648" y="1442242"/>
            <a:ext cx="263132" cy="263132"/>
          </a:xfrm>
          <a:custGeom>
            <a:avLst/>
            <a:gdLst>
              <a:gd name="connsiteX0" fmla="*/ 376751 w 376750"/>
              <a:gd name="connsiteY0" fmla="*/ 188375 h 376750"/>
              <a:gd name="connsiteX1" fmla="*/ 188375 w 376750"/>
              <a:gd name="connsiteY1" fmla="*/ 376751 h 376750"/>
              <a:gd name="connsiteX2" fmla="*/ 0 w 376750"/>
              <a:gd name="connsiteY2" fmla="*/ 188375 h 376750"/>
              <a:gd name="connsiteX3" fmla="*/ 188375 w 376750"/>
              <a:gd name="connsiteY3" fmla="*/ 0 h 376750"/>
              <a:gd name="connsiteX4" fmla="*/ 376751 w 376750"/>
              <a:gd name="connsiteY4" fmla="*/ 188375 h 3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750" h="376750">
                <a:moveTo>
                  <a:pt x="376751" y="188375"/>
                </a:moveTo>
                <a:cubicBezTo>
                  <a:pt x="376751" y="292412"/>
                  <a:pt x="292412" y="376751"/>
                  <a:pt x="188375" y="376751"/>
                </a:cubicBezTo>
                <a:cubicBezTo>
                  <a:pt x="84338" y="376751"/>
                  <a:pt x="0" y="292412"/>
                  <a:pt x="0" y="188375"/>
                </a:cubicBezTo>
                <a:cubicBezTo>
                  <a:pt x="0" y="84339"/>
                  <a:pt x="84338" y="0"/>
                  <a:pt x="188375" y="0"/>
                </a:cubicBezTo>
                <a:cubicBezTo>
                  <a:pt x="292412" y="0"/>
                  <a:pt x="376751" y="84339"/>
                  <a:pt x="376751" y="188375"/>
                </a:cubicBezTo>
                <a:close/>
              </a:path>
            </a:pathLst>
          </a:custGeom>
          <a:solidFill>
            <a:schemeClr val="accent2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EB01DC12-8F0B-4ABB-A0BC-9344CA080AEF}"/>
              </a:ext>
            </a:extLst>
          </p:cNvPr>
          <p:cNvSpPr/>
          <p:nvPr/>
        </p:nvSpPr>
        <p:spPr>
          <a:xfrm>
            <a:off x="3652027" y="2198747"/>
            <a:ext cx="1839946" cy="2006386"/>
          </a:xfrm>
          <a:custGeom>
            <a:avLst/>
            <a:gdLst>
              <a:gd name="connsiteX0" fmla="*/ 313220 w 2634419"/>
              <a:gd name="connsiteY0" fmla="*/ 188375 h 2872726"/>
              <a:gd name="connsiteX1" fmla="*/ 374442 w 2634419"/>
              <a:gd name="connsiteY1" fmla="*/ 423845 h 2872726"/>
              <a:gd name="connsiteX2" fmla="*/ 374442 w 2634419"/>
              <a:gd name="connsiteY2" fmla="*/ 430865 h 2872726"/>
              <a:gd name="connsiteX3" fmla="*/ 374452 w 2634419"/>
              <a:gd name="connsiteY3" fmla="*/ 449916 h 2872726"/>
              <a:gd name="connsiteX4" fmla="*/ 375386 w 2634419"/>
              <a:gd name="connsiteY4" fmla="*/ 449916 h 2872726"/>
              <a:gd name="connsiteX5" fmla="*/ 375386 w 2634419"/>
              <a:gd name="connsiteY5" fmla="*/ 840086 h 2872726"/>
              <a:gd name="connsiteX6" fmla="*/ 375386 w 2634419"/>
              <a:gd name="connsiteY6" fmla="*/ 2206944 h 2872726"/>
              <a:gd name="connsiteX7" fmla="*/ 375386 w 2634419"/>
              <a:gd name="connsiteY7" fmla="*/ 2208864 h 2872726"/>
              <a:gd name="connsiteX8" fmla="*/ 375386 w 2634419"/>
              <a:gd name="connsiteY8" fmla="*/ 2379388 h 2872726"/>
              <a:gd name="connsiteX9" fmla="*/ 375386 w 2634419"/>
              <a:gd name="connsiteY9" fmla="*/ 2498912 h 2872726"/>
              <a:gd name="connsiteX10" fmla="*/ 565532 w 2634419"/>
              <a:gd name="connsiteY10" fmla="*/ 2689058 h 2872726"/>
              <a:gd name="connsiteX11" fmla="*/ 2068995 w 2634419"/>
              <a:gd name="connsiteY11" fmla="*/ 2689058 h 2872726"/>
              <a:gd name="connsiteX12" fmla="*/ 2259141 w 2634419"/>
              <a:gd name="connsiteY12" fmla="*/ 2498912 h 2872726"/>
              <a:gd name="connsiteX13" fmla="*/ 2259141 w 2634419"/>
              <a:gd name="connsiteY13" fmla="*/ 2379388 h 2872726"/>
              <a:gd name="connsiteX14" fmla="*/ 2259141 w 2634419"/>
              <a:gd name="connsiteY14" fmla="*/ 2208864 h 2872726"/>
              <a:gd name="connsiteX15" fmla="*/ 2259141 w 2634419"/>
              <a:gd name="connsiteY15" fmla="*/ 840086 h 2872726"/>
              <a:gd name="connsiteX16" fmla="*/ 2259140 w 2634419"/>
              <a:gd name="connsiteY16" fmla="*/ 840076 h 2872726"/>
              <a:gd name="connsiteX17" fmla="*/ 2259140 w 2634419"/>
              <a:gd name="connsiteY17" fmla="*/ 430865 h 2872726"/>
              <a:gd name="connsiteX18" fmla="*/ 2258195 w 2634419"/>
              <a:gd name="connsiteY18" fmla="*/ 430865 h 2872726"/>
              <a:gd name="connsiteX19" fmla="*/ 2258195 w 2634419"/>
              <a:gd name="connsiteY19" fmla="*/ 423845 h 2872726"/>
              <a:gd name="connsiteX20" fmla="*/ 2319418 w 2634419"/>
              <a:gd name="connsiteY20" fmla="*/ 188375 h 2872726"/>
              <a:gd name="connsiteX21" fmla="*/ 91879 w 2634419"/>
              <a:gd name="connsiteY21" fmla="*/ 0 h 2872726"/>
              <a:gd name="connsiteX22" fmla="*/ 2540759 w 2634419"/>
              <a:gd name="connsiteY22" fmla="*/ 0 h 2872726"/>
              <a:gd name="connsiteX23" fmla="*/ 2630237 w 2634419"/>
              <a:gd name="connsiteY23" fmla="*/ 70641 h 2872726"/>
              <a:gd name="connsiteX24" fmla="*/ 2587852 w 2634419"/>
              <a:gd name="connsiteY24" fmla="*/ 178957 h 2872726"/>
              <a:gd name="connsiteX25" fmla="*/ 2451280 w 2634419"/>
              <a:gd name="connsiteY25" fmla="*/ 423845 h 2872726"/>
              <a:gd name="connsiteX26" fmla="*/ 2451280 w 2634419"/>
              <a:gd name="connsiteY26" fmla="*/ 430865 h 2872726"/>
              <a:gd name="connsiteX27" fmla="*/ 2451290 w 2634419"/>
              <a:gd name="connsiteY27" fmla="*/ 449916 h 2872726"/>
              <a:gd name="connsiteX28" fmla="*/ 2452225 w 2634419"/>
              <a:gd name="connsiteY28" fmla="*/ 449916 h 2872726"/>
              <a:gd name="connsiteX29" fmla="*/ 2452225 w 2634419"/>
              <a:gd name="connsiteY29" fmla="*/ 2208864 h 2872726"/>
              <a:gd name="connsiteX30" fmla="*/ 2452225 w 2634419"/>
              <a:gd name="connsiteY30" fmla="*/ 2499815 h 2872726"/>
              <a:gd name="connsiteX31" fmla="*/ 2169662 w 2634419"/>
              <a:gd name="connsiteY31" fmla="*/ 2872726 h 2872726"/>
              <a:gd name="connsiteX32" fmla="*/ 474284 w 2634419"/>
              <a:gd name="connsiteY32" fmla="*/ 2872726 h 2872726"/>
              <a:gd name="connsiteX33" fmla="*/ 191721 w 2634419"/>
              <a:gd name="connsiteY33" fmla="*/ 2499815 h 2872726"/>
              <a:gd name="connsiteX34" fmla="*/ 191721 w 2634419"/>
              <a:gd name="connsiteY34" fmla="*/ 2208864 h 2872726"/>
              <a:gd name="connsiteX35" fmla="*/ 191721 w 2634419"/>
              <a:gd name="connsiteY35" fmla="*/ 449916 h 2872726"/>
              <a:gd name="connsiteX36" fmla="*/ 191721 w 2634419"/>
              <a:gd name="connsiteY36" fmla="*/ 430865 h 2872726"/>
              <a:gd name="connsiteX37" fmla="*/ 190776 w 2634419"/>
              <a:gd name="connsiteY37" fmla="*/ 430865 h 2872726"/>
              <a:gd name="connsiteX38" fmla="*/ 190776 w 2634419"/>
              <a:gd name="connsiteY38" fmla="*/ 423845 h 2872726"/>
              <a:gd name="connsiteX39" fmla="*/ 49494 w 2634419"/>
              <a:gd name="connsiteY39" fmla="*/ 174247 h 2872726"/>
              <a:gd name="connsiteX40" fmla="*/ 2400 w 2634419"/>
              <a:gd name="connsiteY40" fmla="*/ 70641 h 2872726"/>
              <a:gd name="connsiteX41" fmla="*/ 91879 w 2634419"/>
              <a:gd name="connsiteY41" fmla="*/ 0 h 287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34419" h="2872726">
                <a:moveTo>
                  <a:pt x="313220" y="188375"/>
                </a:moveTo>
                <a:cubicBezTo>
                  <a:pt x="346185" y="249597"/>
                  <a:pt x="374442" y="329657"/>
                  <a:pt x="374442" y="423845"/>
                </a:cubicBezTo>
                <a:lnTo>
                  <a:pt x="374442" y="430865"/>
                </a:lnTo>
                <a:lnTo>
                  <a:pt x="374452" y="449916"/>
                </a:lnTo>
                <a:lnTo>
                  <a:pt x="375386" y="449916"/>
                </a:lnTo>
                <a:lnTo>
                  <a:pt x="375386" y="840086"/>
                </a:lnTo>
                <a:lnTo>
                  <a:pt x="375386" y="2206944"/>
                </a:lnTo>
                <a:lnTo>
                  <a:pt x="375386" y="2208864"/>
                </a:lnTo>
                <a:lnTo>
                  <a:pt x="375386" y="2379388"/>
                </a:lnTo>
                <a:lnTo>
                  <a:pt x="375386" y="2498912"/>
                </a:lnTo>
                <a:cubicBezTo>
                  <a:pt x="375386" y="2603927"/>
                  <a:pt x="460517" y="2689058"/>
                  <a:pt x="565532" y="2689058"/>
                </a:cubicBezTo>
                <a:lnTo>
                  <a:pt x="2068995" y="2689058"/>
                </a:lnTo>
                <a:cubicBezTo>
                  <a:pt x="2174010" y="2689058"/>
                  <a:pt x="2259141" y="2603927"/>
                  <a:pt x="2259141" y="2498912"/>
                </a:cubicBezTo>
                <a:lnTo>
                  <a:pt x="2259141" y="2379388"/>
                </a:lnTo>
                <a:lnTo>
                  <a:pt x="2259141" y="2208864"/>
                </a:lnTo>
                <a:lnTo>
                  <a:pt x="2259141" y="840086"/>
                </a:lnTo>
                <a:lnTo>
                  <a:pt x="2259140" y="840076"/>
                </a:lnTo>
                <a:lnTo>
                  <a:pt x="2259140" y="430865"/>
                </a:lnTo>
                <a:lnTo>
                  <a:pt x="2258195" y="430865"/>
                </a:lnTo>
                <a:lnTo>
                  <a:pt x="2258195" y="423845"/>
                </a:lnTo>
                <a:cubicBezTo>
                  <a:pt x="2258195" y="329657"/>
                  <a:pt x="2286452" y="249597"/>
                  <a:pt x="2319418" y="188375"/>
                </a:cubicBezTo>
                <a:close/>
                <a:moveTo>
                  <a:pt x="91879" y="0"/>
                </a:moveTo>
                <a:lnTo>
                  <a:pt x="2540759" y="0"/>
                </a:lnTo>
                <a:cubicBezTo>
                  <a:pt x="2583143" y="0"/>
                  <a:pt x="2620818" y="28256"/>
                  <a:pt x="2630237" y="70641"/>
                </a:cubicBezTo>
                <a:cubicBezTo>
                  <a:pt x="2644365" y="113025"/>
                  <a:pt x="2620818" y="155410"/>
                  <a:pt x="2587852" y="178957"/>
                </a:cubicBezTo>
                <a:cubicBezTo>
                  <a:pt x="2583143" y="178957"/>
                  <a:pt x="2451280" y="254307"/>
                  <a:pt x="2451280" y="423845"/>
                </a:cubicBezTo>
                <a:lnTo>
                  <a:pt x="2451280" y="430865"/>
                </a:lnTo>
                <a:lnTo>
                  <a:pt x="2451290" y="449916"/>
                </a:lnTo>
                <a:lnTo>
                  <a:pt x="2452225" y="449916"/>
                </a:lnTo>
                <a:lnTo>
                  <a:pt x="2452225" y="2208864"/>
                </a:lnTo>
                <a:lnTo>
                  <a:pt x="2452225" y="2499815"/>
                </a:lnTo>
                <a:cubicBezTo>
                  <a:pt x="2452225" y="2704915"/>
                  <a:pt x="2325072" y="2872726"/>
                  <a:pt x="2169662" y="2872726"/>
                </a:cubicBezTo>
                <a:lnTo>
                  <a:pt x="474284" y="2872726"/>
                </a:lnTo>
                <a:cubicBezTo>
                  <a:pt x="318874" y="2872726"/>
                  <a:pt x="191721" y="2704915"/>
                  <a:pt x="191721" y="2499815"/>
                </a:cubicBezTo>
                <a:lnTo>
                  <a:pt x="191721" y="2208864"/>
                </a:lnTo>
                <a:lnTo>
                  <a:pt x="191721" y="449916"/>
                </a:lnTo>
                <a:lnTo>
                  <a:pt x="191721" y="430865"/>
                </a:lnTo>
                <a:lnTo>
                  <a:pt x="190776" y="430865"/>
                </a:lnTo>
                <a:lnTo>
                  <a:pt x="190776" y="423845"/>
                </a:lnTo>
                <a:cubicBezTo>
                  <a:pt x="190776" y="254307"/>
                  <a:pt x="49494" y="174247"/>
                  <a:pt x="49494" y="174247"/>
                </a:cubicBezTo>
                <a:cubicBezTo>
                  <a:pt x="11819" y="155410"/>
                  <a:pt x="-7019" y="113025"/>
                  <a:pt x="2400" y="70641"/>
                </a:cubicBezTo>
                <a:cubicBezTo>
                  <a:pt x="11819" y="28256"/>
                  <a:pt x="49494" y="0"/>
                  <a:pt x="91879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EB727783-984A-4C49-99F2-211995789339}"/>
              </a:ext>
            </a:extLst>
          </p:cNvPr>
          <p:cNvGrpSpPr/>
          <p:nvPr/>
        </p:nvGrpSpPr>
        <p:grpSpPr>
          <a:xfrm>
            <a:off x="4651125" y="2757904"/>
            <a:ext cx="394699" cy="1184096"/>
            <a:chOff x="2463916" y="2976791"/>
            <a:chExt cx="526265" cy="1578794"/>
          </a:xfrm>
          <a:solidFill>
            <a:schemeClr val="bg1"/>
          </a:solidFill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4491DC60-C395-4487-A6AF-1E8720012D39}"/>
                </a:ext>
              </a:extLst>
            </p:cNvPr>
            <p:cNvSpPr/>
            <p:nvPr/>
          </p:nvSpPr>
          <p:spPr>
            <a:xfrm>
              <a:off x="2463916" y="2976791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31B9222D-EF7B-49BE-A6B3-4D00B2E87319}"/>
                </a:ext>
              </a:extLst>
            </p:cNvPr>
            <p:cNvSpPr/>
            <p:nvPr/>
          </p:nvSpPr>
          <p:spPr>
            <a:xfrm>
              <a:off x="2463916" y="3327634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6666EF7-A1E3-482D-97A3-11366D48B99D}"/>
                </a:ext>
              </a:extLst>
            </p:cNvPr>
            <p:cNvSpPr/>
            <p:nvPr/>
          </p:nvSpPr>
          <p:spPr>
            <a:xfrm>
              <a:off x="2463916" y="3678477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419E39C8-A8C4-4771-8946-8512BA696CEE}"/>
                </a:ext>
              </a:extLst>
            </p:cNvPr>
            <p:cNvSpPr/>
            <p:nvPr/>
          </p:nvSpPr>
          <p:spPr>
            <a:xfrm>
              <a:off x="2463916" y="4029321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C215E5C-43ED-41D0-B44E-E9905BAE101B}"/>
                </a:ext>
              </a:extLst>
            </p:cNvPr>
            <p:cNvSpPr/>
            <p:nvPr/>
          </p:nvSpPr>
          <p:spPr>
            <a:xfrm>
              <a:off x="2463916" y="4380163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aphicFrame>
        <p:nvGraphicFramePr>
          <p:cNvPr id="149" name="Chart 148">
            <a:extLst>
              <a:ext uri="{FF2B5EF4-FFF2-40B4-BE49-F238E27FC236}">
                <a16:creationId xmlns:a16="http://schemas.microsoft.com/office/drawing/2014/main" id="{21C779F9-2189-4342-B6C8-D4F81E423E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7712651"/>
              </p:ext>
            </p:extLst>
          </p:nvPr>
        </p:nvGraphicFramePr>
        <p:xfrm>
          <a:off x="6065835" y="2449345"/>
          <a:ext cx="2348661" cy="1799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13356E37-9F54-4CCA-8CBD-7B1610DC1A43}"/>
              </a:ext>
            </a:extLst>
          </p:cNvPr>
          <p:cNvSpPr/>
          <p:nvPr/>
        </p:nvSpPr>
        <p:spPr>
          <a:xfrm>
            <a:off x="6688755" y="2510458"/>
            <a:ext cx="1372867" cy="175279"/>
          </a:xfrm>
          <a:custGeom>
            <a:avLst/>
            <a:gdLst>
              <a:gd name="connsiteX0" fmla="*/ 1255031 w 1863434"/>
              <a:gd name="connsiteY0" fmla="*/ 0 h 250963"/>
              <a:gd name="connsiteX1" fmla="*/ 1742453 w 1863434"/>
              <a:gd name="connsiteY1" fmla="*/ 91391 h 250963"/>
              <a:gd name="connsiteX2" fmla="*/ 1863434 w 1863434"/>
              <a:gd name="connsiteY2" fmla="*/ 135190 h 250963"/>
              <a:gd name="connsiteX3" fmla="*/ 1863434 w 1863434"/>
              <a:gd name="connsiteY3" fmla="*/ 250963 h 250963"/>
              <a:gd name="connsiteX4" fmla="*/ 0 w 1863434"/>
              <a:gd name="connsiteY4" fmla="*/ 250963 h 250963"/>
              <a:gd name="connsiteX5" fmla="*/ 0 w 1863434"/>
              <a:gd name="connsiteY5" fmla="*/ 187404 h 250963"/>
              <a:gd name="connsiteX6" fmla="*/ 213669 w 1863434"/>
              <a:gd name="connsiteY6" fmla="*/ 174835 h 250963"/>
              <a:gd name="connsiteX7" fmla="*/ 685196 w 1863434"/>
              <a:gd name="connsiteY7" fmla="*/ 84769 h 250963"/>
              <a:gd name="connsiteX8" fmla="*/ 1255031 w 1863434"/>
              <a:gd name="connsiteY8" fmla="*/ 0 h 25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3434" h="250963">
                <a:moveTo>
                  <a:pt x="1255031" y="0"/>
                </a:moveTo>
                <a:cubicBezTo>
                  <a:pt x="1428101" y="0"/>
                  <a:pt x="1603820" y="45033"/>
                  <a:pt x="1742453" y="91391"/>
                </a:cubicBezTo>
                <a:lnTo>
                  <a:pt x="1863434" y="135190"/>
                </a:lnTo>
                <a:lnTo>
                  <a:pt x="1863434" y="250963"/>
                </a:lnTo>
                <a:lnTo>
                  <a:pt x="0" y="250963"/>
                </a:lnTo>
                <a:lnTo>
                  <a:pt x="0" y="187404"/>
                </a:lnTo>
                <a:lnTo>
                  <a:pt x="213669" y="174835"/>
                </a:lnTo>
                <a:cubicBezTo>
                  <a:pt x="418527" y="155409"/>
                  <a:pt x="554511" y="120089"/>
                  <a:pt x="685196" y="84769"/>
                </a:cubicBezTo>
                <a:cubicBezTo>
                  <a:pt x="845315" y="42384"/>
                  <a:pt x="1000725" y="0"/>
                  <a:pt x="1255031" y="0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DF9607B2-EFA3-4FEC-8DE3-EC3447C2A057}"/>
              </a:ext>
            </a:extLst>
          </p:cNvPr>
          <p:cNvSpPr/>
          <p:nvPr/>
        </p:nvSpPr>
        <p:spPr>
          <a:xfrm>
            <a:off x="6945789" y="1705375"/>
            <a:ext cx="394699" cy="394699"/>
          </a:xfrm>
          <a:custGeom>
            <a:avLst/>
            <a:gdLst>
              <a:gd name="connsiteX0" fmla="*/ 565126 w 565126"/>
              <a:gd name="connsiteY0" fmla="*/ 282563 h 565126"/>
              <a:gd name="connsiteX1" fmla="*/ 282563 w 565126"/>
              <a:gd name="connsiteY1" fmla="*/ 565126 h 565126"/>
              <a:gd name="connsiteX2" fmla="*/ 0 w 565126"/>
              <a:gd name="connsiteY2" fmla="*/ 282563 h 565126"/>
              <a:gd name="connsiteX3" fmla="*/ 282563 w 565126"/>
              <a:gd name="connsiteY3" fmla="*/ 0 h 565126"/>
              <a:gd name="connsiteX4" fmla="*/ 565126 w 565126"/>
              <a:gd name="connsiteY4" fmla="*/ 282563 h 5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126" h="565126">
                <a:moveTo>
                  <a:pt x="565126" y="282563"/>
                </a:moveTo>
                <a:cubicBezTo>
                  <a:pt x="565126" y="438618"/>
                  <a:pt x="438618" y="565126"/>
                  <a:pt x="282563" y="565126"/>
                </a:cubicBezTo>
                <a:cubicBezTo>
                  <a:pt x="126508" y="565126"/>
                  <a:pt x="0" y="438618"/>
                  <a:pt x="0" y="282563"/>
                </a:cubicBezTo>
                <a:cubicBezTo>
                  <a:pt x="0" y="126508"/>
                  <a:pt x="126508" y="0"/>
                  <a:pt x="282563" y="0"/>
                </a:cubicBezTo>
                <a:cubicBezTo>
                  <a:pt x="438618" y="0"/>
                  <a:pt x="565126" y="126508"/>
                  <a:pt x="565126" y="282563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E34311BA-7D70-45D3-B6C2-05F027FC0531}"/>
              </a:ext>
            </a:extLst>
          </p:cNvPr>
          <p:cNvSpPr/>
          <p:nvPr/>
        </p:nvSpPr>
        <p:spPr>
          <a:xfrm>
            <a:off x="6945789" y="1310676"/>
            <a:ext cx="197349" cy="197349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C531B484-CEA6-4761-8F21-2263EFA462D0}"/>
              </a:ext>
            </a:extLst>
          </p:cNvPr>
          <p:cNvSpPr/>
          <p:nvPr/>
        </p:nvSpPr>
        <p:spPr>
          <a:xfrm>
            <a:off x="7504946" y="1902724"/>
            <a:ext cx="197349" cy="197349"/>
          </a:xfrm>
          <a:custGeom>
            <a:avLst/>
            <a:gdLst>
              <a:gd name="connsiteX0" fmla="*/ 282563 w 282563"/>
              <a:gd name="connsiteY0" fmla="*/ 141282 h 282563"/>
              <a:gd name="connsiteX1" fmla="*/ 141282 w 282563"/>
              <a:gd name="connsiteY1" fmla="*/ 282563 h 282563"/>
              <a:gd name="connsiteX2" fmla="*/ 0 w 282563"/>
              <a:gd name="connsiteY2" fmla="*/ 141282 h 282563"/>
              <a:gd name="connsiteX3" fmla="*/ 141282 w 282563"/>
              <a:gd name="connsiteY3" fmla="*/ 0 h 282563"/>
              <a:gd name="connsiteX4" fmla="*/ 282563 w 282563"/>
              <a:gd name="connsiteY4" fmla="*/ 141282 h 2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63" h="282563">
                <a:moveTo>
                  <a:pt x="282563" y="141282"/>
                </a:moveTo>
                <a:cubicBezTo>
                  <a:pt x="282563" y="219309"/>
                  <a:pt x="219309" y="282563"/>
                  <a:pt x="141282" y="282563"/>
                </a:cubicBezTo>
                <a:cubicBezTo>
                  <a:pt x="63254" y="282563"/>
                  <a:pt x="0" y="219309"/>
                  <a:pt x="0" y="141282"/>
                </a:cubicBezTo>
                <a:cubicBezTo>
                  <a:pt x="0" y="63254"/>
                  <a:pt x="63254" y="0"/>
                  <a:pt x="141282" y="0"/>
                </a:cubicBezTo>
                <a:cubicBezTo>
                  <a:pt x="219309" y="0"/>
                  <a:pt x="282563" y="63254"/>
                  <a:pt x="282563" y="141282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51AF414B-0AE4-4D93-AEAF-AE4A0CABEE26}"/>
              </a:ext>
            </a:extLst>
          </p:cNvPr>
          <p:cNvSpPr/>
          <p:nvPr/>
        </p:nvSpPr>
        <p:spPr>
          <a:xfrm>
            <a:off x="7537837" y="1442242"/>
            <a:ext cx="263132" cy="263132"/>
          </a:xfrm>
          <a:custGeom>
            <a:avLst/>
            <a:gdLst>
              <a:gd name="connsiteX0" fmla="*/ 376751 w 376750"/>
              <a:gd name="connsiteY0" fmla="*/ 188375 h 376750"/>
              <a:gd name="connsiteX1" fmla="*/ 188375 w 376750"/>
              <a:gd name="connsiteY1" fmla="*/ 376751 h 376750"/>
              <a:gd name="connsiteX2" fmla="*/ 0 w 376750"/>
              <a:gd name="connsiteY2" fmla="*/ 188375 h 376750"/>
              <a:gd name="connsiteX3" fmla="*/ 188375 w 376750"/>
              <a:gd name="connsiteY3" fmla="*/ 0 h 376750"/>
              <a:gd name="connsiteX4" fmla="*/ 376751 w 376750"/>
              <a:gd name="connsiteY4" fmla="*/ 188375 h 3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750" h="376750">
                <a:moveTo>
                  <a:pt x="376751" y="188375"/>
                </a:moveTo>
                <a:cubicBezTo>
                  <a:pt x="376751" y="292412"/>
                  <a:pt x="292412" y="376751"/>
                  <a:pt x="188375" y="376751"/>
                </a:cubicBezTo>
                <a:cubicBezTo>
                  <a:pt x="84338" y="376751"/>
                  <a:pt x="0" y="292412"/>
                  <a:pt x="0" y="188375"/>
                </a:cubicBezTo>
                <a:cubicBezTo>
                  <a:pt x="0" y="84339"/>
                  <a:pt x="84338" y="0"/>
                  <a:pt x="188375" y="0"/>
                </a:cubicBezTo>
                <a:cubicBezTo>
                  <a:pt x="292412" y="0"/>
                  <a:pt x="376751" y="84339"/>
                  <a:pt x="376751" y="188375"/>
                </a:cubicBezTo>
                <a:close/>
              </a:path>
            </a:pathLst>
          </a:custGeom>
          <a:solidFill>
            <a:schemeClr val="accent6"/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75823CEE-C12A-459E-A4D2-77DE5214DE6D}"/>
              </a:ext>
            </a:extLst>
          </p:cNvPr>
          <p:cNvSpPr/>
          <p:nvPr/>
        </p:nvSpPr>
        <p:spPr>
          <a:xfrm>
            <a:off x="6455216" y="2198747"/>
            <a:ext cx="1839946" cy="2006386"/>
          </a:xfrm>
          <a:custGeom>
            <a:avLst/>
            <a:gdLst>
              <a:gd name="connsiteX0" fmla="*/ 313220 w 2634419"/>
              <a:gd name="connsiteY0" fmla="*/ 188375 h 2872726"/>
              <a:gd name="connsiteX1" fmla="*/ 374442 w 2634419"/>
              <a:gd name="connsiteY1" fmla="*/ 423845 h 2872726"/>
              <a:gd name="connsiteX2" fmla="*/ 374442 w 2634419"/>
              <a:gd name="connsiteY2" fmla="*/ 430865 h 2872726"/>
              <a:gd name="connsiteX3" fmla="*/ 374452 w 2634419"/>
              <a:gd name="connsiteY3" fmla="*/ 449916 h 2872726"/>
              <a:gd name="connsiteX4" fmla="*/ 375386 w 2634419"/>
              <a:gd name="connsiteY4" fmla="*/ 449916 h 2872726"/>
              <a:gd name="connsiteX5" fmla="*/ 375386 w 2634419"/>
              <a:gd name="connsiteY5" fmla="*/ 840086 h 2872726"/>
              <a:gd name="connsiteX6" fmla="*/ 375386 w 2634419"/>
              <a:gd name="connsiteY6" fmla="*/ 2206944 h 2872726"/>
              <a:gd name="connsiteX7" fmla="*/ 375386 w 2634419"/>
              <a:gd name="connsiteY7" fmla="*/ 2208864 h 2872726"/>
              <a:gd name="connsiteX8" fmla="*/ 375386 w 2634419"/>
              <a:gd name="connsiteY8" fmla="*/ 2379388 h 2872726"/>
              <a:gd name="connsiteX9" fmla="*/ 375386 w 2634419"/>
              <a:gd name="connsiteY9" fmla="*/ 2498912 h 2872726"/>
              <a:gd name="connsiteX10" fmla="*/ 565532 w 2634419"/>
              <a:gd name="connsiteY10" fmla="*/ 2689058 h 2872726"/>
              <a:gd name="connsiteX11" fmla="*/ 2068995 w 2634419"/>
              <a:gd name="connsiteY11" fmla="*/ 2689058 h 2872726"/>
              <a:gd name="connsiteX12" fmla="*/ 2259141 w 2634419"/>
              <a:gd name="connsiteY12" fmla="*/ 2498912 h 2872726"/>
              <a:gd name="connsiteX13" fmla="*/ 2259141 w 2634419"/>
              <a:gd name="connsiteY13" fmla="*/ 2379388 h 2872726"/>
              <a:gd name="connsiteX14" fmla="*/ 2259141 w 2634419"/>
              <a:gd name="connsiteY14" fmla="*/ 2208864 h 2872726"/>
              <a:gd name="connsiteX15" fmla="*/ 2259141 w 2634419"/>
              <a:gd name="connsiteY15" fmla="*/ 840086 h 2872726"/>
              <a:gd name="connsiteX16" fmla="*/ 2259140 w 2634419"/>
              <a:gd name="connsiteY16" fmla="*/ 840076 h 2872726"/>
              <a:gd name="connsiteX17" fmla="*/ 2259140 w 2634419"/>
              <a:gd name="connsiteY17" fmla="*/ 430865 h 2872726"/>
              <a:gd name="connsiteX18" fmla="*/ 2258195 w 2634419"/>
              <a:gd name="connsiteY18" fmla="*/ 430865 h 2872726"/>
              <a:gd name="connsiteX19" fmla="*/ 2258195 w 2634419"/>
              <a:gd name="connsiteY19" fmla="*/ 423845 h 2872726"/>
              <a:gd name="connsiteX20" fmla="*/ 2319418 w 2634419"/>
              <a:gd name="connsiteY20" fmla="*/ 188375 h 2872726"/>
              <a:gd name="connsiteX21" fmla="*/ 91879 w 2634419"/>
              <a:gd name="connsiteY21" fmla="*/ 0 h 2872726"/>
              <a:gd name="connsiteX22" fmla="*/ 2540759 w 2634419"/>
              <a:gd name="connsiteY22" fmla="*/ 0 h 2872726"/>
              <a:gd name="connsiteX23" fmla="*/ 2630237 w 2634419"/>
              <a:gd name="connsiteY23" fmla="*/ 70641 h 2872726"/>
              <a:gd name="connsiteX24" fmla="*/ 2587852 w 2634419"/>
              <a:gd name="connsiteY24" fmla="*/ 178957 h 2872726"/>
              <a:gd name="connsiteX25" fmla="*/ 2451280 w 2634419"/>
              <a:gd name="connsiteY25" fmla="*/ 423845 h 2872726"/>
              <a:gd name="connsiteX26" fmla="*/ 2451280 w 2634419"/>
              <a:gd name="connsiteY26" fmla="*/ 430865 h 2872726"/>
              <a:gd name="connsiteX27" fmla="*/ 2451290 w 2634419"/>
              <a:gd name="connsiteY27" fmla="*/ 449916 h 2872726"/>
              <a:gd name="connsiteX28" fmla="*/ 2452225 w 2634419"/>
              <a:gd name="connsiteY28" fmla="*/ 449916 h 2872726"/>
              <a:gd name="connsiteX29" fmla="*/ 2452225 w 2634419"/>
              <a:gd name="connsiteY29" fmla="*/ 2208864 h 2872726"/>
              <a:gd name="connsiteX30" fmla="*/ 2452225 w 2634419"/>
              <a:gd name="connsiteY30" fmla="*/ 2499815 h 2872726"/>
              <a:gd name="connsiteX31" fmla="*/ 2169662 w 2634419"/>
              <a:gd name="connsiteY31" fmla="*/ 2872726 h 2872726"/>
              <a:gd name="connsiteX32" fmla="*/ 474284 w 2634419"/>
              <a:gd name="connsiteY32" fmla="*/ 2872726 h 2872726"/>
              <a:gd name="connsiteX33" fmla="*/ 191721 w 2634419"/>
              <a:gd name="connsiteY33" fmla="*/ 2499815 h 2872726"/>
              <a:gd name="connsiteX34" fmla="*/ 191721 w 2634419"/>
              <a:gd name="connsiteY34" fmla="*/ 2208864 h 2872726"/>
              <a:gd name="connsiteX35" fmla="*/ 191721 w 2634419"/>
              <a:gd name="connsiteY35" fmla="*/ 449916 h 2872726"/>
              <a:gd name="connsiteX36" fmla="*/ 191721 w 2634419"/>
              <a:gd name="connsiteY36" fmla="*/ 430865 h 2872726"/>
              <a:gd name="connsiteX37" fmla="*/ 190776 w 2634419"/>
              <a:gd name="connsiteY37" fmla="*/ 430865 h 2872726"/>
              <a:gd name="connsiteX38" fmla="*/ 190776 w 2634419"/>
              <a:gd name="connsiteY38" fmla="*/ 423845 h 2872726"/>
              <a:gd name="connsiteX39" fmla="*/ 49494 w 2634419"/>
              <a:gd name="connsiteY39" fmla="*/ 174247 h 2872726"/>
              <a:gd name="connsiteX40" fmla="*/ 2400 w 2634419"/>
              <a:gd name="connsiteY40" fmla="*/ 70641 h 2872726"/>
              <a:gd name="connsiteX41" fmla="*/ 91879 w 2634419"/>
              <a:gd name="connsiteY41" fmla="*/ 0 h 287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34419" h="2872726">
                <a:moveTo>
                  <a:pt x="313220" y="188375"/>
                </a:moveTo>
                <a:cubicBezTo>
                  <a:pt x="346185" y="249597"/>
                  <a:pt x="374442" y="329657"/>
                  <a:pt x="374442" y="423845"/>
                </a:cubicBezTo>
                <a:lnTo>
                  <a:pt x="374442" y="430865"/>
                </a:lnTo>
                <a:lnTo>
                  <a:pt x="374452" y="449916"/>
                </a:lnTo>
                <a:lnTo>
                  <a:pt x="375386" y="449916"/>
                </a:lnTo>
                <a:lnTo>
                  <a:pt x="375386" y="840086"/>
                </a:lnTo>
                <a:lnTo>
                  <a:pt x="375386" y="2206944"/>
                </a:lnTo>
                <a:lnTo>
                  <a:pt x="375386" y="2208864"/>
                </a:lnTo>
                <a:lnTo>
                  <a:pt x="375386" y="2379388"/>
                </a:lnTo>
                <a:lnTo>
                  <a:pt x="375386" y="2498912"/>
                </a:lnTo>
                <a:cubicBezTo>
                  <a:pt x="375386" y="2603927"/>
                  <a:pt x="460517" y="2689058"/>
                  <a:pt x="565532" y="2689058"/>
                </a:cubicBezTo>
                <a:lnTo>
                  <a:pt x="2068995" y="2689058"/>
                </a:lnTo>
                <a:cubicBezTo>
                  <a:pt x="2174010" y="2689058"/>
                  <a:pt x="2259141" y="2603927"/>
                  <a:pt x="2259141" y="2498912"/>
                </a:cubicBezTo>
                <a:lnTo>
                  <a:pt x="2259141" y="2379388"/>
                </a:lnTo>
                <a:lnTo>
                  <a:pt x="2259141" y="2208864"/>
                </a:lnTo>
                <a:lnTo>
                  <a:pt x="2259141" y="840086"/>
                </a:lnTo>
                <a:lnTo>
                  <a:pt x="2259140" y="840076"/>
                </a:lnTo>
                <a:lnTo>
                  <a:pt x="2259140" y="430865"/>
                </a:lnTo>
                <a:lnTo>
                  <a:pt x="2258195" y="430865"/>
                </a:lnTo>
                <a:lnTo>
                  <a:pt x="2258195" y="423845"/>
                </a:lnTo>
                <a:cubicBezTo>
                  <a:pt x="2258195" y="329657"/>
                  <a:pt x="2286452" y="249597"/>
                  <a:pt x="2319418" y="188375"/>
                </a:cubicBezTo>
                <a:close/>
                <a:moveTo>
                  <a:pt x="91879" y="0"/>
                </a:moveTo>
                <a:lnTo>
                  <a:pt x="2540759" y="0"/>
                </a:lnTo>
                <a:cubicBezTo>
                  <a:pt x="2583143" y="0"/>
                  <a:pt x="2620818" y="28256"/>
                  <a:pt x="2630237" y="70641"/>
                </a:cubicBezTo>
                <a:cubicBezTo>
                  <a:pt x="2644365" y="113025"/>
                  <a:pt x="2620818" y="155410"/>
                  <a:pt x="2587852" y="178957"/>
                </a:cubicBezTo>
                <a:cubicBezTo>
                  <a:pt x="2583143" y="178957"/>
                  <a:pt x="2451280" y="254307"/>
                  <a:pt x="2451280" y="423845"/>
                </a:cubicBezTo>
                <a:lnTo>
                  <a:pt x="2451280" y="430865"/>
                </a:lnTo>
                <a:lnTo>
                  <a:pt x="2451290" y="449916"/>
                </a:lnTo>
                <a:lnTo>
                  <a:pt x="2452225" y="449916"/>
                </a:lnTo>
                <a:lnTo>
                  <a:pt x="2452225" y="2208864"/>
                </a:lnTo>
                <a:lnTo>
                  <a:pt x="2452225" y="2499815"/>
                </a:lnTo>
                <a:cubicBezTo>
                  <a:pt x="2452225" y="2704915"/>
                  <a:pt x="2325072" y="2872726"/>
                  <a:pt x="2169662" y="2872726"/>
                </a:cubicBezTo>
                <a:lnTo>
                  <a:pt x="474284" y="2872726"/>
                </a:lnTo>
                <a:cubicBezTo>
                  <a:pt x="318874" y="2872726"/>
                  <a:pt x="191721" y="2704915"/>
                  <a:pt x="191721" y="2499815"/>
                </a:cubicBezTo>
                <a:lnTo>
                  <a:pt x="191721" y="2208864"/>
                </a:lnTo>
                <a:lnTo>
                  <a:pt x="191721" y="449916"/>
                </a:lnTo>
                <a:lnTo>
                  <a:pt x="191721" y="430865"/>
                </a:lnTo>
                <a:lnTo>
                  <a:pt x="190776" y="430865"/>
                </a:lnTo>
                <a:lnTo>
                  <a:pt x="190776" y="423845"/>
                </a:lnTo>
                <a:cubicBezTo>
                  <a:pt x="190776" y="254307"/>
                  <a:pt x="49494" y="174247"/>
                  <a:pt x="49494" y="174247"/>
                </a:cubicBezTo>
                <a:cubicBezTo>
                  <a:pt x="11819" y="155410"/>
                  <a:pt x="-7019" y="113025"/>
                  <a:pt x="2400" y="70641"/>
                </a:cubicBezTo>
                <a:cubicBezTo>
                  <a:pt x="11819" y="28256"/>
                  <a:pt x="49494" y="0"/>
                  <a:pt x="91879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470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B23E3EA1-2945-4CEB-9176-D27E0861E9FE}"/>
              </a:ext>
            </a:extLst>
          </p:cNvPr>
          <p:cNvGrpSpPr/>
          <p:nvPr/>
        </p:nvGrpSpPr>
        <p:grpSpPr>
          <a:xfrm>
            <a:off x="7454314" y="2757904"/>
            <a:ext cx="394699" cy="1184096"/>
            <a:chOff x="2463916" y="2976791"/>
            <a:chExt cx="526265" cy="1578794"/>
          </a:xfrm>
          <a:solidFill>
            <a:schemeClr val="bg1"/>
          </a:solidFill>
        </p:grpSpPr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E3B9C9-F277-4BD3-8AE2-EBA1E402BDEC}"/>
                </a:ext>
              </a:extLst>
            </p:cNvPr>
            <p:cNvSpPr/>
            <p:nvPr/>
          </p:nvSpPr>
          <p:spPr>
            <a:xfrm>
              <a:off x="2463916" y="2976791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23C2701D-4243-4200-82CF-C5D1187AA124}"/>
                </a:ext>
              </a:extLst>
            </p:cNvPr>
            <p:cNvSpPr/>
            <p:nvPr/>
          </p:nvSpPr>
          <p:spPr>
            <a:xfrm>
              <a:off x="2463916" y="3327634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8917AC7D-13B3-405F-86BE-AEAA71A0303D}"/>
                </a:ext>
              </a:extLst>
            </p:cNvPr>
            <p:cNvSpPr/>
            <p:nvPr/>
          </p:nvSpPr>
          <p:spPr>
            <a:xfrm>
              <a:off x="2463916" y="3678477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DE1C022D-296D-4D0A-91EC-EABE179354E2}"/>
                </a:ext>
              </a:extLst>
            </p:cNvPr>
            <p:cNvSpPr/>
            <p:nvPr/>
          </p:nvSpPr>
          <p:spPr>
            <a:xfrm>
              <a:off x="2463916" y="4029321"/>
              <a:ext cx="526265" cy="175421"/>
            </a:xfrm>
            <a:custGeom>
              <a:avLst/>
              <a:gdLst>
                <a:gd name="connsiteX0" fmla="*/ 0 w 565126"/>
                <a:gd name="connsiteY0" fmla="*/ 0 h 188375"/>
                <a:gd name="connsiteX1" fmla="*/ 565126 w 565126"/>
                <a:gd name="connsiteY1" fmla="*/ 0 h 188375"/>
                <a:gd name="connsiteX2" fmla="*/ 565126 w 565126"/>
                <a:gd name="connsiteY2" fmla="*/ 188375 h 188375"/>
                <a:gd name="connsiteX3" fmla="*/ 0 w 565126"/>
                <a:gd name="connsiteY3" fmla="*/ 188375 h 188375"/>
                <a:gd name="connsiteX4" fmla="*/ 0 w 565126"/>
                <a:gd name="connsiteY4" fmla="*/ 0 h 1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5">
                  <a:moveTo>
                    <a:pt x="0" y="0"/>
                  </a:moveTo>
                  <a:lnTo>
                    <a:pt x="565126" y="0"/>
                  </a:lnTo>
                  <a:lnTo>
                    <a:pt x="565126" y="188375"/>
                  </a:lnTo>
                  <a:lnTo>
                    <a:pt x="0" y="188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780BC7E9-C192-4CC3-894E-149DB5FC12A1}"/>
                </a:ext>
              </a:extLst>
            </p:cNvPr>
            <p:cNvSpPr/>
            <p:nvPr/>
          </p:nvSpPr>
          <p:spPr>
            <a:xfrm>
              <a:off x="2463916" y="4380163"/>
              <a:ext cx="526265" cy="175422"/>
            </a:xfrm>
            <a:custGeom>
              <a:avLst/>
              <a:gdLst>
                <a:gd name="connsiteX0" fmla="*/ 0 w 565126"/>
                <a:gd name="connsiteY0" fmla="*/ 0 h 188376"/>
                <a:gd name="connsiteX1" fmla="*/ 565126 w 565126"/>
                <a:gd name="connsiteY1" fmla="*/ 0 h 188376"/>
                <a:gd name="connsiteX2" fmla="*/ 565126 w 565126"/>
                <a:gd name="connsiteY2" fmla="*/ 188376 h 188376"/>
                <a:gd name="connsiteX3" fmla="*/ 0 w 565126"/>
                <a:gd name="connsiteY3" fmla="*/ 188376 h 188376"/>
                <a:gd name="connsiteX4" fmla="*/ 0 w 565126"/>
                <a:gd name="connsiteY4" fmla="*/ 0 h 18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126" h="188376">
                  <a:moveTo>
                    <a:pt x="0" y="0"/>
                  </a:moveTo>
                  <a:lnTo>
                    <a:pt x="565126" y="0"/>
                  </a:lnTo>
                  <a:lnTo>
                    <a:pt x="565126" y="188376"/>
                  </a:lnTo>
                  <a:lnTo>
                    <a:pt x="0" y="1883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38610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297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Lab Beaker Chart – Slide Template</vt:lpstr>
      <vt:lpstr>Lab Beaker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Beaker Chart</dc:title>
  <dc:creator>PresentationGO.com</dc:creator>
  <dc:description>© Copyright PresentationGO.com</dc:description>
  <dcterms:created xsi:type="dcterms:W3CDTF">2014-11-26T05:14:11Z</dcterms:created>
  <dcterms:modified xsi:type="dcterms:W3CDTF">2019-12-12T19:26:49Z</dcterms:modified>
  <cp:category>Charts &amp; Diagrams</cp:category>
</cp:coreProperties>
</file>