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08-42C8-A7AD-8290AE6C7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2C8-A7AD-8290AE6C7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B08-42C8-A7AD-8290AE6C7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DD-4375-BF52-0039ACF1D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D-4375-BF52-0039ACF1D8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1DD-4375-BF52-0039ACF1D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36-4380-9DD2-CEEA9D82B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6-4380-9DD2-CEEA9D82BE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6736-4380-9DD2-CEEA9D82B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08-42C8-A7AD-8290AE6C7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2C8-A7AD-8290AE6C7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B08-42C8-A7AD-8290AE6C7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DD-4375-BF52-0039ACF1D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D-4375-BF52-0039ACF1D8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1DD-4375-BF52-0039ACF1D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410592403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36-4380-9DD2-CEEA9D82B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6-4380-9DD2-CEEA9D82BE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6736-4380-9DD2-CEEA9D82B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0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F484AC3-548D-42AD-9DA1-D907256F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8321130"/>
              </p:ext>
            </p:extLst>
          </p:nvPr>
        </p:nvGraphicFramePr>
        <p:xfrm>
          <a:off x="747082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Beaker Chart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BF99B9-F3F6-48E9-A210-C668F903E2A6}"/>
              </a:ext>
            </a:extLst>
          </p:cNvPr>
          <p:cNvSpPr/>
          <p:nvPr/>
        </p:nvSpPr>
        <p:spPr>
          <a:xfrm>
            <a:off x="1443170" y="3001340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93DF826-1B6E-4645-B86B-0968FDECBBCF}"/>
              </a:ext>
            </a:extLst>
          </p:cNvPr>
          <p:cNvSpPr/>
          <p:nvPr/>
        </p:nvSpPr>
        <p:spPr>
          <a:xfrm>
            <a:off x="1785883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3BD94D3-C2C7-465F-9CFB-D0BB25F3617D}"/>
              </a:ext>
            </a:extLst>
          </p:cNvPr>
          <p:cNvSpPr/>
          <p:nvPr/>
        </p:nvSpPr>
        <p:spPr>
          <a:xfrm>
            <a:off x="1785883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90C87C6-6AA4-4560-BFD2-32690915C752}"/>
              </a:ext>
            </a:extLst>
          </p:cNvPr>
          <p:cNvSpPr/>
          <p:nvPr/>
        </p:nvSpPr>
        <p:spPr>
          <a:xfrm>
            <a:off x="2531425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B847DA9-E2A1-4255-9670-70F082D07ED1}"/>
              </a:ext>
            </a:extLst>
          </p:cNvPr>
          <p:cNvSpPr/>
          <p:nvPr/>
        </p:nvSpPr>
        <p:spPr>
          <a:xfrm>
            <a:off x="2575280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7A82D75-97F4-4BAE-8268-CB33568514E9}"/>
              </a:ext>
            </a:extLst>
          </p:cNvPr>
          <p:cNvSpPr/>
          <p:nvPr/>
        </p:nvSpPr>
        <p:spPr>
          <a:xfrm>
            <a:off x="1131785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523EF7-77E7-4F8A-9414-887FE146F087}"/>
              </a:ext>
            </a:extLst>
          </p:cNvPr>
          <p:cNvGrpSpPr/>
          <p:nvPr/>
        </p:nvGrpSpPr>
        <p:grpSpPr>
          <a:xfrm>
            <a:off x="2463916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9EFC129-91E7-4D20-A9E1-E56ADF94EF9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903834-2000-4BA2-A4E2-B96CC4870E5B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7CC17C4-D29A-414B-B317-D378B9A29320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07A8ACD-04B9-40A1-B9B6-DAB0063C9D4F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01CFFD1-43C4-4BB3-ADFB-D92414EE1ED6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498B71-FC83-410A-9B26-1255E62D6CCD}"/>
              </a:ext>
            </a:extLst>
          </p:cNvPr>
          <p:cNvGrpSpPr/>
          <p:nvPr/>
        </p:nvGrpSpPr>
        <p:grpSpPr>
          <a:xfrm>
            <a:off x="889872" y="4933660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BA0BA62-D491-4CBE-B586-B1C374C2468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39BE07F-5D60-408F-BCA7-05FEA2E637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C3C7B1B-B95A-4E47-8010-A28CFF71A86C}"/>
              </a:ext>
            </a:extLst>
          </p:cNvPr>
          <p:cNvGrpSpPr/>
          <p:nvPr/>
        </p:nvGrpSpPr>
        <p:grpSpPr>
          <a:xfrm>
            <a:off x="4581189" y="4933660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897DEC-59F2-43C6-A736-AC25FF88B9B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7533086-DECC-439C-ACA0-F04C43E402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1A41DF2-EDFA-45E0-8CC2-E7F36F9CBA99}"/>
              </a:ext>
            </a:extLst>
          </p:cNvPr>
          <p:cNvGrpSpPr/>
          <p:nvPr/>
        </p:nvGrpSpPr>
        <p:grpSpPr>
          <a:xfrm>
            <a:off x="8318774" y="4933660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4824CE9-E809-419E-A795-2F72AAC1DEB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48030E3-0108-4EEF-B053-412757A713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AF44547D-5303-4931-A9F3-4EEC76EE9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54900"/>
              </p:ext>
            </p:extLst>
          </p:nvPr>
        </p:nvGraphicFramePr>
        <p:xfrm>
          <a:off x="4484666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3309802-37A6-444E-92B7-8EFA2A5ED9DC}"/>
              </a:ext>
            </a:extLst>
          </p:cNvPr>
          <p:cNvSpPr/>
          <p:nvPr/>
        </p:nvSpPr>
        <p:spPr>
          <a:xfrm>
            <a:off x="5180754" y="3553711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32E921EA-7DE5-46FF-89E9-79EBA25D0EB1}"/>
              </a:ext>
            </a:extLst>
          </p:cNvPr>
          <p:cNvSpPr/>
          <p:nvPr/>
        </p:nvSpPr>
        <p:spPr>
          <a:xfrm>
            <a:off x="5523467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CFC06BAE-27AB-4459-8B60-AB8930702573}"/>
              </a:ext>
            </a:extLst>
          </p:cNvPr>
          <p:cNvSpPr/>
          <p:nvPr/>
        </p:nvSpPr>
        <p:spPr>
          <a:xfrm>
            <a:off x="5523467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943F6BE3-07D1-44E5-A9D1-7CD38C2473DE}"/>
              </a:ext>
            </a:extLst>
          </p:cNvPr>
          <p:cNvSpPr/>
          <p:nvPr/>
        </p:nvSpPr>
        <p:spPr>
          <a:xfrm>
            <a:off x="6269009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AA1822A-8B6B-418B-9932-2F4F9A65FAA5}"/>
              </a:ext>
            </a:extLst>
          </p:cNvPr>
          <p:cNvSpPr/>
          <p:nvPr/>
        </p:nvSpPr>
        <p:spPr>
          <a:xfrm>
            <a:off x="6312864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EB01DC12-8F0B-4ABB-A0BC-9344CA080AEF}"/>
              </a:ext>
            </a:extLst>
          </p:cNvPr>
          <p:cNvSpPr/>
          <p:nvPr/>
        </p:nvSpPr>
        <p:spPr>
          <a:xfrm>
            <a:off x="4869369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B727783-984A-4C49-99F2-211995789339}"/>
              </a:ext>
            </a:extLst>
          </p:cNvPr>
          <p:cNvGrpSpPr/>
          <p:nvPr/>
        </p:nvGrpSpPr>
        <p:grpSpPr>
          <a:xfrm>
            <a:off x="6201500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491DC60-C395-4487-A6AF-1E8720012D39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B9222D-EF7B-49BE-A6B3-4D00B2E87319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6666EF7-A1E3-482D-97A3-11366D48B99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19E39C8-A8C4-4771-8946-8512BA696CEE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C215E5C-43ED-41D0-B44E-E9905BAE101B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21C779F9-2189-4342-B6C8-D4F81E423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416752"/>
              </p:ext>
            </p:extLst>
          </p:nvPr>
        </p:nvGraphicFramePr>
        <p:xfrm>
          <a:off x="8222251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3356E37-9F54-4CCA-8CBD-7B1610DC1A43}"/>
              </a:ext>
            </a:extLst>
          </p:cNvPr>
          <p:cNvSpPr/>
          <p:nvPr/>
        </p:nvSpPr>
        <p:spPr>
          <a:xfrm>
            <a:off x="8918339" y="2663564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DF9607B2-EFA3-4FEC-8DE3-EC3447C2A057}"/>
              </a:ext>
            </a:extLst>
          </p:cNvPr>
          <p:cNvSpPr/>
          <p:nvPr/>
        </p:nvSpPr>
        <p:spPr>
          <a:xfrm>
            <a:off x="9261052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E34311BA-7D70-45D3-B6C2-05F027FC0531}"/>
              </a:ext>
            </a:extLst>
          </p:cNvPr>
          <p:cNvSpPr/>
          <p:nvPr/>
        </p:nvSpPr>
        <p:spPr>
          <a:xfrm>
            <a:off x="9261052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C531B484-CEA6-4761-8F21-2263EFA462D0}"/>
              </a:ext>
            </a:extLst>
          </p:cNvPr>
          <p:cNvSpPr/>
          <p:nvPr/>
        </p:nvSpPr>
        <p:spPr>
          <a:xfrm>
            <a:off x="10006594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51AF414B-0AE4-4D93-AEAF-AE4A0CABEE26}"/>
              </a:ext>
            </a:extLst>
          </p:cNvPr>
          <p:cNvSpPr/>
          <p:nvPr/>
        </p:nvSpPr>
        <p:spPr>
          <a:xfrm>
            <a:off x="10050449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75823CEE-C12A-459E-A4D2-77DE5214DE6D}"/>
              </a:ext>
            </a:extLst>
          </p:cNvPr>
          <p:cNvSpPr/>
          <p:nvPr/>
        </p:nvSpPr>
        <p:spPr>
          <a:xfrm>
            <a:off x="8606954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23E3EA1-2945-4CEB-9176-D27E0861E9FE}"/>
              </a:ext>
            </a:extLst>
          </p:cNvPr>
          <p:cNvGrpSpPr/>
          <p:nvPr/>
        </p:nvGrpSpPr>
        <p:grpSpPr>
          <a:xfrm>
            <a:off x="9939085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E3B9C9-F277-4BD3-8AE2-EBA1E402BDE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3C2701D-4243-4200-82CF-C5D1187AA124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917AC7D-13B3-405F-86BE-AEAA71A0303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1C022D-296D-4D0A-91EC-EABE179354E2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80BC7E9-C192-4CC3-894E-149DB5FC12A1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797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F484AC3-548D-42AD-9DA1-D907256F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795425"/>
              </p:ext>
            </p:extLst>
          </p:nvPr>
        </p:nvGraphicFramePr>
        <p:xfrm>
          <a:off x="747082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Beaker Chart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BF99B9-F3F6-48E9-A210-C668F903E2A6}"/>
              </a:ext>
            </a:extLst>
          </p:cNvPr>
          <p:cNvSpPr/>
          <p:nvPr/>
        </p:nvSpPr>
        <p:spPr>
          <a:xfrm>
            <a:off x="1443170" y="3001340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93DF826-1B6E-4645-B86B-0968FDECBBCF}"/>
              </a:ext>
            </a:extLst>
          </p:cNvPr>
          <p:cNvSpPr/>
          <p:nvPr/>
        </p:nvSpPr>
        <p:spPr>
          <a:xfrm>
            <a:off x="1785883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3BD94D3-C2C7-465F-9CFB-D0BB25F3617D}"/>
              </a:ext>
            </a:extLst>
          </p:cNvPr>
          <p:cNvSpPr/>
          <p:nvPr/>
        </p:nvSpPr>
        <p:spPr>
          <a:xfrm>
            <a:off x="1785883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90C87C6-6AA4-4560-BFD2-32690915C752}"/>
              </a:ext>
            </a:extLst>
          </p:cNvPr>
          <p:cNvSpPr/>
          <p:nvPr/>
        </p:nvSpPr>
        <p:spPr>
          <a:xfrm>
            <a:off x="2531425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B847DA9-E2A1-4255-9670-70F082D07ED1}"/>
              </a:ext>
            </a:extLst>
          </p:cNvPr>
          <p:cNvSpPr/>
          <p:nvPr/>
        </p:nvSpPr>
        <p:spPr>
          <a:xfrm>
            <a:off x="2575280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7A82D75-97F4-4BAE-8268-CB33568514E9}"/>
              </a:ext>
            </a:extLst>
          </p:cNvPr>
          <p:cNvSpPr/>
          <p:nvPr/>
        </p:nvSpPr>
        <p:spPr>
          <a:xfrm>
            <a:off x="1131785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523EF7-77E7-4F8A-9414-887FE146F087}"/>
              </a:ext>
            </a:extLst>
          </p:cNvPr>
          <p:cNvGrpSpPr/>
          <p:nvPr/>
        </p:nvGrpSpPr>
        <p:grpSpPr>
          <a:xfrm>
            <a:off x="2463916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9EFC129-91E7-4D20-A9E1-E56ADF94EF9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903834-2000-4BA2-A4E2-B96CC4870E5B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7CC17C4-D29A-414B-B317-D378B9A29320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07A8ACD-04B9-40A1-B9B6-DAB0063C9D4F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01CFFD1-43C4-4BB3-ADFB-D92414EE1ED6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498B71-FC83-410A-9B26-1255E62D6CCD}"/>
              </a:ext>
            </a:extLst>
          </p:cNvPr>
          <p:cNvGrpSpPr/>
          <p:nvPr/>
        </p:nvGrpSpPr>
        <p:grpSpPr>
          <a:xfrm>
            <a:off x="889872" y="4933660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BA0BA62-D491-4CBE-B586-B1C374C2468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39BE07F-5D60-408F-BCA7-05FEA2E637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C3C7B1B-B95A-4E47-8010-A28CFF71A86C}"/>
              </a:ext>
            </a:extLst>
          </p:cNvPr>
          <p:cNvGrpSpPr/>
          <p:nvPr/>
        </p:nvGrpSpPr>
        <p:grpSpPr>
          <a:xfrm>
            <a:off x="4581189" y="4933660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897DEC-59F2-43C6-A736-AC25FF88B9B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7533086-DECC-439C-ACA0-F04C43E402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1A41DF2-EDFA-45E0-8CC2-E7F36F9CBA99}"/>
              </a:ext>
            </a:extLst>
          </p:cNvPr>
          <p:cNvGrpSpPr/>
          <p:nvPr/>
        </p:nvGrpSpPr>
        <p:grpSpPr>
          <a:xfrm>
            <a:off x="8318774" y="4933660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4824CE9-E809-419E-A795-2F72AAC1DEB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48030E3-0108-4EEF-B053-412757A713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AF44547D-5303-4931-A9F3-4EEC76EE9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7017484"/>
              </p:ext>
            </p:extLst>
          </p:nvPr>
        </p:nvGraphicFramePr>
        <p:xfrm>
          <a:off x="4484666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3309802-37A6-444E-92B7-8EFA2A5ED9DC}"/>
              </a:ext>
            </a:extLst>
          </p:cNvPr>
          <p:cNvSpPr/>
          <p:nvPr/>
        </p:nvSpPr>
        <p:spPr>
          <a:xfrm>
            <a:off x="5180754" y="3553711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32E921EA-7DE5-46FF-89E9-79EBA25D0EB1}"/>
              </a:ext>
            </a:extLst>
          </p:cNvPr>
          <p:cNvSpPr/>
          <p:nvPr/>
        </p:nvSpPr>
        <p:spPr>
          <a:xfrm>
            <a:off x="5523467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CFC06BAE-27AB-4459-8B60-AB8930702573}"/>
              </a:ext>
            </a:extLst>
          </p:cNvPr>
          <p:cNvSpPr/>
          <p:nvPr/>
        </p:nvSpPr>
        <p:spPr>
          <a:xfrm>
            <a:off x="5523467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943F6BE3-07D1-44E5-A9D1-7CD38C2473DE}"/>
              </a:ext>
            </a:extLst>
          </p:cNvPr>
          <p:cNvSpPr/>
          <p:nvPr/>
        </p:nvSpPr>
        <p:spPr>
          <a:xfrm>
            <a:off x="6269009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AA1822A-8B6B-418B-9932-2F4F9A65FAA5}"/>
              </a:ext>
            </a:extLst>
          </p:cNvPr>
          <p:cNvSpPr/>
          <p:nvPr/>
        </p:nvSpPr>
        <p:spPr>
          <a:xfrm>
            <a:off x="6312864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EB01DC12-8F0B-4ABB-A0BC-9344CA080AEF}"/>
              </a:ext>
            </a:extLst>
          </p:cNvPr>
          <p:cNvSpPr/>
          <p:nvPr/>
        </p:nvSpPr>
        <p:spPr>
          <a:xfrm>
            <a:off x="4869369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B727783-984A-4C49-99F2-211995789339}"/>
              </a:ext>
            </a:extLst>
          </p:cNvPr>
          <p:cNvGrpSpPr/>
          <p:nvPr/>
        </p:nvGrpSpPr>
        <p:grpSpPr>
          <a:xfrm>
            <a:off x="6201500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491DC60-C395-4487-A6AF-1E8720012D39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B9222D-EF7B-49BE-A6B3-4D00B2E87319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6666EF7-A1E3-482D-97A3-11366D48B99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19E39C8-A8C4-4771-8946-8512BA696CEE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C215E5C-43ED-41D0-B44E-E9905BAE101B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21C779F9-2189-4342-B6C8-D4F81E423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73891"/>
              </p:ext>
            </p:extLst>
          </p:nvPr>
        </p:nvGraphicFramePr>
        <p:xfrm>
          <a:off x="8222251" y="2638996"/>
          <a:ext cx="2884369" cy="227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3356E37-9F54-4CCA-8CBD-7B1610DC1A43}"/>
              </a:ext>
            </a:extLst>
          </p:cNvPr>
          <p:cNvSpPr/>
          <p:nvPr/>
        </p:nvSpPr>
        <p:spPr>
          <a:xfrm>
            <a:off x="8918339" y="2663564"/>
            <a:ext cx="1830489" cy="233705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DF9607B2-EFA3-4FEC-8DE3-EC3447C2A057}"/>
              </a:ext>
            </a:extLst>
          </p:cNvPr>
          <p:cNvSpPr/>
          <p:nvPr/>
        </p:nvSpPr>
        <p:spPr>
          <a:xfrm>
            <a:off x="9261052" y="1573418"/>
            <a:ext cx="526265" cy="526265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E34311BA-7D70-45D3-B6C2-05F027FC0531}"/>
              </a:ext>
            </a:extLst>
          </p:cNvPr>
          <p:cNvSpPr/>
          <p:nvPr/>
        </p:nvSpPr>
        <p:spPr>
          <a:xfrm>
            <a:off x="9261052" y="1047153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C531B484-CEA6-4761-8F21-2263EFA462D0}"/>
              </a:ext>
            </a:extLst>
          </p:cNvPr>
          <p:cNvSpPr/>
          <p:nvPr/>
        </p:nvSpPr>
        <p:spPr>
          <a:xfrm>
            <a:off x="10006594" y="1836550"/>
            <a:ext cx="263132" cy="263132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51AF414B-0AE4-4D93-AEAF-AE4A0CABEE26}"/>
              </a:ext>
            </a:extLst>
          </p:cNvPr>
          <p:cNvSpPr/>
          <p:nvPr/>
        </p:nvSpPr>
        <p:spPr>
          <a:xfrm>
            <a:off x="10050449" y="1222574"/>
            <a:ext cx="350842" cy="350843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75823CEE-C12A-459E-A4D2-77DE5214DE6D}"/>
              </a:ext>
            </a:extLst>
          </p:cNvPr>
          <p:cNvSpPr/>
          <p:nvPr/>
        </p:nvSpPr>
        <p:spPr>
          <a:xfrm>
            <a:off x="8606954" y="2231248"/>
            <a:ext cx="2453261" cy="2675181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23E3EA1-2945-4CEB-9176-D27E0861E9FE}"/>
              </a:ext>
            </a:extLst>
          </p:cNvPr>
          <p:cNvGrpSpPr/>
          <p:nvPr/>
        </p:nvGrpSpPr>
        <p:grpSpPr>
          <a:xfrm>
            <a:off x="9939085" y="2976791"/>
            <a:ext cx="526265" cy="1578794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E3B9C9-F277-4BD3-8AE2-EBA1E402BDE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3C2701D-4243-4200-82CF-C5D1187AA124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917AC7D-13B3-405F-86BE-AEAA71A0303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1C022D-296D-4D0A-91EC-EABE179354E2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80BC7E9-C192-4CC3-894E-149DB5FC12A1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026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 Beaker Chart – Slide Template</vt:lpstr>
      <vt:lpstr>Lab Beaker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Beaker Chart</dc:title>
  <dc:creator>PresentationGO.com</dc:creator>
  <dc:description>© Copyright PresentationGO.com</dc:description>
  <dcterms:created xsi:type="dcterms:W3CDTF">2014-11-26T05:14:11Z</dcterms:created>
  <dcterms:modified xsi:type="dcterms:W3CDTF">2019-12-12T19:27:07Z</dcterms:modified>
  <cp:category>Charts &amp; Diagrams</cp:category>
</cp:coreProperties>
</file>