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notesSlides/notesSlide2.xml" ContentType="application/vnd.openxmlformats-officedocument.presentationml.notesSlide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3" r:id="rId4"/>
    <p:sldId id="355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50" d="100"/>
          <a:sy n="150" d="100"/>
        </p:scale>
        <p:origin x="1674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5E375E"/>
            </a:solidFill>
            <a:ln>
              <a:noFill/>
            </a:ln>
            <a:effectLst/>
          </c:spPr>
          <c:invertIfNegative val="0"/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82880" anchor="ctr" anchorCtr="1">
                  <a:spAutoFit/>
                </a:bodyPr>
                <a:lstStyle/>
                <a:p>
                  <a:pPr>
                    <a:defRPr sz="32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0-CA06-4413-843D-087165A8667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32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90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A06-4413-843D-087165A86671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noFill/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A06-4413-843D-087165A8667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overlap val="100"/>
        <c:axId val="441541400"/>
        <c:axId val="441545712"/>
      </c:barChart>
      <c:catAx>
        <c:axId val="441541400"/>
        <c:scaling>
          <c:orientation val="minMax"/>
        </c:scaling>
        <c:delete val="1"/>
        <c:axPos val="t"/>
        <c:numFmt formatCode="General" sourceLinked="1"/>
        <c:majorTickMark val="out"/>
        <c:minorTickMark val="none"/>
        <c:tickLblPos val="nextTo"/>
        <c:crossAx val="441545712"/>
        <c:crosses val="max"/>
        <c:auto val="1"/>
        <c:lblAlgn val="ctr"/>
        <c:lblOffset val="100"/>
        <c:noMultiLvlLbl val="0"/>
      </c:catAx>
      <c:valAx>
        <c:axId val="441545712"/>
        <c:scaling>
          <c:orientation val="minMax"/>
          <c:min val="0"/>
        </c:scaling>
        <c:delete val="1"/>
        <c:axPos val="l"/>
        <c:numFmt formatCode="0%" sourceLinked="1"/>
        <c:majorTickMark val="out"/>
        <c:minorTickMark val="none"/>
        <c:tickLblPos val="nextTo"/>
        <c:crossAx val="4415414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tx2">
                <a:lumMod val="50000"/>
                <a:lumOff val="50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82880" anchor="ctr" anchorCtr="1">
                  <a:spAutoFit/>
                </a:bodyPr>
                <a:lstStyle/>
                <a:p>
                  <a:pPr>
                    <a:defRPr sz="3200" b="1" i="0" u="none" strike="noStrike" kern="1200" baseline="0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0-2377-489C-91DD-8448EA6822A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3200" b="1" i="0" u="none" strike="noStrike" kern="1200" baseline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80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377-489C-91DD-8448EA6822AB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noFill/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377-489C-91DD-8448EA6822A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overlap val="100"/>
        <c:axId val="441541400"/>
        <c:axId val="441545712"/>
      </c:barChart>
      <c:catAx>
        <c:axId val="441541400"/>
        <c:scaling>
          <c:orientation val="minMax"/>
        </c:scaling>
        <c:delete val="1"/>
        <c:axPos val="t"/>
        <c:numFmt formatCode="General" sourceLinked="1"/>
        <c:majorTickMark val="out"/>
        <c:minorTickMark val="none"/>
        <c:tickLblPos val="nextTo"/>
        <c:crossAx val="441545712"/>
        <c:crosses val="max"/>
        <c:auto val="1"/>
        <c:lblAlgn val="ctr"/>
        <c:lblOffset val="100"/>
        <c:noMultiLvlLbl val="0"/>
      </c:catAx>
      <c:valAx>
        <c:axId val="441545712"/>
        <c:scaling>
          <c:orientation val="minMax"/>
          <c:min val="0"/>
        </c:scaling>
        <c:delete val="1"/>
        <c:axPos val="l"/>
        <c:numFmt formatCode="0%" sourceLinked="1"/>
        <c:majorTickMark val="out"/>
        <c:minorTickMark val="none"/>
        <c:tickLblPos val="nextTo"/>
        <c:crossAx val="4415414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5E375E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D43E-401C-908D-D5DE79E7D3C7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82880" anchor="ctr" anchorCtr="1">
                  <a:spAutoFit/>
                </a:bodyPr>
                <a:lstStyle/>
                <a:p>
                  <a:pPr>
                    <a:defRPr sz="3200" b="1" i="0" u="none" strike="noStrike" kern="1200" baseline="0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1-D43E-401C-908D-D5DE79E7D3C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32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55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43E-401C-908D-D5DE79E7D3C7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noFill/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43E-401C-908D-D5DE79E7D3C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overlap val="100"/>
        <c:axId val="441541400"/>
        <c:axId val="441545712"/>
      </c:barChart>
      <c:catAx>
        <c:axId val="441541400"/>
        <c:scaling>
          <c:orientation val="minMax"/>
        </c:scaling>
        <c:delete val="1"/>
        <c:axPos val="t"/>
        <c:numFmt formatCode="General" sourceLinked="1"/>
        <c:majorTickMark val="out"/>
        <c:minorTickMark val="none"/>
        <c:tickLblPos val="nextTo"/>
        <c:crossAx val="441545712"/>
        <c:crosses val="max"/>
        <c:auto val="1"/>
        <c:lblAlgn val="ctr"/>
        <c:lblOffset val="100"/>
        <c:noMultiLvlLbl val="0"/>
      </c:catAx>
      <c:valAx>
        <c:axId val="441545712"/>
        <c:scaling>
          <c:orientation val="minMax"/>
          <c:min val="0"/>
        </c:scaling>
        <c:delete val="1"/>
        <c:axPos val="l"/>
        <c:numFmt formatCode="0%" sourceLinked="1"/>
        <c:majorTickMark val="out"/>
        <c:minorTickMark val="none"/>
        <c:tickLblPos val="nextTo"/>
        <c:crossAx val="4415414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82880" anchor="ctr" anchorCtr="1">
                  <a:spAutoFit/>
                </a:bodyPr>
                <a:lstStyle/>
                <a:p>
                  <a:pPr>
                    <a:defRPr sz="3200" b="1" i="0" u="none" strike="noStrike" kern="1200" baseline="0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0-CA06-4413-843D-087165A8667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3200" b="1" i="0" u="none" strike="noStrike" kern="1200" baseline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90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A06-4413-843D-087165A86671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noFill/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A06-4413-843D-087165A8667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overlap val="100"/>
        <c:axId val="441541400"/>
        <c:axId val="441545712"/>
      </c:barChart>
      <c:catAx>
        <c:axId val="441541400"/>
        <c:scaling>
          <c:orientation val="minMax"/>
        </c:scaling>
        <c:delete val="1"/>
        <c:axPos val="t"/>
        <c:numFmt formatCode="General" sourceLinked="1"/>
        <c:majorTickMark val="out"/>
        <c:minorTickMark val="none"/>
        <c:tickLblPos val="nextTo"/>
        <c:crossAx val="441545712"/>
        <c:crosses val="max"/>
        <c:auto val="1"/>
        <c:lblAlgn val="ctr"/>
        <c:lblOffset val="100"/>
        <c:noMultiLvlLbl val="0"/>
      </c:catAx>
      <c:valAx>
        <c:axId val="441545712"/>
        <c:scaling>
          <c:orientation val="minMax"/>
          <c:min val="0"/>
        </c:scaling>
        <c:delete val="1"/>
        <c:axPos val="l"/>
        <c:numFmt formatCode="0%" sourceLinked="1"/>
        <c:majorTickMark val="out"/>
        <c:minorTickMark val="none"/>
        <c:tickLblPos val="nextTo"/>
        <c:crossAx val="4415414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tx2">
                <a:lumMod val="50000"/>
                <a:lumOff val="50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82880" anchor="ctr" anchorCtr="1">
                  <a:spAutoFit/>
                </a:bodyPr>
                <a:lstStyle/>
                <a:p>
                  <a:pPr>
                    <a:defRPr sz="3200" b="1" i="0" u="none" strike="noStrike" kern="1200" baseline="0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0-2377-489C-91DD-8448EA6822A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3200" b="1" i="0" u="none" strike="noStrike" kern="1200" baseline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80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377-489C-91DD-8448EA6822AB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noFill/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377-489C-91DD-8448EA6822A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overlap val="100"/>
        <c:axId val="441541400"/>
        <c:axId val="441545712"/>
      </c:barChart>
      <c:catAx>
        <c:axId val="441541400"/>
        <c:scaling>
          <c:orientation val="minMax"/>
        </c:scaling>
        <c:delete val="1"/>
        <c:axPos val="t"/>
        <c:numFmt formatCode="General" sourceLinked="1"/>
        <c:majorTickMark val="out"/>
        <c:minorTickMark val="none"/>
        <c:tickLblPos val="nextTo"/>
        <c:crossAx val="441545712"/>
        <c:crosses val="max"/>
        <c:auto val="1"/>
        <c:lblAlgn val="ctr"/>
        <c:lblOffset val="100"/>
        <c:noMultiLvlLbl val="0"/>
      </c:catAx>
      <c:valAx>
        <c:axId val="441545712"/>
        <c:scaling>
          <c:orientation val="minMax"/>
          <c:min val="0"/>
        </c:scaling>
        <c:delete val="1"/>
        <c:axPos val="l"/>
        <c:numFmt formatCode="0%" sourceLinked="1"/>
        <c:majorTickMark val="out"/>
        <c:minorTickMark val="none"/>
        <c:tickLblPos val="nextTo"/>
        <c:crossAx val="4415414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D43E-401C-908D-D5DE79E7D3C7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82880" anchor="ctr" anchorCtr="1">
                  <a:spAutoFit/>
                </a:bodyPr>
                <a:lstStyle/>
                <a:p>
                  <a:pPr>
                    <a:defRPr sz="3200" b="1" i="0" u="none" strike="noStrike" kern="1200" baseline="0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1-D43E-401C-908D-D5DE79E7D3C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32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55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43E-401C-908D-D5DE79E7D3C7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noFill/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43E-401C-908D-D5DE79E7D3C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overlap val="100"/>
        <c:axId val="441541400"/>
        <c:axId val="441545712"/>
      </c:barChart>
      <c:catAx>
        <c:axId val="441541400"/>
        <c:scaling>
          <c:orientation val="minMax"/>
        </c:scaling>
        <c:delete val="1"/>
        <c:axPos val="t"/>
        <c:numFmt formatCode="General" sourceLinked="1"/>
        <c:majorTickMark val="out"/>
        <c:minorTickMark val="none"/>
        <c:tickLblPos val="nextTo"/>
        <c:crossAx val="441545712"/>
        <c:crosses val="max"/>
        <c:auto val="1"/>
        <c:lblAlgn val="ctr"/>
        <c:lblOffset val="100"/>
        <c:noMultiLvlLbl val="0"/>
      </c:catAx>
      <c:valAx>
        <c:axId val="441545712"/>
        <c:scaling>
          <c:orientation val="minMax"/>
          <c:min val="0"/>
        </c:scaling>
        <c:delete val="1"/>
        <c:axPos val="l"/>
        <c:numFmt formatCode="0%" sourceLinked="1"/>
        <c:majorTickMark val="out"/>
        <c:minorTickMark val="none"/>
        <c:tickLblPos val="nextTo"/>
        <c:crossAx val="4415414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11/27/2023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29298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69497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11/27/2023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6.xml"/><Relationship Id="rId4" Type="http://schemas.openxmlformats.org/officeDocument/2006/relationships/chart" Target="../charts/char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Lab Flask Charts – Slide Template</a:t>
            </a:r>
          </a:p>
        </p:txBody>
      </p:sp>
      <p:grpSp>
        <p:nvGrpSpPr>
          <p:cNvPr id="73" name="Group 72">
            <a:extLst>
              <a:ext uri="{FF2B5EF4-FFF2-40B4-BE49-F238E27FC236}">
                <a16:creationId xmlns:a16="http://schemas.microsoft.com/office/drawing/2014/main" id="{C0BCDB32-9EAC-4E06-2DFE-95D12D3D4BB3}"/>
              </a:ext>
            </a:extLst>
          </p:cNvPr>
          <p:cNvGrpSpPr/>
          <p:nvPr/>
        </p:nvGrpSpPr>
        <p:grpSpPr>
          <a:xfrm>
            <a:off x="613670" y="4958834"/>
            <a:ext cx="2194560" cy="1106115"/>
            <a:chOff x="332936" y="4580523"/>
            <a:chExt cx="2926080" cy="1474819"/>
          </a:xfrm>
        </p:grpSpPr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4A11A2D7-F675-F25A-61EA-A6876FFE32C5}"/>
                </a:ext>
              </a:extLst>
            </p:cNvPr>
            <p:cNvSpPr txBox="1"/>
            <p:nvPr/>
          </p:nvSpPr>
          <p:spPr>
            <a:xfrm>
              <a:off x="332936" y="4580523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/>
                <a:t>Lorem Ipsum</a:t>
              </a:r>
            </a:p>
          </p:txBody>
        </p:sp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F419A31B-0A81-D450-3964-0A84AA5F0699}"/>
                </a:ext>
              </a:extLst>
            </p:cNvPr>
            <p:cNvSpPr txBox="1"/>
            <p:nvPr/>
          </p:nvSpPr>
          <p:spPr>
            <a:xfrm>
              <a:off x="332936" y="5111495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grpSp>
        <p:nvGrpSpPr>
          <p:cNvPr id="76" name="Group 75">
            <a:extLst>
              <a:ext uri="{FF2B5EF4-FFF2-40B4-BE49-F238E27FC236}">
                <a16:creationId xmlns:a16="http://schemas.microsoft.com/office/drawing/2014/main" id="{8711AC16-C50F-8F28-6EE2-8F563645344E}"/>
              </a:ext>
            </a:extLst>
          </p:cNvPr>
          <p:cNvGrpSpPr/>
          <p:nvPr/>
        </p:nvGrpSpPr>
        <p:grpSpPr>
          <a:xfrm>
            <a:off x="3474718" y="4958834"/>
            <a:ext cx="2194560" cy="1106115"/>
            <a:chOff x="332936" y="4580523"/>
            <a:chExt cx="2926080" cy="1474819"/>
          </a:xfrm>
        </p:grpSpPr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34F30852-CF67-3162-1177-323C0450CEE5}"/>
                </a:ext>
              </a:extLst>
            </p:cNvPr>
            <p:cNvSpPr txBox="1"/>
            <p:nvPr/>
          </p:nvSpPr>
          <p:spPr>
            <a:xfrm>
              <a:off x="332936" y="4580523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/>
                <a:t>Lorem Ipsum</a:t>
              </a:r>
            </a:p>
          </p:txBody>
        </p:sp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A233EEAD-E824-765B-C41C-681697EC05CF}"/>
                </a:ext>
              </a:extLst>
            </p:cNvPr>
            <p:cNvSpPr txBox="1"/>
            <p:nvPr/>
          </p:nvSpPr>
          <p:spPr>
            <a:xfrm>
              <a:off x="332936" y="5111495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grpSp>
        <p:nvGrpSpPr>
          <p:cNvPr id="79" name="Group 78">
            <a:extLst>
              <a:ext uri="{FF2B5EF4-FFF2-40B4-BE49-F238E27FC236}">
                <a16:creationId xmlns:a16="http://schemas.microsoft.com/office/drawing/2014/main" id="{5445C8B7-91D6-97CF-C056-689FD3734504}"/>
              </a:ext>
            </a:extLst>
          </p:cNvPr>
          <p:cNvGrpSpPr/>
          <p:nvPr/>
        </p:nvGrpSpPr>
        <p:grpSpPr>
          <a:xfrm>
            <a:off x="6334004" y="4958834"/>
            <a:ext cx="2194560" cy="1106115"/>
            <a:chOff x="332936" y="4580523"/>
            <a:chExt cx="2926080" cy="1474819"/>
          </a:xfrm>
        </p:grpSpPr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042FA5B0-1BFC-5859-6D18-D55FF83C127A}"/>
                </a:ext>
              </a:extLst>
            </p:cNvPr>
            <p:cNvSpPr txBox="1"/>
            <p:nvPr/>
          </p:nvSpPr>
          <p:spPr>
            <a:xfrm>
              <a:off x="332936" y="4580523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/>
                <a:t>Lorem Ipsum</a:t>
              </a:r>
            </a:p>
          </p:txBody>
        </p:sp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29E8F0FE-2638-B24C-F59B-F1DA5B39EE49}"/>
                </a:ext>
              </a:extLst>
            </p:cNvPr>
            <p:cNvSpPr txBox="1"/>
            <p:nvPr/>
          </p:nvSpPr>
          <p:spPr>
            <a:xfrm>
              <a:off x="332936" y="5111495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2DC805DF-7CA5-06B0-597E-C5914B9EE42A}"/>
              </a:ext>
            </a:extLst>
          </p:cNvPr>
          <p:cNvGrpSpPr/>
          <p:nvPr/>
        </p:nvGrpSpPr>
        <p:grpSpPr>
          <a:xfrm>
            <a:off x="4333319" y="4267186"/>
            <a:ext cx="477363" cy="495277"/>
            <a:chOff x="5857320" y="5242825"/>
            <a:chExt cx="477363" cy="495277"/>
          </a:xfrm>
          <a:solidFill>
            <a:schemeClr val="tx2">
              <a:lumMod val="50000"/>
              <a:lumOff val="50000"/>
            </a:schemeClr>
          </a:solidFill>
        </p:grpSpPr>
        <p:sp>
          <p:nvSpPr>
            <p:cNvPr id="5" name="Freeform 6">
              <a:extLst>
                <a:ext uri="{FF2B5EF4-FFF2-40B4-BE49-F238E27FC236}">
                  <a16:creationId xmlns:a16="http://schemas.microsoft.com/office/drawing/2014/main" id="{0B50CD2A-DF72-D289-2115-0AE1C0C8CFB7}"/>
                </a:ext>
              </a:extLst>
            </p:cNvPr>
            <p:cNvSpPr>
              <a:spLocks/>
            </p:cNvSpPr>
            <p:nvPr/>
          </p:nvSpPr>
          <p:spPr bwMode="auto">
            <a:xfrm rot="18900000">
              <a:off x="5857320" y="5242826"/>
              <a:ext cx="197791" cy="197583"/>
            </a:xfrm>
            <a:custGeom>
              <a:avLst/>
              <a:gdLst>
                <a:gd name="T0" fmla="*/ 0 w 951"/>
                <a:gd name="T1" fmla="*/ 563 h 950"/>
                <a:gd name="T2" fmla="*/ 388 w 951"/>
                <a:gd name="T3" fmla="*/ 176 h 950"/>
                <a:gd name="T4" fmla="*/ 951 w 951"/>
                <a:gd name="T5" fmla="*/ 0 h 950"/>
                <a:gd name="T6" fmla="*/ 775 w 951"/>
                <a:gd name="T7" fmla="*/ 563 h 950"/>
                <a:gd name="T8" fmla="*/ 388 w 951"/>
                <a:gd name="T9" fmla="*/ 950 h 950"/>
                <a:gd name="T10" fmla="*/ 0 w 951"/>
                <a:gd name="T11" fmla="*/ 563 h 9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51" h="950">
                  <a:moveTo>
                    <a:pt x="0" y="563"/>
                  </a:moveTo>
                  <a:cubicBezTo>
                    <a:pt x="0" y="349"/>
                    <a:pt x="174" y="176"/>
                    <a:pt x="388" y="176"/>
                  </a:cubicBezTo>
                  <a:cubicBezTo>
                    <a:pt x="576" y="176"/>
                    <a:pt x="764" y="117"/>
                    <a:pt x="951" y="0"/>
                  </a:cubicBezTo>
                  <a:cubicBezTo>
                    <a:pt x="834" y="187"/>
                    <a:pt x="775" y="375"/>
                    <a:pt x="775" y="563"/>
                  </a:cubicBezTo>
                  <a:cubicBezTo>
                    <a:pt x="775" y="776"/>
                    <a:pt x="602" y="950"/>
                    <a:pt x="388" y="950"/>
                  </a:cubicBezTo>
                  <a:cubicBezTo>
                    <a:pt x="174" y="950"/>
                    <a:pt x="0" y="776"/>
                    <a:pt x="0" y="563"/>
                  </a:cubicBezTo>
                </a:path>
              </a:pathLst>
            </a:custGeom>
            <a:grpFill/>
            <a:ln w="12700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" name="Freeform 6">
              <a:extLst>
                <a:ext uri="{FF2B5EF4-FFF2-40B4-BE49-F238E27FC236}">
                  <a16:creationId xmlns:a16="http://schemas.microsoft.com/office/drawing/2014/main" id="{C51D2FB2-96DD-7061-4607-3AF2A59AC0B0}"/>
                </a:ext>
              </a:extLst>
            </p:cNvPr>
            <p:cNvSpPr>
              <a:spLocks/>
            </p:cNvSpPr>
            <p:nvPr/>
          </p:nvSpPr>
          <p:spPr bwMode="auto">
            <a:xfrm rot="18900000">
              <a:off x="6136892" y="5242825"/>
              <a:ext cx="197791" cy="197583"/>
            </a:xfrm>
            <a:custGeom>
              <a:avLst/>
              <a:gdLst>
                <a:gd name="T0" fmla="*/ 0 w 951"/>
                <a:gd name="T1" fmla="*/ 563 h 950"/>
                <a:gd name="T2" fmla="*/ 388 w 951"/>
                <a:gd name="T3" fmla="*/ 176 h 950"/>
                <a:gd name="T4" fmla="*/ 951 w 951"/>
                <a:gd name="T5" fmla="*/ 0 h 950"/>
                <a:gd name="T6" fmla="*/ 775 w 951"/>
                <a:gd name="T7" fmla="*/ 563 h 950"/>
                <a:gd name="T8" fmla="*/ 388 w 951"/>
                <a:gd name="T9" fmla="*/ 950 h 950"/>
                <a:gd name="T10" fmla="*/ 0 w 951"/>
                <a:gd name="T11" fmla="*/ 563 h 9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51" h="950">
                  <a:moveTo>
                    <a:pt x="0" y="563"/>
                  </a:moveTo>
                  <a:cubicBezTo>
                    <a:pt x="0" y="349"/>
                    <a:pt x="174" y="176"/>
                    <a:pt x="388" y="176"/>
                  </a:cubicBezTo>
                  <a:cubicBezTo>
                    <a:pt x="576" y="176"/>
                    <a:pt x="764" y="117"/>
                    <a:pt x="951" y="0"/>
                  </a:cubicBezTo>
                  <a:cubicBezTo>
                    <a:pt x="834" y="187"/>
                    <a:pt x="775" y="375"/>
                    <a:pt x="775" y="563"/>
                  </a:cubicBezTo>
                  <a:cubicBezTo>
                    <a:pt x="775" y="776"/>
                    <a:pt x="602" y="950"/>
                    <a:pt x="388" y="950"/>
                  </a:cubicBezTo>
                  <a:cubicBezTo>
                    <a:pt x="174" y="950"/>
                    <a:pt x="0" y="776"/>
                    <a:pt x="0" y="563"/>
                  </a:cubicBezTo>
                </a:path>
              </a:pathLst>
            </a:custGeom>
            <a:grpFill/>
            <a:ln w="12700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EFA683E9-C808-7837-1857-0BB9E4D504FF}"/>
                </a:ext>
              </a:extLst>
            </p:cNvPr>
            <p:cNvSpPr>
              <a:spLocks/>
            </p:cNvSpPr>
            <p:nvPr/>
          </p:nvSpPr>
          <p:spPr bwMode="auto">
            <a:xfrm rot="18900000">
              <a:off x="5997106" y="5540519"/>
              <a:ext cx="197791" cy="197583"/>
            </a:xfrm>
            <a:custGeom>
              <a:avLst/>
              <a:gdLst>
                <a:gd name="T0" fmla="*/ 0 w 951"/>
                <a:gd name="T1" fmla="*/ 563 h 950"/>
                <a:gd name="T2" fmla="*/ 388 w 951"/>
                <a:gd name="T3" fmla="*/ 176 h 950"/>
                <a:gd name="T4" fmla="*/ 951 w 951"/>
                <a:gd name="T5" fmla="*/ 0 h 950"/>
                <a:gd name="T6" fmla="*/ 775 w 951"/>
                <a:gd name="T7" fmla="*/ 563 h 950"/>
                <a:gd name="T8" fmla="*/ 388 w 951"/>
                <a:gd name="T9" fmla="*/ 950 h 950"/>
                <a:gd name="T10" fmla="*/ 0 w 951"/>
                <a:gd name="T11" fmla="*/ 563 h 9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51" h="950">
                  <a:moveTo>
                    <a:pt x="0" y="563"/>
                  </a:moveTo>
                  <a:cubicBezTo>
                    <a:pt x="0" y="349"/>
                    <a:pt x="174" y="176"/>
                    <a:pt x="388" y="176"/>
                  </a:cubicBezTo>
                  <a:cubicBezTo>
                    <a:pt x="576" y="176"/>
                    <a:pt x="764" y="117"/>
                    <a:pt x="951" y="0"/>
                  </a:cubicBezTo>
                  <a:cubicBezTo>
                    <a:pt x="834" y="187"/>
                    <a:pt x="775" y="375"/>
                    <a:pt x="775" y="563"/>
                  </a:cubicBezTo>
                  <a:cubicBezTo>
                    <a:pt x="775" y="776"/>
                    <a:pt x="602" y="950"/>
                    <a:pt x="388" y="950"/>
                  </a:cubicBezTo>
                  <a:cubicBezTo>
                    <a:pt x="174" y="950"/>
                    <a:pt x="0" y="776"/>
                    <a:pt x="0" y="563"/>
                  </a:cubicBezTo>
                </a:path>
              </a:pathLst>
            </a:custGeom>
            <a:grpFill/>
            <a:ln w="12700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88DE7453-95F9-6675-10E8-429F862B6037}"/>
              </a:ext>
            </a:extLst>
          </p:cNvPr>
          <p:cNvGrpSpPr/>
          <p:nvPr/>
        </p:nvGrpSpPr>
        <p:grpSpPr>
          <a:xfrm>
            <a:off x="349586" y="1415070"/>
            <a:ext cx="2722728" cy="3099755"/>
            <a:chOff x="743030" y="2115402"/>
            <a:chExt cx="2722728" cy="3099755"/>
          </a:xfrm>
        </p:grpSpPr>
        <p:graphicFrame>
          <p:nvGraphicFramePr>
            <p:cNvPr id="9" name="Chart 8">
              <a:extLst>
                <a:ext uri="{FF2B5EF4-FFF2-40B4-BE49-F238E27FC236}">
                  <a16:creationId xmlns:a16="http://schemas.microsoft.com/office/drawing/2014/main" id="{382221AE-9639-833C-8DA8-AB27037A06D0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3229214455"/>
                </p:ext>
              </p:extLst>
            </p:nvPr>
          </p:nvGraphicFramePr>
          <p:xfrm>
            <a:off x="807288" y="2115402"/>
            <a:ext cx="2594212" cy="3099755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B32AE270-0C76-4A35-B572-6CE80A709967}"/>
                </a:ext>
              </a:extLst>
            </p:cNvPr>
            <p:cNvSpPr/>
            <p:nvPr/>
          </p:nvSpPr>
          <p:spPr>
            <a:xfrm>
              <a:off x="743030" y="2223339"/>
              <a:ext cx="2722728" cy="2883880"/>
            </a:xfrm>
            <a:custGeom>
              <a:avLst/>
              <a:gdLst>
                <a:gd name="connsiteX0" fmla="*/ 1727540 w 2722728"/>
                <a:gd name="connsiteY0" fmla="*/ 0 h 2883880"/>
                <a:gd name="connsiteX1" fmla="*/ 2722728 w 2722728"/>
                <a:gd name="connsiteY1" fmla="*/ 0 h 2883880"/>
                <a:gd name="connsiteX2" fmla="*/ 2722728 w 2722728"/>
                <a:gd name="connsiteY2" fmla="*/ 2883880 h 2883880"/>
                <a:gd name="connsiteX3" fmla="*/ 2575629 w 2722728"/>
                <a:gd name="connsiteY3" fmla="*/ 2883880 h 2883880"/>
                <a:gd name="connsiteX4" fmla="*/ 1623190 w 2722728"/>
                <a:gd name="connsiteY4" fmla="*/ 1098056 h 2883880"/>
                <a:gd name="connsiteX5" fmla="*/ 1623190 w 2722728"/>
                <a:gd name="connsiteY5" fmla="*/ 227675 h 2883880"/>
                <a:gd name="connsiteX6" fmla="*/ 1727540 w 2722728"/>
                <a:gd name="connsiteY6" fmla="*/ 227675 h 2883880"/>
                <a:gd name="connsiteX7" fmla="*/ 0 w 2722728"/>
                <a:gd name="connsiteY7" fmla="*/ 0 h 2883880"/>
                <a:gd name="connsiteX8" fmla="*/ 995187 w 2722728"/>
                <a:gd name="connsiteY8" fmla="*/ 0 h 2883880"/>
                <a:gd name="connsiteX9" fmla="*/ 995187 w 2722728"/>
                <a:gd name="connsiteY9" fmla="*/ 227675 h 2883880"/>
                <a:gd name="connsiteX10" fmla="*/ 1099539 w 2722728"/>
                <a:gd name="connsiteY10" fmla="*/ 227675 h 2883880"/>
                <a:gd name="connsiteX11" fmla="*/ 1099539 w 2722728"/>
                <a:gd name="connsiteY11" fmla="*/ 1098056 h 2883880"/>
                <a:gd name="connsiteX12" fmla="*/ 147099 w 2722728"/>
                <a:gd name="connsiteY12" fmla="*/ 2883880 h 2883880"/>
                <a:gd name="connsiteX13" fmla="*/ 0 w 2722728"/>
                <a:gd name="connsiteY13" fmla="*/ 2883880 h 28838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722728" h="2883880">
                  <a:moveTo>
                    <a:pt x="1727540" y="0"/>
                  </a:moveTo>
                  <a:lnTo>
                    <a:pt x="2722728" y="0"/>
                  </a:lnTo>
                  <a:lnTo>
                    <a:pt x="2722728" y="2883880"/>
                  </a:lnTo>
                  <a:lnTo>
                    <a:pt x="2575629" y="2883880"/>
                  </a:lnTo>
                  <a:lnTo>
                    <a:pt x="1623190" y="1098056"/>
                  </a:lnTo>
                  <a:lnTo>
                    <a:pt x="1623190" y="227675"/>
                  </a:lnTo>
                  <a:lnTo>
                    <a:pt x="1727540" y="227675"/>
                  </a:lnTo>
                  <a:close/>
                  <a:moveTo>
                    <a:pt x="0" y="0"/>
                  </a:moveTo>
                  <a:lnTo>
                    <a:pt x="995187" y="0"/>
                  </a:lnTo>
                  <a:lnTo>
                    <a:pt x="995187" y="227675"/>
                  </a:lnTo>
                  <a:lnTo>
                    <a:pt x="1099539" y="227675"/>
                  </a:lnTo>
                  <a:lnTo>
                    <a:pt x="1099539" y="1098056"/>
                  </a:lnTo>
                  <a:lnTo>
                    <a:pt x="147099" y="2883880"/>
                  </a:lnTo>
                  <a:lnTo>
                    <a:pt x="0" y="2883880"/>
                  </a:lnTo>
                  <a:close/>
                </a:path>
              </a:pathLst>
            </a:custGeom>
            <a:solidFill>
              <a:srgbClr val="F0EEEF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58E0B181-2D11-CCEB-B5B6-9F44F9204A4E}"/>
                </a:ext>
              </a:extLst>
            </p:cNvPr>
            <p:cNvGrpSpPr/>
            <p:nvPr/>
          </p:nvGrpSpPr>
          <p:grpSpPr>
            <a:xfrm>
              <a:off x="890129" y="2223339"/>
              <a:ext cx="2428530" cy="2883880"/>
              <a:chOff x="5048918" y="4207700"/>
              <a:chExt cx="2094163" cy="2486819"/>
            </a:xfrm>
          </p:grpSpPr>
          <p:sp>
            <p:nvSpPr>
              <p:cNvPr id="12" name="Freeform 27">
                <a:extLst>
                  <a:ext uri="{FF2B5EF4-FFF2-40B4-BE49-F238E27FC236}">
                    <a16:creationId xmlns:a16="http://schemas.microsoft.com/office/drawing/2014/main" id="{E8EEDFFB-69FA-3E4A-1BAD-2A505FF6776D}"/>
                  </a:ext>
                </a:extLst>
              </p:cNvPr>
              <p:cNvSpPr/>
              <p:nvPr/>
            </p:nvSpPr>
            <p:spPr>
              <a:xfrm>
                <a:off x="6095998" y="4207700"/>
                <a:ext cx="1047083" cy="2486819"/>
              </a:xfrm>
              <a:custGeom>
                <a:avLst/>
                <a:gdLst>
                  <a:gd name="connsiteX0" fmla="*/ 0 w 762001"/>
                  <a:gd name="connsiteY0" fmla="*/ 0 h 1809750"/>
                  <a:gd name="connsiteX1" fmla="*/ 229791 w 762001"/>
                  <a:gd name="connsiteY1" fmla="*/ 0 h 1809750"/>
                  <a:gd name="connsiteX2" fmla="*/ 229791 w 762001"/>
                  <a:gd name="connsiteY2" fmla="*/ 142875 h 1809750"/>
                  <a:gd name="connsiteX3" fmla="*/ 164307 w 762001"/>
                  <a:gd name="connsiteY3" fmla="*/ 142875 h 1809750"/>
                  <a:gd name="connsiteX4" fmla="*/ 164307 w 762001"/>
                  <a:gd name="connsiteY4" fmla="*/ 689074 h 1809750"/>
                  <a:gd name="connsiteX5" fmla="*/ 762001 w 762001"/>
                  <a:gd name="connsiteY5" fmla="*/ 1809750 h 1809750"/>
                  <a:gd name="connsiteX6" fmla="*/ 0 w 762001"/>
                  <a:gd name="connsiteY6" fmla="*/ 1809750 h 18097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762001" h="1809750">
                    <a:moveTo>
                      <a:pt x="0" y="0"/>
                    </a:moveTo>
                    <a:lnTo>
                      <a:pt x="229791" y="0"/>
                    </a:lnTo>
                    <a:lnTo>
                      <a:pt x="229791" y="142875"/>
                    </a:lnTo>
                    <a:lnTo>
                      <a:pt x="164307" y="142875"/>
                    </a:lnTo>
                    <a:lnTo>
                      <a:pt x="164307" y="689074"/>
                    </a:lnTo>
                    <a:lnTo>
                      <a:pt x="762001" y="1809750"/>
                    </a:lnTo>
                    <a:lnTo>
                      <a:pt x="0" y="1809750"/>
                    </a:lnTo>
                    <a:close/>
                  </a:path>
                </a:pathLst>
              </a:custGeom>
              <a:solidFill>
                <a:schemeClr val="tx1">
                  <a:alpha val="15000"/>
                </a:schemeClr>
              </a:solidFill>
              <a:ln w="762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Freeform 29">
                <a:extLst>
                  <a:ext uri="{FF2B5EF4-FFF2-40B4-BE49-F238E27FC236}">
                    <a16:creationId xmlns:a16="http://schemas.microsoft.com/office/drawing/2014/main" id="{D5A72BAE-85C9-9549-5236-4C76C9C09734}"/>
                  </a:ext>
                </a:extLst>
              </p:cNvPr>
              <p:cNvSpPr/>
              <p:nvPr/>
            </p:nvSpPr>
            <p:spPr>
              <a:xfrm>
                <a:off x="5048918" y="4207700"/>
                <a:ext cx="2094163" cy="2486819"/>
              </a:xfrm>
              <a:custGeom>
                <a:avLst/>
                <a:gdLst>
                  <a:gd name="connsiteX0" fmla="*/ 532209 w 1524000"/>
                  <a:gd name="connsiteY0" fmla="*/ 0 h 1809750"/>
                  <a:gd name="connsiteX1" fmla="*/ 991790 w 1524000"/>
                  <a:gd name="connsiteY1" fmla="*/ 0 h 1809750"/>
                  <a:gd name="connsiteX2" fmla="*/ 991790 w 1524000"/>
                  <a:gd name="connsiteY2" fmla="*/ 142875 h 1809750"/>
                  <a:gd name="connsiteX3" fmla="*/ 926306 w 1524000"/>
                  <a:gd name="connsiteY3" fmla="*/ 142875 h 1809750"/>
                  <a:gd name="connsiteX4" fmla="*/ 926306 w 1524000"/>
                  <a:gd name="connsiteY4" fmla="*/ 689074 h 1809750"/>
                  <a:gd name="connsiteX5" fmla="*/ 1524000 w 1524000"/>
                  <a:gd name="connsiteY5" fmla="*/ 1809750 h 1809750"/>
                  <a:gd name="connsiteX6" fmla="*/ 0 w 1524000"/>
                  <a:gd name="connsiteY6" fmla="*/ 1809750 h 1809750"/>
                  <a:gd name="connsiteX7" fmla="*/ 597694 w 1524000"/>
                  <a:gd name="connsiteY7" fmla="*/ 689074 h 1809750"/>
                  <a:gd name="connsiteX8" fmla="*/ 597694 w 1524000"/>
                  <a:gd name="connsiteY8" fmla="*/ 142875 h 1809750"/>
                  <a:gd name="connsiteX9" fmla="*/ 532209 w 1524000"/>
                  <a:gd name="connsiteY9" fmla="*/ 142875 h 18097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524000" h="1809750">
                    <a:moveTo>
                      <a:pt x="532209" y="0"/>
                    </a:moveTo>
                    <a:lnTo>
                      <a:pt x="991790" y="0"/>
                    </a:lnTo>
                    <a:lnTo>
                      <a:pt x="991790" y="142875"/>
                    </a:lnTo>
                    <a:lnTo>
                      <a:pt x="926306" y="142875"/>
                    </a:lnTo>
                    <a:lnTo>
                      <a:pt x="926306" y="689074"/>
                    </a:lnTo>
                    <a:lnTo>
                      <a:pt x="1524000" y="1809750"/>
                    </a:lnTo>
                    <a:lnTo>
                      <a:pt x="0" y="1809750"/>
                    </a:lnTo>
                    <a:lnTo>
                      <a:pt x="597694" y="689074"/>
                    </a:lnTo>
                    <a:lnTo>
                      <a:pt x="597694" y="142875"/>
                    </a:lnTo>
                    <a:lnTo>
                      <a:pt x="532209" y="142875"/>
                    </a:lnTo>
                    <a:close/>
                  </a:path>
                </a:pathLst>
              </a:custGeom>
              <a:noFill/>
              <a:ln w="76200"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C5A7273E-C616-F8C7-4A1E-0960F3E11A86}"/>
              </a:ext>
            </a:extLst>
          </p:cNvPr>
          <p:cNvGrpSpPr/>
          <p:nvPr/>
        </p:nvGrpSpPr>
        <p:grpSpPr>
          <a:xfrm>
            <a:off x="3210636" y="1066039"/>
            <a:ext cx="2722728" cy="3099755"/>
            <a:chOff x="4298271" y="2135610"/>
            <a:chExt cx="2722728" cy="3099755"/>
          </a:xfrm>
        </p:grpSpPr>
        <p:graphicFrame>
          <p:nvGraphicFramePr>
            <p:cNvPr id="15" name="Chart 14">
              <a:extLst>
                <a:ext uri="{FF2B5EF4-FFF2-40B4-BE49-F238E27FC236}">
                  <a16:creationId xmlns:a16="http://schemas.microsoft.com/office/drawing/2014/main" id="{D75C18A5-7955-7E06-F272-A636BDABE2A0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386651698"/>
                </p:ext>
              </p:extLst>
            </p:nvPr>
          </p:nvGraphicFramePr>
          <p:xfrm>
            <a:off x="4362531" y="2135610"/>
            <a:ext cx="2594212" cy="3099755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8C2490A4-7092-2D03-208E-2AC0FCE1CFA6}"/>
                </a:ext>
              </a:extLst>
            </p:cNvPr>
            <p:cNvSpPr/>
            <p:nvPr/>
          </p:nvSpPr>
          <p:spPr>
            <a:xfrm rot="10800000">
              <a:off x="4298271" y="2243547"/>
              <a:ext cx="2722728" cy="2883880"/>
            </a:xfrm>
            <a:custGeom>
              <a:avLst/>
              <a:gdLst>
                <a:gd name="connsiteX0" fmla="*/ 1727540 w 2722728"/>
                <a:gd name="connsiteY0" fmla="*/ 0 h 2883880"/>
                <a:gd name="connsiteX1" fmla="*/ 2722728 w 2722728"/>
                <a:gd name="connsiteY1" fmla="*/ 0 h 2883880"/>
                <a:gd name="connsiteX2" fmla="*/ 2722728 w 2722728"/>
                <a:gd name="connsiteY2" fmla="*/ 2883880 h 2883880"/>
                <a:gd name="connsiteX3" fmla="*/ 2575629 w 2722728"/>
                <a:gd name="connsiteY3" fmla="*/ 2883880 h 2883880"/>
                <a:gd name="connsiteX4" fmla="*/ 1623190 w 2722728"/>
                <a:gd name="connsiteY4" fmla="*/ 1098056 h 2883880"/>
                <a:gd name="connsiteX5" fmla="*/ 1623190 w 2722728"/>
                <a:gd name="connsiteY5" fmla="*/ 227675 h 2883880"/>
                <a:gd name="connsiteX6" fmla="*/ 1727540 w 2722728"/>
                <a:gd name="connsiteY6" fmla="*/ 227675 h 2883880"/>
                <a:gd name="connsiteX7" fmla="*/ 0 w 2722728"/>
                <a:gd name="connsiteY7" fmla="*/ 0 h 2883880"/>
                <a:gd name="connsiteX8" fmla="*/ 995187 w 2722728"/>
                <a:gd name="connsiteY8" fmla="*/ 0 h 2883880"/>
                <a:gd name="connsiteX9" fmla="*/ 995187 w 2722728"/>
                <a:gd name="connsiteY9" fmla="*/ 227675 h 2883880"/>
                <a:gd name="connsiteX10" fmla="*/ 1099539 w 2722728"/>
                <a:gd name="connsiteY10" fmla="*/ 227675 h 2883880"/>
                <a:gd name="connsiteX11" fmla="*/ 1099539 w 2722728"/>
                <a:gd name="connsiteY11" fmla="*/ 1098056 h 2883880"/>
                <a:gd name="connsiteX12" fmla="*/ 147099 w 2722728"/>
                <a:gd name="connsiteY12" fmla="*/ 2883880 h 2883880"/>
                <a:gd name="connsiteX13" fmla="*/ 0 w 2722728"/>
                <a:gd name="connsiteY13" fmla="*/ 2883880 h 28838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722728" h="2883880">
                  <a:moveTo>
                    <a:pt x="1727540" y="0"/>
                  </a:moveTo>
                  <a:lnTo>
                    <a:pt x="2722728" y="0"/>
                  </a:lnTo>
                  <a:lnTo>
                    <a:pt x="2722728" y="2883880"/>
                  </a:lnTo>
                  <a:lnTo>
                    <a:pt x="2575629" y="2883880"/>
                  </a:lnTo>
                  <a:lnTo>
                    <a:pt x="1623190" y="1098056"/>
                  </a:lnTo>
                  <a:lnTo>
                    <a:pt x="1623190" y="227675"/>
                  </a:lnTo>
                  <a:lnTo>
                    <a:pt x="1727540" y="227675"/>
                  </a:lnTo>
                  <a:close/>
                  <a:moveTo>
                    <a:pt x="0" y="0"/>
                  </a:moveTo>
                  <a:lnTo>
                    <a:pt x="995187" y="0"/>
                  </a:lnTo>
                  <a:lnTo>
                    <a:pt x="995187" y="227675"/>
                  </a:lnTo>
                  <a:lnTo>
                    <a:pt x="1099539" y="227675"/>
                  </a:lnTo>
                  <a:lnTo>
                    <a:pt x="1099539" y="1098056"/>
                  </a:lnTo>
                  <a:lnTo>
                    <a:pt x="147099" y="2883880"/>
                  </a:lnTo>
                  <a:lnTo>
                    <a:pt x="0" y="2883880"/>
                  </a:lnTo>
                  <a:close/>
                </a:path>
              </a:pathLst>
            </a:custGeom>
            <a:solidFill>
              <a:srgbClr val="F0EEEF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grpSp>
          <p:nvGrpSpPr>
            <p:cNvPr id="17" name="Group 16">
              <a:extLst>
                <a:ext uri="{FF2B5EF4-FFF2-40B4-BE49-F238E27FC236}">
                  <a16:creationId xmlns:a16="http://schemas.microsoft.com/office/drawing/2014/main" id="{2DC69780-8200-DBC2-D805-4BF5762D2C08}"/>
                </a:ext>
              </a:extLst>
            </p:cNvPr>
            <p:cNvGrpSpPr/>
            <p:nvPr/>
          </p:nvGrpSpPr>
          <p:grpSpPr>
            <a:xfrm rot="10800000">
              <a:off x="4445368" y="2243547"/>
              <a:ext cx="2428530" cy="2883880"/>
              <a:chOff x="5048918" y="4207700"/>
              <a:chExt cx="2094163" cy="2486819"/>
            </a:xfrm>
          </p:grpSpPr>
          <p:sp>
            <p:nvSpPr>
              <p:cNvPr id="18" name="Freeform 27">
                <a:extLst>
                  <a:ext uri="{FF2B5EF4-FFF2-40B4-BE49-F238E27FC236}">
                    <a16:creationId xmlns:a16="http://schemas.microsoft.com/office/drawing/2014/main" id="{A4591447-22BD-4199-38B5-92BBB577B2A5}"/>
                  </a:ext>
                </a:extLst>
              </p:cNvPr>
              <p:cNvSpPr/>
              <p:nvPr/>
            </p:nvSpPr>
            <p:spPr>
              <a:xfrm flipH="1">
                <a:off x="5048919" y="4207700"/>
                <a:ext cx="1047080" cy="2486819"/>
              </a:xfrm>
              <a:custGeom>
                <a:avLst/>
                <a:gdLst>
                  <a:gd name="connsiteX0" fmla="*/ 0 w 762001"/>
                  <a:gd name="connsiteY0" fmla="*/ 0 h 1809750"/>
                  <a:gd name="connsiteX1" fmla="*/ 229791 w 762001"/>
                  <a:gd name="connsiteY1" fmla="*/ 0 h 1809750"/>
                  <a:gd name="connsiteX2" fmla="*/ 229791 w 762001"/>
                  <a:gd name="connsiteY2" fmla="*/ 142875 h 1809750"/>
                  <a:gd name="connsiteX3" fmla="*/ 164307 w 762001"/>
                  <a:gd name="connsiteY3" fmla="*/ 142875 h 1809750"/>
                  <a:gd name="connsiteX4" fmla="*/ 164307 w 762001"/>
                  <a:gd name="connsiteY4" fmla="*/ 689074 h 1809750"/>
                  <a:gd name="connsiteX5" fmla="*/ 762001 w 762001"/>
                  <a:gd name="connsiteY5" fmla="*/ 1809750 h 1809750"/>
                  <a:gd name="connsiteX6" fmla="*/ 0 w 762001"/>
                  <a:gd name="connsiteY6" fmla="*/ 1809750 h 18097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762001" h="1809750">
                    <a:moveTo>
                      <a:pt x="0" y="0"/>
                    </a:moveTo>
                    <a:lnTo>
                      <a:pt x="229791" y="0"/>
                    </a:lnTo>
                    <a:lnTo>
                      <a:pt x="229791" y="142875"/>
                    </a:lnTo>
                    <a:lnTo>
                      <a:pt x="164307" y="142875"/>
                    </a:lnTo>
                    <a:lnTo>
                      <a:pt x="164307" y="689074"/>
                    </a:lnTo>
                    <a:lnTo>
                      <a:pt x="762001" y="1809750"/>
                    </a:lnTo>
                    <a:lnTo>
                      <a:pt x="0" y="1809750"/>
                    </a:lnTo>
                    <a:close/>
                  </a:path>
                </a:pathLst>
              </a:custGeom>
              <a:solidFill>
                <a:schemeClr val="tx1">
                  <a:alpha val="15000"/>
                </a:schemeClr>
              </a:solidFill>
              <a:ln w="762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Freeform 29">
                <a:extLst>
                  <a:ext uri="{FF2B5EF4-FFF2-40B4-BE49-F238E27FC236}">
                    <a16:creationId xmlns:a16="http://schemas.microsoft.com/office/drawing/2014/main" id="{35B63B8D-70EE-3792-E315-A49AD0BF8550}"/>
                  </a:ext>
                </a:extLst>
              </p:cNvPr>
              <p:cNvSpPr/>
              <p:nvPr/>
            </p:nvSpPr>
            <p:spPr>
              <a:xfrm>
                <a:off x="5048918" y="4207700"/>
                <a:ext cx="2094163" cy="2486819"/>
              </a:xfrm>
              <a:custGeom>
                <a:avLst/>
                <a:gdLst>
                  <a:gd name="connsiteX0" fmla="*/ 532209 w 1524000"/>
                  <a:gd name="connsiteY0" fmla="*/ 0 h 1809750"/>
                  <a:gd name="connsiteX1" fmla="*/ 991790 w 1524000"/>
                  <a:gd name="connsiteY1" fmla="*/ 0 h 1809750"/>
                  <a:gd name="connsiteX2" fmla="*/ 991790 w 1524000"/>
                  <a:gd name="connsiteY2" fmla="*/ 142875 h 1809750"/>
                  <a:gd name="connsiteX3" fmla="*/ 926306 w 1524000"/>
                  <a:gd name="connsiteY3" fmla="*/ 142875 h 1809750"/>
                  <a:gd name="connsiteX4" fmla="*/ 926306 w 1524000"/>
                  <a:gd name="connsiteY4" fmla="*/ 689074 h 1809750"/>
                  <a:gd name="connsiteX5" fmla="*/ 1524000 w 1524000"/>
                  <a:gd name="connsiteY5" fmla="*/ 1809750 h 1809750"/>
                  <a:gd name="connsiteX6" fmla="*/ 0 w 1524000"/>
                  <a:gd name="connsiteY6" fmla="*/ 1809750 h 1809750"/>
                  <a:gd name="connsiteX7" fmla="*/ 597694 w 1524000"/>
                  <a:gd name="connsiteY7" fmla="*/ 689074 h 1809750"/>
                  <a:gd name="connsiteX8" fmla="*/ 597694 w 1524000"/>
                  <a:gd name="connsiteY8" fmla="*/ 142875 h 1809750"/>
                  <a:gd name="connsiteX9" fmla="*/ 532209 w 1524000"/>
                  <a:gd name="connsiteY9" fmla="*/ 142875 h 18097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524000" h="1809750">
                    <a:moveTo>
                      <a:pt x="532209" y="0"/>
                    </a:moveTo>
                    <a:lnTo>
                      <a:pt x="991790" y="0"/>
                    </a:lnTo>
                    <a:lnTo>
                      <a:pt x="991790" y="142875"/>
                    </a:lnTo>
                    <a:lnTo>
                      <a:pt x="926306" y="142875"/>
                    </a:lnTo>
                    <a:lnTo>
                      <a:pt x="926306" y="689074"/>
                    </a:lnTo>
                    <a:lnTo>
                      <a:pt x="1524000" y="1809750"/>
                    </a:lnTo>
                    <a:lnTo>
                      <a:pt x="0" y="1809750"/>
                    </a:lnTo>
                    <a:lnTo>
                      <a:pt x="597694" y="689074"/>
                    </a:lnTo>
                    <a:lnTo>
                      <a:pt x="597694" y="142875"/>
                    </a:lnTo>
                    <a:lnTo>
                      <a:pt x="532209" y="142875"/>
                    </a:lnTo>
                    <a:close/>
                  </a:path>
                </a:pathLst>
              </a:custGeom>
              <a:noFill/>
              <a:ln w="76200"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42EDE34B-4539-08B3-550B-8EDA6B07A3E5}"/>
              </a:ext>
            </a:extLst>
          </p:cNvPr>
          <p:cNvGrpSpPr/>
          <p:nvPr/>
        </p:nvGrpSpPr>
        <p:grpSpPr>
          <a:xfrm>
            <a:off x="6071686" y="1415070"/>
            <a:ext cx="2722728" cy="3099755"/>
            <a:chOff x="8246573" y="2561917"/>
            <a:chExt cx="2722728" cy="3099755"/>
          </a:xfrm>
        </p:grpSpPr>
        <p:graphicFrame>
          <p:nvGraphicFramePr>
            <p:cNvPr id="24" name="Chart 23">
              <a:extLst>
                <a:ext uri="{FF2B5EF4-FFF2-40B4-BE49-F238E27FC236}">
                  <a16:creationId xmlns:a16="http://schemas.microsoft.com/office/drawing/2014/main" id="{EE51481E-3FA0-ED36-8919-CF7DBA42BE0E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846320312"/>
                </p:ext>
              </p:extLst>
            </p:nvPr>
          </p:nvGraphicFramePr>
          <p:xfrm>
            <a:off x="8310831" y="2561917"/>
            <a:ext cx="2594212" cy="3099755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5"/>
            </a:graphicData>
          </a:graphic>
        </p:graphicFrame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D84100E0-8296-5091-2B4F-7F42D1306E99}"/>
                </a:ext>
              </a:extLst>
            </p:cNvPr>
            <p:cNvSpPr/>
            <p:nvPr/>
          </p:nvSpPr>
          <p:spPr>
            <a:xfrm>
              <a:off x="8246573" y="2668463"/>
              <a:ext cx="2722728" cy="2886664"/>
            </a:xfrm>
            <a:custGeom>
              <a:avLst/>
              <a:gdLst>
                <a:gd name="connsiteX0" fmla="*/ 1721632 w 2722728"/>
                <a:gd name="connsiteY0" fmla="*/ 0 h 2886664"/>
                <a:gd name="connsiteX1" fmla="*/ 2722728 w 2722728"/>
                <a:gd name="connsiteY1" fmla="*/ 0 h 2886664"/>
                <a:gd name="connsiteX2" fmla="*/ 2722728 w 2722728"/>
                <a:gd name="connsiteY2" fmla="*/ 2886664 h 2886664"/>
                <a:gd name="connsiteX3" fmla="*/ 1864822 w 2722728"/>
                <a:gd name="connsiteY3" fmla="*/ 2886664 h 2886664"/>
                <a:gd name="connsiteX4" fmla="*/ 1916340 w 2722728"/>
                <a:gd name="connsiteY4" fmla="*/ 2858215 h 2886664"/>
                <a:gd name="connsiteX5" fmla="*/ 2275969 w 2722728"/>
                <a:gd name="connsiteY5" fmla="*/ 2413905 h 2886664"/>
                <a:gd name="connsiteX6" fmla="*/ 2287829 w 2722728"/>
                <a:gd name="connsiteY6" fmla="*/ 2375034 h 2886664"/>
                <a:gd name="connsiteX7" fmla="*/ 2333805 w 2722728"/>
                <a:gd name="connsiteY7" fmla="*/ 2224346 h 2886664"/>
                <a:gd name="connsiteX8" fmla="*/ 2353972 w 2722728"/>
                <a:gd name="connsiteY8" fmla="*/ 2020824 h 2886664"/>
                <a:gd name="connsiteX9" fmla="*/ 1747732 w 2722728"/>
                <a:gd name="connsiteY9" fmla="*/ 1090324 h 2886664"/>
                <a:gd name="connsiteX10" fmla="*/ 1618966 w 2722728"/>
                <a:gd name="connsiteY10" fmla="*/ 1049660 h 2886664"/>
                <a:gd name="connsiteX11" fmla="*/ 1618966 w 2722728"/>
                <a:gd name="connsiteY11" fmla="*/ 227895 h 2886664"/>
                <a:gd name="connsiteX12" fmla="*/ 1721632 w 2722728"/>
                <a:gd name="connsiteY12" fmla="*/ 227895 h 2886664"/>
                <a:gd name="connsiteX13" fmla="*/ 0 w 2722728"/>
                <a:gd name="connsiteY13" fmla="*/ 0 h 2886664"/>
                <a:gd name="connsiteX14" fmla="*/ 1001095 w 2722728"/>
                <a:gd name="connsiteY14" fmla="*/ 0 h 2886664"/>
                <a:gd name="connsiteX15" fmla="*/ 1001095 w 2722728"/>
                <a:gd name="connsiteY15" fmla="*/ 227895 h 2886664"/>
                <a:gd name="connsiteX16" fmla="*/ 1103763 w 2722728"/>
                <a:gd name="connsiteY16" fmla="*/ 227895 h 2886664"/>
                <a:gd name="connsiteX17" fmla="*/ 1103763 w 2722728"/>
                <a:gd name="connsiteY17" fmla="*/ 1049660 h 2886664"/>
                <a:gd name="connsiteX18" fmla="*/ 974997 w 2722728"/>
                <a:gd name="connsiteY18" fmla="*/ 1090324 h 2886664"/>
                <a:gd name="connsiteX19" fmla="*/ 368757 w 2722728"/>
                <a:gd name="connsiteY19" fmla="*/ 2020824 h 2886664"/>
                <a:gd name="connsiteX20" fmla="*/ 388924 w 2722728"/>
                <a:gd name="connsiteY20" fmla="*/ 2224346 h 2886664"/>
                <a:gd name="connsiteX21" fmla="*/ 434900 w 2722728"/>
                <a:gd name="connsiteY21" fmla="*/ 2375034 h 2886664"/>
                <a:gd name="connsiteX22" fmla="*/ 446761 w 2722728"/>
                <a:gd name="connsiteY22" fmla="*/ 2413905 h 2886664"/>
                <a:gd name="connsiteX23" fmla="*/ 806388 w 2722728"/>
                <a:gd name="connsiteY23" fmla="*/ 2858215 h 2886664"/>
                <a:gd name="connsiteX24" fmla="*/ 857907 w 2722728"/>
                <a:gd name="connsiteY24" fmla="*/ 2886664 h 2886664"/>
                <a:gd name="connsiteX25" fmla="*/ 0 w 2722728"/>
                <a:gd name="connsiteY25" fmla="*/ 2886664 h 28866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2722728" h="2886664">
                  <a:moveTo>
                    <a:pt x="1721632" y="0"/>
                  </a:moveTo>
                  <a:lnTo>
                    <a:pt x="2722728" y="0"/>
                  </a:lnTo>
                  <a:lnTo>
                    <a:pt x="2722728" y="2886664"/>
                  </a:lnTo>
                  <a:lnTo>
                    <a:pt x="1864822" y="2886664"/>
                  </a:lnTo>
                  <a:lnTo>
                    <a:pt x="1916340" y="2858215"/>
                  </a:lnTo>
                  <a:cubicBezTo>
                    <a:pt x="2074762" y="2749328"/>
                    <a:pt x="2200624" y="2595133"/>
                    <a:pt x="2275969" y="2413905"/>
                  </a:cubicBezTo>
                  <a:lnTo>
                    <a:pt x="2287829" y="2375034"/>
                  </a:lnTo>
                  <a:lnTo>
                    <a:pt x="2333805" y="2224346"/>
                  </a:lnTo>
                  <a:cubicBezTo>
                    <a:pt x="2347028" y="2158608"/>
                    <a:pt x="2353972" y="2090541"/>
                    <a:pt x="2353972" y="2020824"/>
                  </a:cubicBezTo>
                  <a:cubicBezTo>
                    <a:pt x="2353972" y="1602527"/>
                    <a:pt x="2103994" y="1243630"/>
                    <a:pt x="1747732" y="1090324"/>
                  </a:cubicBezTo>
                  <a:lnTo>
                    <a:pt x="1618966" y="1049660"/>
                  </a:lnTo>
                  <a:lnTo>
                    <a:pt x="1618966" y="227895"/>
                  </a:lnTo>
                  <a:lnTo>
                    <a:pt x="1721632" y="227895"/>
                  </a:lnTo>
                  <a:close/>
                  <a:moveTo>
                    <a:pt x="0" y="0"/>
                  </a:moveTo>
                  <a:lnTo>
                    <a:pt x="1001095" y="0"/>
                  </a:lnTo>
                  <a:lnTo>
                    <a:pt x="1001095" y="227895"/>
                  </a:lnTo>
                  <a:lnTo>
                    <a:pt x="1103763" y="227895"/>
                  </a:lnTo>
                  <a:lnTo>
                    <a:pt x="1103763" y="1049660"/>
                  </a:lnTo>
                  <a:lnTo>
                    <a:pt x="974997" y="1090324"/>
                  </a:lnTo>
                  <a:cubicBezTo>
                    <a:pt x="618735" y="1243630"/>
                    <a:pt x="368757" y="1602527"/>
                    <a:pt x="368757" y="2020824"/>
                  </a:cubicBezTo>
                  <a:cubicBezTo>
                    <a:pt x="368757" y="2090541"/>
                    <a:pt x="375701" y="2158608"/>
                    <a:pt x="388924" y="2224346"/>
                  </a:cubicBezTo>
                  <a:lnTo>
                    <a:pt x="434900" y="2375034"/>
                  </a:lnTo>
                  <a:lnTo>
                    <a:pt x="446761" y="2413905"/>
                  </a:lnTo>
                  <a:cubicBezTo>
                    <a:pt x="522105" y="2595133"/>
                    <a:pt x="647967" y="2749328"/>
                    <a:pt x="806388" y="2858215"/>
                  </a:cubicBezTo>
                  <a:lnTo>
                    <a:pt x="857907" y="2886664"/>
                  </a:lnTo>
                  <a:lnTo>
                    <a:pt x="0" y="2886664"/>
                  </a:lnTo>
                  <a:close/>
                </a:path>
              </a:pathLst>
            </a:custGeom>
            <a:solidFill>
              <a:srgbClr val="F0EEEF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A6149FB1-6B03-CD99-B299-C688F2DDA4A6}"/>
                </a:ext>
              </a:extLst>
            </p:cNvPr>
            <p:cNvSpPr/>
            <p:nvPr/>
          </p:nvSpPr>
          <p:spPr>
            <a:xfrm>
              <a:off x="9607937" y="2668463"/>
              <a:ext cx="992608" cy="2886664"/>
            </a:xfrm>
            <a:custGeom>
              <a:avLst/>
              <a:gdLst>
                <a:gd name="connsiteX0" fmla="*/ 0 w 992608"/>
                <a:gd name="connsiteY0" fmla="*/ 0 h 2886664"/>
                <a:gd name="connsiteX1" fmla="*/ 360268 w 992608"/>
                <a:gd name="connsiteY1" fmla="*/ 0 h 2886664"/>
                <a:gd name="connsiteX2" fmla="*/ 360268 w 992608"/>
                <a:gd name="connsiteY2" fmla="*/ 227895 h 2886664"/>
                <a:gd name="connsiteX3" fmla="*/ 257602 w 992608"/>
                <a:gd name="connsiteY3" fmla="*/ 227895 h 2886664"/>
                <a:gd name="connsiteX4" fmla="*/ 257602 w 992608"/>
                <a:gd name="connsiteY4" fmla="*/ 1049660 h 2886664"/>
                <a:gd name="connsiteX5" fmla="*/ 386368 w 992608"/>
                <a:gd name="connsiteY5" fmla="*/ 1090324 h 2886664"/>
                <a:gd name="connsiteX6" fmla="*/ 992608 w 992608"/>
                <a:gd name="connsiteY6" fmla="*/ 2020824 h 2886664"/>
                <a:gd name="connsiteX7" fmla="*/ 972441 w 992608"/>
                <a:gd name="connsiteY7" fmla="*/ 2224346 h 2886664"/>
                <a:gd name="connsiteX8" fmla="*/ 926465 w 992608"/>
                <a:gd name="connsiteY8" fmla="*/ 2375034 h 2886664"/>
                <a:gd name="connsiteX9" fmla="*/ 914605 w 992608"/>
                <a:gd name="connsiteY9" fmla="*/ 2413905 h 2886664"/>
                <a:gd name="connsiteX10" fmla="*/ 554977 w 992608"/>
                <a:gd name="connsiteY10" fmla="*/ 2858215 h 2886664"/>
                <a:gd name="connsiteX11" fmla="*/ 503458 w 992608"/>
                <a:gd name="connsiteY11" fmla="*/ 2886664 h 2886664"/>
                <a:gd name="connsiteX12" fmla="*/ 0 w 992608"/>
                <a:gd name="connsiteY12" fmla="*/ 2886664 h 28866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92608" h="2886664">
                  <a:moveTo>
                    <a:pt x="0" y="0"/>
                  </a:moveTo>
                  <a:lnTo>
                    <a:pt x="360268" y="0"/>
                  </a:lnTo>
                  <a:lnTo>
                    <a:pt x="360268" y="227895"/>
                  </a:lnTo>
                  <a:lnTo>
                    <a:pt x="257602" y="227895"/>
                  </a:lnTo>
                  <a:lnTo>
                    <a:pt x="257602" y="1049660"/>
                  </a:lnTo>
                  <a:lnTo>
                    <a:pt x="386368" y="1090324"/>
                  </a:lnTo>
                  <a:cubicBezTo>
                    <a:pt x="742630" y="1243630"/>
                    <a:pt x="992608" y="1602527"/>
                    <a:pt x="992608" y="2020824"/>
                  </a:cubicBezTo>
                  <a:cubicBezTo>
                    <a:pt x="992608" y="2090541"/>
                    <a:pt x="985664" y="2158608"/>
                    <a:pt x="972441" y="2224346"/>
                  </a:cubicBezTo>
                  <a:lnTo>
                    <a:pt x="926465" y="2375034"/>
                  </a:lnTo>
                  <a:lnTo>
                    <a:pt x="914605" y="2413905"/>
                  </a:lnTo>
                  <a:cubicBezTo>
                    <a:pt x="839260" y="2595133"/>
                    <a:pt x="713398" y="2749328"/>
                    <a:pt x="554977" y="2858215"/>
                  </a:cubicBezTo>
                  <a:lnTo>
                    <a:pt x="503458" y="2886664"/>
                  </a:lnTo>
                  <a:lnTo>
                    <a:pt x="0" y="2886664"/>
                  </a:lnTo>
                  <a:close/>
                </a:path>
              </a:pathLst>
            </a:custGeom>
            <a:solidFill>
              <a:schemeClr val="tx1">
                <a:alpha val="15000"/>
              </a:schemeClr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 30">
              <a:extLst>
                <a:ext uri="{FF2B5EF4-FFF2-40B4-BE49-F238E27FC236}">
                  <a16:creationId xmlns:a16="http://schemas.microsoft.com/office/drawing/2014/main" id="{07A758A6-B33C-5C5D-C66A-42E74CC21F97}"/>
                </a:ext>
              </a:extLst>
            </p:cNvPr>
            <p:cNvSpPr/>
            <p:nvPr/>
          </p:nvSpPr>
          <p:spPr>
            <a:xfrm>
              <a:off x="8615330" y="2668463"/>
              <a:ext cx="1985215" cy="2886664"/>
            </a:xfrm>
            <a:custGeom>
              <a:avLst/>
              <a:gdLst>
                <a:gd name="connsiteX0" fmla="*/ 403325 w 1266232"/>
                <a:gd name="connsiteY0" fmla="*/ 0 h 1809750"/>
                <a:gd name="connsiteX1" fmla="*/ 862906 w 1266232"/>
                <a:gd name="connsiteY1" fmla="*/ 0 h 1809750"/>
                <a:gd name="connsiteX2" fmla="*/ 862906 w 1266232"/>
                <a:gd name="connsiteY2" fmla="*/ 142875 h 1809750"/>
                <a:gd name="connsiteX3" fmla="*/ 797422 w 1266232"/>
                <a:gd name="connsiteY3" fmla="*/ 142875 h 1809750"/>
                <a:gd name="connsiteX4" fmla="*/ 797422 w 1266232"/>
                <a:gd name="connsiteY4" fmla="*/ 658068 h 1809750"/>
                <a:gd name="connsiteX5" fmla="*/ 879553 w 1266232"/>
                <a:gd name="connsiteY5" fmla="*/ 683562 h 1809750"/>
                <a:gd name="connsiteX6" fmla="*/ 1266232 w 1266232"/>
                <a:gd name="connsiteY6" fmla="*/ 1266925 h 1809750"/>
                <a:gd name="connsiteX7" fmla="*/ 1253369 w 1266232"/>
                <a:gd name="connsiteY7" fmla="*/ 1394520 h 1809750"/>
                <a:gd name="connsiteX8" fmla="*/ 1224044 w 1266232"/>
                <a:gd name="connsiteY8" fmla="*/ 1488991 h 1809750"/>
                <a:gd name="connsiteX9" fmla="*/ 1224044 w 1266232"/>
                <a:gd name="connsiteY9" fmla="*/ 1488991 h 1809750"/>
                <a:gd name="connsiteX10" fmla="*/ 1216479 w 1266232"/>
                <a:gd name="connsiteY10" fmla="*/ 1513361 h 1809750"/>
                <a:gd name="connsiteX11" fmla="*/ 987097 w 1266232"/>
                <a:gd name="connsiteY11" fmla="*/ 1791914 h 1809750"/>
                <a:gd name="connsiteX12" fmla="*/ 954237 w 1266232"/>
                <a:gd name="connsiteY12" fmla="*/ 1809750 h 1809750"/>
                <a:gd name="connsiteX13" fmla="*/ 311995 w 1266232"/>
                <a:gd name="connsiteY13" fmla="*/ 1809750 h 1809750"/>
                <a:gd name="connsiteX14" fmla="*/ 279135 w 1266232"/>
                <a:gd name="connsiteY14" fmla="*/ 1791914 h 1809750"/>
                <a:gd name="connsiteX15" fmla="*/ 49753 w 1266232"/>
                <a:gd name="connsiteY15" fmla="*/ 1513361 h 1809750"/>
                <a:gd name="connsiteX16" fmla="*/ 42188 w 1266232"/>
                <a:gd name="connsiteY16" fmla="*/ 1488991 h 1809750"/>
                <a:gd name="connsiteX17" fmla="*/ 42188 w 1266232"/>
                <a:gd name="connsiteY17" fmla="*/ 1488991 h 1809750"/>
                <a:gd name="connsiteX18" fmla="*/ 12863 w 1266232"/>
                <a:gd name="connsiteY18" fmla="*/ 1394520 h 1809750"/>
                <a:gd name="connsiteX19" fmla="*/ 0 w 1266232"/>
                <a:gd name="connsiteY19" fmla="*/ 1266925 h 1809750"/>
                <a:gd name="connsiteX20" fmla="*/ 386679 w 1266232"/>
                <a:gd name="connsiteY20" fmla="*/ 683562 h 1809750"/>
                <a:gd name="connsiteX21" fmla="*/ 468810 w 1266232"/>
                <a:gd name="connsiteY21" fmla="*/ 658068 h 1809750"/>
                <a:gd name="connsiteX22" fmla="*/ 468810 w 1266232"/>
                <a:gd name="connsiteY22" fmla="*/ 142875 h 1809750"/>
                <a:gd name="connsiteX23" fmla="*/ 403325 w 1266232"/>
                <a:gd name="connsiteY23" fmla="*/ 142875 h 18097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1266232" h="1809750">
                  <a:moveTo>
                    <a:pt x="403325" y="0"/>
                  </a:moveTo>
                  <a:lnTo>
                    <a:pt x="862906" y="0"/>
                  </a:lnTo>
                  <a:lnTo>
                    <a:pt x="862906" y="142875"/>
                  </a:lnTo>
                  <a:lnTo>
                    <a:pt x="797422" y="142875"/>
                  </a:lnTo>
                  <a:lnTo>
                    <a:pt x="797422" y="658068"/>
                  </a:lnTo>
                  <a:lnTo>
                    <a:pt x="879553" y="683562"/>
                  </a:lnTo>
                  <a:cubicBezTo>
                    <a:pt x="1106788" y="779675"/>
                    <a:pt x="1266232" y="1004680"/>
                    <a:pt x="1266232" y="1266925"/>
                  </a:cubicBezTo>
                  <a:cubicBezTo>
                    <a:pt x="1266232" y="1310633"/>
                    <a:pt x="1261803" y="1353306"/>
                    <a:pt x="1253369" y="1394520"/>
                  </a:cubicBezTo>
                  <a:lnTo>
                    <a:pt x="1224044" y="1488991"/>
                  </a:lnTo>
                  <a:lnTo>
                    <a:pt x="1224044" y="1488991"/>
                  </a:lnTo>
                  <a:lnTo>
                    <a:pt x="1216479" y="1513361"/>
                  </a:lnTo>
                  <a:cubicBezTo>
                    <a:pt x="1168422" y="1626979"/>
                    <a:pt x="1088143" y="1723649"/>
                    <a:pt x="987097" y="1791914"/>
                  </a:cubicBezTo>
                  <a:lnTo>
                    <a:pt x="954237" y="1809750"/>
                  </a:lnTo>
                  <a:lnTo>
                    <a:pt x="311995" y="1809750"/>
                  </a:lnTo>
                  <a:lnTo>
                    <a:pt x="279135" y="1791914"/>
                  </a:lnTo>
                  <a:cubicBezTo>
                    <a:pt x="178089" y="1723649"/>
                    <a:pt x="97810" y="1626979"/>
                    <a:pt x="49753" y="1513361"/>
                  </a:cubicBezTo>
                  <a:lnTo>
                    <a:pt x="42188" y="1488991"/>
                  </a:lnTo>
                  <a:lnTo>
                    <a:pt x="42188" y="1488991"/>
                  </a:lnTo>
                  <a:lnTo>
                    <a:pt x="12863" y="1394520"/>
                  </a:lnTo>
                  <a:cubicBezTo>
                    <a:pt x="4429" y="1353306"/>
                    <a:pt x="0" y="1310633"/>
                    <a:pt x="0" y="1266925"/>
                  </a:cubicBezTo>
                  <a:cubicBezTo>
                    <a:pt x="0" y="1004680"/>
                    <a:pt x="159444" y="779675"/>
                    <a:pt x="386679" y="683562"/>
                  </a:cubicBezTo>
                  <a:lnTo>
                    <a:pt x="468810" y="658068"/>
                  </a:lnTo>
                  <a:lnTo>
                    <a:pt x="468810" y="142875"/>
                  </a:lnTo>
                  <a:lnTo>
                    <a:pt x="403325" y="142875"/>
                  </a:lnTo>
                  <a:close/>
                </a:path>
              </a:pathLst>
            </a:custGeom>
            <a:noFill/>
            <a:ln w="762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7050209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B323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Lab Flask Charts – Slide Template</a:t>
            </a:r>
          </a:p>
        </p:txBody>
      </p:sp>
      <p:grpSp>
        <p:nvGrpSpPr>
          <p:cNvPr id="73" name="Group 72">
            <a:extLst>
              <a:ext uri="{FF2B5EF4-FFF2-40B4-BE49-F238E27FC236}">
                <a16:creationId xmlns:a16="http://schemas.microsoft.com/office/drawing/2014/main" id="{C0BCDB32-9EAC-4E06-2DFE-95D12D3D4BB3}"/>
              </a:ext>
            </a:extLst>
          </p:cNvPr>
          <p:cNvGrpSpPr/>
          <p:nvPr/>
        </p:nvGrpSpPr>
        <p:grpSpPr>
          <a:xfrm>
            <a:off x="613670" y="4958834"/>
            <a:ext cx="2194560" cy="1106115"/>
            <a:chOff x="332936" y="4580523"/>
            <a:chExt cx="2926080" cy="1474819"/>
          </a:xfrm>
        </p:grpSpPr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4A11A2D7-F675-F25A-61EA-A6876FFE32C5}"/>
                </a:ext>
              </a:extLst>
            </p:cNvPr>
            <p:cNvSpPr txBox="1"/>
            <p:nvPr/>
          </p:nvSpPr>
          <p:spPr>
            <a:xfrm>
              <a:off x="332936" y="4580523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F419A31B-0A81-D450-3964-0A84AA5F0699}"/>
                </a:ext>
              </a:extLst>
            </p:cNvPr>
            <p:cNvSpPr txBox="1"/>
            <p:nvPr/>
          </p:nvSpPr>
          <p:spPr>
            <a:xfrm>
              <a:off x="332936" y="5111495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grpSp>
        <p:nvGrpSpPr>
          <p:cNvPr id="76" name="Group 75">
            <a:extLst>
              <a:ext uri="{FF2B5EF4-FFF2-40B4-BE49-F238E27FC236}">
                <a16:creationId xmlns:a16="http://schemas.microsoft.com/office/drawing/2014/main" id="{8711AC16-C50F-8F28-6EE2-8F563645344E}"/>
              </a:ext>
            </a:extLst>
          </p:cNvPr>
          <p:cNvGrpSpPr/>
          <p:nvPr/>
        </p:nvGrpSpPr>
        <p:grpSpPr>
          <a:xfrm>
            <a:off x="3474718" y="4958834"/>
            <a:ext cx="2194560" cy="1106115"/>
            <a:chOff x="332936" y="4580523"/>
            <a:chExt cx="2926080" cy="1474819"/>
          </a:xfrm>
        </p:grpSpPr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34F30852-CF67-3162-1177-323C0450CEE5}"/>
                </a:ext>
              </a:extLst>
            </p:cNvPr>
            <p:cNvSpPr txBox="1"/>
            <p:nvPr/>
          </p:nvSpPr>
          <p:spPr>
            <a:xfrm>
              <a:off x="332936" y="4580523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A233EEAD-E824-765B-C41C-681697EC05CF}"/>
                </a:ext>
              </a:extLst>
            </p:cNvPr>
            <p:cNvSpPr txBox="1"/>
            <p:nvPr/>
          </p:nvSpPr>
          <p:spPr>
            <a:xfrm>
              <a:off x="332936" y="5111495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grpSp>
        <p:nvGrpSpPr>
          <p:cNvPr id="79" name="Group 78">
            <a:extLst>
              <a:ext uri="{FF2B5EF4-FFF2-40B4-BE49-F238E27FC236}">
                <a16:creationId xmlns:a16="http://schemas.microsoft.com/office/drawing/2014/main" id="{5445C8B7-91D6-97CF-C056-689FD3734504}"/>
              </a:ext>
            </a:extLst>
          </p:cNvPr>
          <p:cNvGrpSpPr/>
          <p:nvPr/>
        </p:nvGrpSpPr>
        <p:grpSpPr>
          <a:xfrm>
            <a:off x="6334004" y="4958834"/>
            <a:ext cx="2194560" cy="1106115"/>
            <a:chOff x="332936" y="4580523"/>
            <a:chExt cx="2926080" cy="1474819"/>
          </a:xfrm>
        </p:grpSpPr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042FA5B0-1BFC-5859-6D18-D55FF83C127A}"/>
                </a:ext>
              </a:extLst>
            </p:cNvPr>
            <p:cNvSpPr txBox="1"/>
            <p:nvPr/>
          </p:nvSpPr>
          <p:spPr>
            <a:xfrm>
              <a:off x="332936" y="4580523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29E8F0FE-2638-B24C-F59B-F1DA5B39EE49}"/>
                </a:ext>
              </a:extLst>
            </p:cNvPr>
            <p:cNvSpPr txBox="1"/>
            <p:nvPr/>
          </p:nvSpPr>
          <p:spPr>
            <a:xfrm>
              <a:off x="332936" y="5111495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2DC805DF-7CA5-06B0-597E-C5914B9EE42A}"/>
              </a:ext>
            </a:extLst>
          </p:cNvPr>
          <p:cNvGrpSpPr/>
          <p:nvPr/>
        </p:nvGrpSpPr>
        <p:grpSpPr>
          <a:xfrm>
            <a:off x="4333319" y="4267186"/>
            <a:ext cx="477363" cy="495277"/>
            <a:chOff x="5857320" y="5242825"/>
            <a:chExt cx="477363" cy="495277"/>
          </a:xfrm>
          <a:solidFill>
            <a:schemeClr val="tx2">
              <a:lumMod val="50000"/>
              <a:lumOff val="50000"/>
            </a:schemeClr>
          </a:solidFill>
        </p:grpSpPr>
        <p:sp>
          <p:nvSpPr>
            <p:cNvPr id="5" name="Freeform 6">
              <a:extLst>
                <a:ext uri="{FF2B5EF4-FFF2-40B4-BE49-F238E27FC236}">
                  <a16:creationId xmlns:a16="http://schemas.microsoft.com/office/drawing/2014/main" id="{0B50CD2A-DF72-D289-2115-0AE1C0C8CFB7}"/>
                </a:ext>
              </a:extLst>
            </p:cNvPr>
            <p:cNvSpPr>
              <a:spLocks/>
            </p:cNvSpPr>
            <p:nvPr/>
          </p:nvSpPr>
          <p:spPr bwMode="auto">
            <a:xfrm rot="18900000">
              <a:off x="5857320" y="5242826"/>
              <a:ext cx="197791" cy="197583"/>
            </a:xfrm>
            <a:custGeom>
              <a:avLst/>
              <a:gdLst>
                <a:gd name="T0" fmla="*/ 0 w 951"/>
                <a:gd name="T1" fmla="*/ 563 h 950"/>
                <a:gd name="T2" fmla="*/ 388 w 951"/>
                <a:gd name="T3" fmla="*/ 176 h 950"/>
                <a:gd name="T4" fmla="*/ 951 w 951"/>
                <a:gd name="T5" fmla="*/ 0 h 950"/>
                <a:gd name="T6" fmla="*/ 775 w 951"/>
                <a:gd name="T7" fmla="*/ 563 h 950"/>
                <a:gd name="T8" fmla="*/ 388 w 951"/>
                <a:gd name="T9" fmla="*/ 950 h 950"/>
                <a:gd name="T10" fmla="*/ 0 w 951"/>
                <a:gd name="T11" fmla="*/ 563 h 9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51" h="950">
                  <a:moveTo>
                    <a:pt x="0" y="563"/>
                  </a:moveTo>
                  <a:cubicBezTo>
                    <a:pt x="0" y="349"/>
                    <a:pt x="174" y="176"/>
                    <a:pt x="388" y="176"/>
                  </a:cubicBezTo>
                  <a:cubicBezTo>
                    <a:pt x="576" y="176"/>
                    <a:pt x="764" y="117"/>
                    <a:pt x="951" y="0"/>
                  </a:cubicBezTo>
                  <a:cubicBezTo>
                    <a:pt x="834" y="187"/>
                    <a:pt x="775" y="375"/>
                    <a:pt x="775" y="563"/>
                  </a:cubicBezTo>
                  <a:cubicBezTo>
                    <a:pt x="775" y="776"/>
                    <a:pt x="602" y="950"/>
                    <a:pt x="388" y="950"/>
                  </a:cubicBezTo>
                  <a:cubicBezTo>
                    <a:pt x="174" y="950"/>
                    <a:pt x="0" y="776"/>
                    <a:pt x="0" y="563"/>
                  </a:cubicBezTo>
                </a:path>
              </a:pathLst>
            </a:custGeom>
            <a:grpFill/>
            <a:ln w="12700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" name="Freeform 6">
              <a:extLst>
                <a:ext uri="{FF2B5EF4-FFF2-40B4-BE49-F238E27FC236}">
                  <a16:creationId xmlns:a16="http://schemas.microsoft.com/office/drawing/2014/main" id="{C51D2FB2-96DD-7061-4607-3AF2A59AC0B0}"/>
                </a:ext>
              </a:extLst>
            </p:cNvPr>
            <p:cNvSpPr>
              <a:spLocks/>
            </p:cNvSpPr>
            <p:nvPr/>
          </p:nvSpPr>
          <p:spPr bwMode="auto">
            <a:xfrm rot="18900000">
              <a:off x="6136892" y="5242825"/>
              <a:ext cx="197791" cy="197583"/>
            </a:xfrm>
            <a:custGeom>
              <a:avLst/>
              <a:gdLst>
                <a:gd name="T0" fmla="*/ 0 w 951"/>
                <a:gd name="T1" fmla="*/ 563 h 950"/>
                <a:gd name="T2" fmla="*/ 388 w 951"/>
                <a:gd name="T3" fmla="*/ 176 h 950"/>
                <a:gd name="T4" fmla="*/ 951 w 951"/>
                <a:gd name="T5" fmla="*/ 0 h 950"/>
                <a:gd name="T6" fmla="*/ 775 w 951"/>
                <a:gd name="T7" fmla="*/ 563 h 950"/>
                <a:gd name="T8" fmla="*/ 388 w 951"/>
                <a:gd name="T9" fmla="*/ 950 h 950"/>
                <a:gd name="T10" fmla="*/ 0 w 951"/>
                <a:gd name="T11" fmla="*/ 563 h 9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51" h="950">
                  <a:moveTo>
                    <a:pt x="0" y="563"/>
                  </a:moveTo>
                  <a:cubicBezTo>
                    <a:pt x="0" y="349"/>
                    <a:pt x="174" y="176"/>
                    <a:pt x="388" y="176"/>
                  </a:cubicBezTo>
                  <a:cubicBezTo>
                    <a:pt x="576" y="176"/>
                    <a:pt x="764" y="117"/>
                    <a:pt x="951" y="0"/>
                  </a:cubicBezTo>
                  <a:cubicBezTo>
                    <a:pt x="834" y="187"/>
                    <a:pt x="775" y="375"/>
                    <a:pt x="775" y="563"/>
                  </a:cubicBezTo>
                  <a:cubicBezTo>
                    <a:pt x="775" y="776"/>
                    <a:pt x="602" y="950"/>
                    <a:pt x="388" y="950"/>
                  </a:cubicBezTo>
                  <a:cubicBezTo>
                    <a:pt x="174" y="950"/>
                    <a:pt x="0" y="776"/>
                    <a:pt x="0" y="563"/>
                  </a:cubicBezTo>
                </a:path>
              </a:pathLst>
            </a:custGeom>
            <a:grpFill/>
            <a:ln w="12700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EFA683E9-C808-7837-1857-0BB9E4D504FF}"/>
                </a:ext>
              </a:extLst>
            </p:cNvPr>
            <p:cNvSpPr>
              <a:spLocks/>
            </p:cNvSpPr>
            <p:nvPr/>
          </p:nvSpPr>
          <p:spPr bwMode="auto">
            <a:xfrm rot="18900000">
              <a:off x="5997106" y="5540519"/>
              <a:ext cx="197791" cy="197583"/>
            </a:xfrm>
            <a:custGeom>
              <a:avLst/>
              <a:gdLst>
                <a:gd name="T0" fmla="*/ 0 w 951"/>
                <a:gd name="T1" fmla="*/ 563 h 950"/>
                <a:gd name="T2" fmla="*/ 388 w 951"/>
                <a:gd name="T3" fmla="*/ 176 h 950"/>
                <a:gd name="T4" fmla="*/ 951 w 951"/>
                <a:gd name="T5" fmla="*/ 0 h 950"/>
                <a:gd name="T6" fmla="*/ 775 w 951"/>
                <a:gd name="T7" fmla="*/ 563 h 950"/>
                <a:gd name="T8" fmla="*/ 388 w 951"/>
                <a:gd name="T9" fmla="*/ 950 h 950"/>
                <a:gd name="T10" fmla="*/ 0 w 951"/>
                <a:gd name="T11" fmla="*/ 563 h 9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51" h="950">
                  <a:moveTo>
                    <a:pt x="0" y="563"/>
                  </a:moveTo>
                  <a:cubicBezTo>
                    <a:pt x="0" y="349"/>
                    <a:pt x="174" y="176"/>
                    <a:pt x="388" y="176"/>
                  </a:cubicBezTo>
                  <a:cubicBezTo>
                    <a:pt x="576" y="176"/>
                    <a:pt x="764" y="117"/>
                    <a:pt x="951" y="0"/>
                  </a:cubicBezTo>
                  <a:cubicBezTo>
                    <a:pt x="834" y="187"/>
                    <a:pt x="775" y="375"/>
                    <a:pt x="775" y="563"/>
                  </a:cubicBezTo>
                  <a:cubicBezTo>
                    <a:pt x="775" y="776"/>
                    <a:pt x="602" y="950"/>
                    <a:pt x="388" y="950"/>
                  </a:cubicBezTo>
                  <a:cubicBezTo>
                    <a:pt x="174" y="950"/>
                    <a:pt x="0" y="776"/>
                    <a:pt x="0" y="563"/>
                  </a:cubicBezTo>
                </a:path>
              </a:pathLst>
            </a:custGeom>
            <a:grpFill/>
            <a:ln w="12700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88DE7453-95F9-6675-10E8-429F862B6037}"/>
              </a:ext>
            </a:extLst>
          </p:cNvPr>
          <p:cNvGrpSpPr/>
          <p:nvPr/>
        </p:nvGrpSpPr>
        <p:grpSpPr>
          <a:xfrm>
            <a:off x="349586" y="1415070"/>
            <a:ext cx="2722728" cy="3099755"/>
            <a:chOff x="743030" y="2115402"/>
            <a:chExt cx="2722728" cy="3099755"/>
          </a:xfrm>
        </p:grpSpPr>
        <p:graphicFrame>
          <p:nvGraphicFramePr>
            <p:cNvPr id="9" name="Chart 8">
              <a:extLst>
                <a:ext uri="{FF2B5EF4-FFF2-40B4-BE49-F238E27FC236}">
                  <a16:creationId xmlns:a16="http://schemas.microsoft.com/office/drawing/2014/main" id="{382221AE-9639-833C-8DA8-AB27037A06D0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3293810301"/>
                </p:ext>
              </p:extLst>
            </p:nvPr>
          </p:nvGraphicFramePr>
          <p:xfrm>
            <a:off x="807288" y="2115402"/>
            <a:ext cx="2594212" cy="3099755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B32AE270-0C76-4A35-B572-6CE80A709967}"/>
                </a:ext>
              </a:extLst>
            </p:cNvPr>
            <p:cNvSpPr/>
            <p:nvPr/>
          </p:nvSpPr>
          <p:spPr>
            <a:xfrm>
              <a:off x="743030" y="2223339"/>
              <a:ext cx="2722728" cy="2883880"/>
            </a:xfrm>
            <a:custGeom>
              <a:avLst/>
              <a:gdLst>
                <a:gd name="connsiteX0" fmla="*/ 1727540 w 2722728"/>
                <a:gd name="connsiteY0" fmla="*/ 0 h 2883880"/>
                <a:gd name="connsiteX1" fmla="*/ 2722728 w 2722728"/>
                <a:gd name="connsiteY1" fmla="*/ 0 h 2883880"/>
                <a:gd name="connsiteX2" fmla="*/ 2722728 w 2722728"/>
                <a:gd name="connsiteY2" fmla="*/ 2883880 h 2883880"/>
                <a:gd name="connsiteX3" fmla="*/ 2575629 w 2722728"/>
                <a:gd name="connsiteY3" fmla="*/ 2883880 h 2883880"/>
                <a:gd name="connsiteX4" fmla="*/ 1623190 w 2722728"/>
                <a:gd name="connsiteY4" fmla="*/ 1098056 h 2883880"/>
                <a:gd name="connsiteX5" fmla="*/ 1623190 w 2722728"/>
                <a:gd name="connsiteY5" fmla="*/ 227675 h 2883880"/>
                <a:gd name="connsiteX6" fmla="*/ 1727540 w 2722728"/>
                <a:gd name="connsiteY6" fmla="*/ 227675 h 2883880"/>
                <a:gd name="connsiteX7" fmla="*/ 0 w 2722728"/>
                <a:gd name="connsiteY7" fmla="*/ 0 h 2883880"/>
                <a:gd name="connsiteX8" fmla="*/ 995187 w 2722728"/>
                <a:gd name="connsiteY8" fmla="*/ 0 h 2883880"/>
                <a:gd name="connsiteX9" fmla="*/ 995187 w 2722728"/>
                <a:gd name="connsiteY9" fmla="*/ 227675 h 2883880"/>
                <a:gd name="connsiteX10" fmla="*/ 1099539 w 2722728"/>
                <a:gd name="connsiteY10" fmla="*/ 227675 h 2883880"/>
                <a:gd name="connsiteX11" fmla="*/ 1099539 w 2722728"/>
                <a:gd name="connsiteY11" fmla="*/ 1098056 h 2883880"/>
                <a:gd name="connsiteX12" fmla="*/ 147099 w 2722728"/>
                <a:gd name="connsiteY12" fmla="*/ 2883880 h 2883880"/>
                <a:gd name="connsiteX13" fmla="*/ 0 w 2722728"/>
                <a:gd name="connsiteY13" fmla="*/ 2883880 h 28838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722728" h="2883880">
                  <a:moveTo>
                    <a:pt x="1727540" y="0"/>
                  </a:moveTo>
                  <a:lnTo>
                    <a:pt x="2722728" y="0"/>
                  </a:lnTo>
                  <a:lnTo>
                    <a:pt x="2722728" y="2883880"/>
                  </a:lnTo>
                  <a:lnTo>
                    <a:pt x="2575629" y="2883880"/>
                  </a:lnTo>
                  <a:lnTo>
                    <a:pt x="1623190" y="1098056"/>
                  </a:lnTo>
                  <a:lnTo>
                    <a:pt x="1623190" y="227675"/>
                  </a:lnTo>
                  <a:lnTo>
                    <a:pt x="1727540" y="227675"/>
                  </a:lnTo>
                  <a:close/>
                  <a:moveTo>
                    <a:pt x="0" y="0"/>
                  </a:moveTo>
                  <a:lnTo>
                    <a:pt x="995187" y="0"/>
                  </a:lnTo>
                  <a:lnTo>
                    <a:pt x="995187" y="227675"/>
                  </a:lnTo>
                  <a:lnTo>
                    <a:pt x="1099539" y="227675"/>
                  </a:lnTo>
                  <a:lnTo>
                    <a:pt x="1099539" y="1098056"/>
                  </a:lnTo>
                  <a:lnTo>
                    <a:pt x="147099" y="2883880"/>
                  </a:lnTo>
                  <a:lnTo>
                    <a:pt x="0" y="2883880"/>
                  </a:lnTo>
                  <a:close/>
                </a:path>
              </a:pathLst>
            </a:custGeom>
            <a:solidFill>
              <a:srgbClr val="2B323B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58E0B181-2D11-CCEB-B5B6-9F44F9204A4E}"/>
                </a:ext>
              </a:extLst>
            </p:cNvPr>
            <p:cNvGrpSpPr/>
            <p:nvPr/>
          </p:nvGrpSpPr>
          <p:grpSpPr>
            <a:xfrm>
              <a:off x="890129" y="2223339"/>
              <a:ext cx="2428530" cy="2883880"/>
              <a:chOff x="5048918" y="4207700"/>
              <a:chExt cx="2094163" cy="2486819"/>
            </a:xfrm>
          </p:grpSpPr>
          <p:sp>
            <p:nvSpPr>
              <p:cNvPr id="12" name="Freeform 27">
                <a:extLst>
                  <a:ext uri="{FF2B5EF4-FFF2-40B4-BE49-F238E27FC236}">
                    <a16:creationId xmlns:a16="http://schemas.microsoft.com/office/drawing/2014/main" id="{E8EEDFFB-69FA-3E4A-1BAD-2A505FF6776D}"/>
                  </a:ext>
                </a:extLst>
              </p:cNvPr>
              <p:cNvSpPr/>
              <p:nvPr/>
            </p:nvSpPr>
            <p:spPr>
              <a:xfrm>
                <a:off x="6095998" y="4207700"/>
                <a:ext cx="1047083" cy="2486819"/>
              </a:xfrm>
              <a:custGeom>
                <a:avLst/>
                <a:gdLst>
                  <a:gd name="connsiteX0" fmla="*/ 0 w 762001"/>
                  <a:gd name="connsiteY0" fmla="*/ 0 h 1809750"/>
                  <a:gd name="connsiteX1" fmla="*/ 229791 w 762001"/>
                  <a:gd name="connsiteY1" fmla="*/ 0 h 1809750"/>
                  <a:gd name="connsiteX2" fmla="*/ 229791 w 762001"/>
                  <a:gd name="connsiteY2" fmla="*/ 142875 h 1809750"/>
                  <a:gd name="connsiteX3" fmla="*/ 164307 w 762001"/>
                  <a:gd name="connsiteY3" fmla="*/ 142875 h 1809750"/>
                  <a:gd name="connsiteX4" fmla="*/ 164307 w 762001"/>
                  <a:gd name="connsiteY4" fmla="*/ 689074 h 1809750"/>
                  <a:gd name="connsiteX5" fmla="*/ 762001 w 762001"/>
                  <a:gd name="connsiteY5" fmla="*/ 1809750 h 1809750"/>
                  <a:gd name="connsiteX6" fmla="*/ 0 w 762001"/>
                  <a:gd name="connsiteY6" fmla="*/ 1809750 h 18097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762001" h="1809750">
                    <a:moveTo>
                      <a:pt x="0" y="0"/>
                    </a:moveTo>
                    <a:lnTo>
                      <a:pt x="229791" y="0"/>
                    </a:lnTo>
                    <a:lnTo>
                      <a:pt x="229791" y="142875"/>
                    </a:lnTo>
                    <a:lnTo>
                      <a:pt x="164307" y="142875"/>
                    </a:lnTo>
                    <a:lnTo>
                      <a:pt x="164307" y="689074"/>
                    </a:lnTo>
                    <a:lnTo>
                      <a:pt x="762001" y="1809750"/>
                    </a:lnTo>
                    <a:lnTo>
                      <a:pt x="0" y="1809750"/>
                    </a:lnTo>
                    <a:close/>
                  </a:path>
                </a:pathLst>
              </a:custGeom>
              <a:solidFill>
                <a:schemeClr val="tx1">
                  <a:alpha val="15000"/>
                </a:schemeClr>
              </a:solidFill>
              <a:ln w="762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Freeform 29">
                <a:extLst>
                  <a:ext uri="{FF2B5EF4-FFF2-40B4-BE49-F238E27FC236}">
                    <a16:creationId xmlns:a16="http://schemas.microsoft.com/office/drawing/2014/main" id="{D5A72BAE-85C9-9549-5236-4C76C9C09734}"/>
                  </a:ext>
                </a:extLst>
              </p:cNvPr>
              <p:cNvSpPr/>
              <p:nvPr/>
            </p:nvSpPr>
            <p:spPr>
              <a:xfrm>
                <a:off x="5048918" y="4207700"/>
                <a:ext cx="2094163" cy="2486819"/>
              </a:xfrm>
              <a:custGeom>
                <a:avLst/>
                <a:gdLst>
                  <a:gd name="connsiteX0" fmla="*/ 532209 w 1524000"/>
                  <a:gd name="connsiteY0" fmla="*/ 0 h 1809750"/>
                  <a:gd name="connsiteX1" fmla="*/ 991790 w 1524000"/>
                  <a:gd name="connsiteY1" fmla="*/ 0 h 1809750"/>
                  <a:gd name="connsiteX2" fmla="*/ 991790 w 1524000"/>
                  <a:gd name="connsiteY2" fmla="*/ 142875 h 1809750"/>
                  <a:gd name="connsiteX3" fmla="*/ 926306 w 1524000"/>
                  <a:gd name="connsiteY3" fmla="*/ 142875 h 1809750"/>
                  <a:gd name="connsiteX4" fmla="*/ 926306 w 1524000"/>
                  <a:gd name="connsiteY4" fmla="*/ 689074 h 1809750"/>
                  <a:gd name="connsiteX5" fmla="*/ 1524000 w 1524000"/>
                  <a:gd name="connsiteY5" fmla="*/ 1809750 h 1809750"/>
                  <a:gd name="connsiteX6" fmla="*/ 0 w 1524000"/>
                  <a:gd name="connsiteY6" fmla="*/ 1809750 h 1809750"/>
                  <a:gd name="connsiteX7" fmla="*/ 597694 w 1524000"/>
                  <a:gd name="connsiteY7" fmla="*/ 689074 h 1809750"/>
                  <a:gd name="connsiteX8" fmla="*/ 597694 w 1524000"/>
                  <a:gd name="connsiteY8" fmla="*/ 142875 h 1809750"/>
                  <a:gd name="connsiteX9" fmla="*/ 532209 w 1524000"/>
                  <a:gd name="connsiteY9" fmla="*/ 142875 h 18097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524000" h="1809750">
                    <a:moveTo>
                      <a:pt x="532209" y="0"/>
                    </a:moveTo>
                    <a:lnTo>
                      <a:pt x="991790" y="0"/>
                    </a:lnTo>
                    <a:lnTo>
                      <a:pt x="991790" y="142875"/>
                    </a:lnTo>
                    <a:lnTo>
                      <a:pt x="926306" y="142875"/>
                    </a:lnTo>
                    <a:lnTo>
                      <a:pt x="926306" y="689074"/>
                    </a:lnTo>
                    <a:lnTo>
                      <a:pt x="1524000" y="1809750"/>
                    </a:lnTo>
                    <a:lnTo>
                      <a:pt x="0" y="1809750"/>
                    </a:lnTo>
                    <a:lnTo>
                      <a:pt x="597694" y="689074"/>
                    </a:lnTo>
                    <a:lnTo>
                      <a:pt x="597694" y="142875"/>
                    </a:lnTo>
                    <a:lnTo>
                      <a:pt x="532209" y="142875"/>
                    </a:lnTo>
                    <a:close/>
                  </a:path>
                </a:pathLst>
              </a:custGeom>
              <a:noFill/>
              <a:ln w="76200"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C5A7273E-C616-F8C7-4A1E-0960F3E11A86}"/>
              </a:ext>
            </a:extLst>
          </p:cNvPr>
          <p:cNvGrpSpPr/>
          <p:nvPr/>
        </p:nvGrpSpPr>
        <p:grpSpPr>
          <a:xfrm>
            <a:off x="3210636" y="1066039"/>
            <a:ext cx="2722728" cy="3099755"/>
            <a:chOff x="4298271" y="2135610"/>
            <a:chExt cx="2722728" cy="3099755"/>
          </a:xfrm>
        </p:grpSpPr>
        <p:graphicFrame>
          <p:nvGraphicFramePr>
            <p:cNvPr id="15" name="Chart 14">
              <a:extLst>
                <a:ext uri="{FF2B5EF4-FFF2-40B4-BE49-F238E27FC236}">
                  <a16:creationId xmlns:a16="http://schemas.microsoft.com/office/drawing/2014/main" id="{D75C18A5-7955-7E06-F272-A636BDABE2A0}"/>
                </a:ext>
              </a:extLst>
            </p:cNvPr>
            <p:cNvGraphicFramePr/>
            <p:nvPr/>
          </p:nvGraphicFramePr>
          <p:xfrm>
            <a:off x="4362531" y="2135610"/>
            <a:ext cx="2594212" cy="3099755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8C2490A4-7092-2D03-208E-2AC0FCE1CFA6}"/>
                </a:ext>
              </a:extLst>
            </p:cNvPr>
            <p:cNvSpPr/>
            <p:nvPr/>
          </p:nvSpPr>
          <p:spPr>
            <a:xfrm rot="10800000">
              <a:off x="4298271" y="2243547"/>
              <a:ext cx="2722728" cy="2883880"/>
            </a:xfrm>
            <a:custGeom>
              <a:avLst/>
              <a:gdLst>
                <a:gd name="connsiteX0" fmla="*/ 1727540 w 2722728"/>
                <a:gd name="connsiteY0" fmla="*/ 0 h 2883880"/>
                <a:gd name="connsiteX1" fmla="*/ 2722728 w 2722728"/>
                <a:gd name="connsiteY1" fmla="*/ 0 h 2883880"/>
                <a:gd name="connsiteX2" fmla="*/ 2722728 w 2722728"/>
                <a:gd name="connsiteY2" fmla="*/ 2883880 h 2883880"/>
                <a:gd name="connsiteX3" fmla="*/ 2575629 w 2722728"/>
                <a:gd name="connsiteY3" fmla="*/ 2883880 h 2883880"/>
                <a:gd name="connsiteX4" fmla="*/ 1623190 w 2722728"/>
                <a:gd name="connsiteY4" fmla="*/ 1098056 h 2883880"/>
                <a:gd name="connsiteX5" fmla="*/ 1623190 w 2722728"/>
                <a:gd name="connsiteY5" fmla="*/ 227675 h 2883880"/>
                <a:gd name="connsiteX6" fmla="*/ 1727540 w 2722728"/>
                <a:gd name="connsiteY6" fmla="*/ 227675 h 2883880"/>
                <a:gd name="connsiteX7" fmla="*/ 0 w 2722728"/>
                <a:gd name="connsiteY7" fmla="*/ 0 h 2883880"/>
                <a:gd name="connsiteX8" fmla="*/ 995187 w 2722728"/>
                <a:gd name="connsiteY8" fmla="*/ 0 h 2883880"/>
                <a:gd name="connsiteX9" fmla="*/ 995187 w 2722728"/>
                <a:gd name="connsiteY9" fmla="*/ 227675 h 2883880"/>
                <a:gd name="connsiteX10" fmla="*/ 1099539 w 2722728"/>
                <a:gd name="connsiteY10" fmla="*/ 227675 h 2883880"/>
                <a:gd name="connsiteX11" fmla="*/ 1099539 w 2722728"/>
                <a:gd name="connsiteY11" fmla="*/ 1098056 h 2883880"/>
                <a:gd name="connsiteX12" fmla="*/ 147099 w 2722728"/>
                <a:gd name="connsiteY12" fmla="*/ 2883880 h 2883880"/>
                <a:gd name="connsiteX13" fmla="*/ 0 w 2722728"/>
                <a:gd name="connsiteY13" fmla="*/ 2883880 h 28838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722728" h="2883880">
                  <a:moveTo>
                    <a:pt x="1727540" y="0"/>
                  </a:moveTo>
                  <a:lnTo>
                    <a:pt x="2722728" y="0"/>
                  </a:lnTo>
                  <a:lnTo>
                    <a:pt x="2722728" y="2883880"/>
                  </a:lnTo>
                  <a:lnTo>
                    <a:pt x="2575629" y="2883880"/>
                  </a:lnTo>
                  <a:lnTo>
                    <a:pt x="1623190" y="1098056"/>
                  </a:lnTo>
                  <a:lnTo>
                    <a:pt x="1623190" y="227675"/>
                  </a:lnTo>
                  <a:lnTo>
                    <a:pt x="1727540" y="227675"/>
                  </a:lnTo>
                  <a:close/>
                  <a:moveTo>
                    <a:pt x="0" y="0"/>
                  </a:moveTo>
                  <a:lnTo>
                    <a:pt x="995187" y="0"/>
                  </a:lnTo>
                  <a:lnTo>
                    <a:pt x="995187" y="227675"/>
                  </a:lnTo>
                  <a:lnTo>
                    <a:pt x="1099539" y="227675"/>
                  </a:lnTo>
                  <a:lnTo>
                    <a:pt x="1099539" y="1098056"/>
                  </a:lnTo>
                  <a:lnTo>
                    <a:pt x="147099" y="2883880"/>
                  </a:lnTo>
                  <a:lnTo>
                    <a:pt x="0" y="2883880"/>
                  </a:lnTo>
                  <a:close/>
                </a:path>
              </a:pathLst>
            </a:custGeom>
            <a:solidFill>
              <a:srgbClr val="2B323B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grpSp>
          <p:nvGrpSpPr>
            <p:cNvPr id="17" name="Group 16">
              <a:extLst>
                <a:ext uri="{FF2B5EF4-FFF2-40B4-BE49-F238E27FC236}">
                  <a16:creationId xmlns:a16="http://schemas.microsoft.com/office/drawing/2014/main" id="{2DC69780-8200-DBC2-D805-4BF5762D2C08}"/>
                </a:ext>
              </a:extLst>
            </p:cNvPr>
            <p:cNvGrpSpPr/>
            <p:nvPr/>
          </p:nvGrpSpPr>
          <p:grpSpPr>
            <a:xfrm rot="10800000">
              <a:off x="4445368" y="2243547"/>
              <a:ext cx="2428530" cy="2883880"/>
              <a:chOff x="5048918" y="4207700"/>
              <a:chExt cx="2094163" cy="2486819"/>
            </a:xfrm>
          </p:grpSpPr>
          <p:sp>
            <p:nvSpPr>
              <p:cNvPr id="18" name="Freeform 27">
                <a:extLst>
                  <a:ext uri="{FF2B5EF4-FFF2-40B4-BE49-F238E27FC236}">
                    <a16:creationId xmlns:a16="http://schemas.microsoft.com/office/drawing/2014/main" id="{A4591447-22BD-4199-38B5-92BBB577B2A5}"/>
                  </a:ext>
                </a:extLst>
              </p:cNvPr>
              <p:cNvSpPr/>
              <p:nvPr/>
            </p:nvSpPr>
            <p:spPr>
              <a:xfrm flipH="1">
                <a:off x="5048919" y="4207700"/>
                <a:ext cx="1047080" cy="2486819"/>
              </a:xfrm>
              <a:custGeom>
                <a:avLst/>
                <a:gdLst>
                  <a:gd name="connsiteX0" fmla="*/ 0 w 762001"/>
                  <a:gd name="connsiteY0" fmla="*/ 0 h 1809750"/>
                  <a:gd name="connsiteX1" fmla="*/ 229791 w 762001"/>
                  <a:gd name="connsiteY1" fmla="*/ 0 h 1809750"/>
                  <a:gd name="connsiteX2" fmla="*/ 229791 w 762001"/>
                  <a:gd name="connsiteY2" fmla="*/ 142875 h 1809750"/>
                  <a:gd name="connsiteX3" fmla="*/ 164307 w 762001"/>
                  <a:gd name="connsiteY3" fmla="*/ 142875 h 1809750"/>
                  <a:gd name="connsiteX4" fmla="*/ 164307 w 762001"/>
                  <a:gd name="connsiteY4" fmla="*/ 689074 h 1809750"/>
                  <a:gd name="connsiteX5" fmla="*/ 762001 w 762001"/>
                  <a:gd name="connsiteY5" fmla="*/ 1809750 h 1809750"/>
                  <a:gd name="connsiteX6" fmla="*/ 0 w 762001"/>
                  <a:gd name="connsiteY6" fmla="*/ 1809750 h 18097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762001" h="1809750">
                    <a:moveTo>
                      <a:pt x="0" y="0"/>
                    </a:moveTo>
                    <a:lnTo>
                      <a:pt x="229791" y="0"/>
                    </a:lnTo>
                    <a:lnTo>
                      <a:pt x="229791" y="142875"/>
                    </a:lnTo>
                    <a:lnTo>
                      <a:pt x="164307" y="142875"/>
                    </a:lnTo>
                    <a:lnTo>
                      <a:pt x="164307" y="689074"/>
                    </a:lnTo>
                    <a:lnTo>
                      <a:pt x="762001" y="1809750"/>
                    </a:lnTo>
                    <a:lnTo>
                      <a:pt x="0" y="1809750"/>
                    </a:lnTo>
                    <a:close/>
                  </a:path>
                </a:pathLst>
              </a:custGeom>
              <a:solidFill>
                <a:schemeClr val="tx1">
                  <a:alpha val="15000"/>
                </a:schemeClr>
              </a:solidFill>
              <a:ln w="762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Freeform 29">
                <a:extLst>
                  <a:ext uri="{FF2B5EF4-FFF2-40B4-BE49-F238E27FC236}">
                    <a16:creationId xmlns:a16="http://schemas.microsoft.com/office/drawing/2014/main" id="{35B63B8D-70EE-3792-E315-A49AD0BF8550}"/>
                  </a:ext>
                </a:extLst>
              </p:cNvPr>
              <p:cNvSpPr/>
              <p:nvPr/>
            </p:nvSpPr>
            <p:spPr>
              <a:xfrm>
                <a:off x="5048918" y="4207700"/>
                <a:ext cx="2094163" cy="2486819"/>
              </a:xfrm>
              <a:custGeom>
                <a:avLst/>
                <a:gdLst>
                  <a:gd name="connsiteX0" fmla="*/ 532209 w 1524000"/>
                  <a:gd name="connsiteY0" fmla="*/ 0 h 1809750"/>
                  <a:gd name="connsiteX1" fmla="*/ 991790 w 1524000"/>
                  <a:gd name="connsiteY1" fmla="*/ 0 h 1809750"/>
                  <a:gd name="connsiteX2" fmla="*/ 991790 w 1524000"/>
                  <a:gd name="connsiteY2" fmla="*/ 142875 h 1809750"/>
                  <a:gd name="connsiteX3" fmla="*/ 926306 w 1524000"/>
                  <a:gd name="connsiteY3" fmla="*/ 142875 h 1809750"/>
                  <a:gd name="connsiteX4" fmla="*/ 926306 w 1524000"/>
                  <a:gd name="connsiteY4" fmla="*/ 689074 h 1809750"/>
                  <a:gd name="connsiteX5" fmla="*/ 1524000 w 1524000"/>
                  <a:gd name="connsiteY5" fmla="*/ 1809750 h 1809750"/>
                  <a:gd name="connsiteX6" fmla="*/ 0 w 1524000"/>
                  <a:gd name="connsiteY6" fmla="*/ 1809750 h 1809750"/>
                  <a:gd name="connsiteX7" fmla="*/ 597694 w 1524000"/>
                  <a:gd name="connsiteY7" fmla="*/ 689074 h 1809750"/>
                  <a:gd name="connsiteX8" fmla="*/ 597694 w 1524000"/>
                  <a:gd name="connsiteY8" fmla="*/ 142875 h 1809750"/>
                  <a:gd name="connsiteX9" fmla="*/ 532209 w 1524000"/>
                  <a:gd name="connsiteY9" fmla="*/ 142875 h 18097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524000" h="1809750">
                    <a:moveTo>
                      <a:pt x="532209" y="0"/>
                    </a:moveTo>
                    <a:lnTo>
                      <a:pt x="991790" y="0"/>
                    </a:lnTo>
                    <a:lnTo>
                      <a:pt x="991790" y="142875"/>
                    </a:lnTo>
                    <a:lnTo>
                      <a:pt x="926306" y="142875"/>
                    </a:lnTo>
                    <a:lnTo>
                      <a:pt x="926306" y="689074"/>
                    </a:lnTo>
                    <a:lnTo>
                      <a:pt x="1524000" y="1809750"/>
                    </a:lnTo>
                    <a:lnTo>
                      <a:pt x="0" y="1809750"/>
                    </a:lnTo>
                    <a:lnTo>
                      <a:pt x="597694" y="689074"/>
                    </a:lnTo>
                    <a:lnTo>
                      <a:pt x="597694" y="142875"/>
                    </a:lnTo>
                    <a:lnTo>
                      <a:pt x="532209" y="142875"/>
                    </a:lnTo>
                    <a:close/>
                  </a:path>
                </a:pathLst>
              </a:custGeom>
              <a:noFill/>
              <a:ln w="76200"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42EDE34B-4539-08B3-550B-8EDA6B07A3E5}"/>
              </a:ext>
            </a:extLst>
          </p:cNvPr>
          <p:cNvGrpSpPr/>
          <p:nvPr/>
        </p:nvGrpSpPr>
        <p:grpSpPr>
          <a:xfrm>
            <a:off x="6071686" y="1415070"/>
            <a:ext cx="2722728" cy="3099755"/>
            <a:chOff x="8246573" y="2561917"/>
            <a:chExt cx="2722728" cy="3099755"/>
          </a:xfrm>
        </p:grpSpPr>
        <p:graphicFrame>
          <p:nvGraphicFramePr>
            <p:cNvPr id="24" name="Chart 23">
              <a:extLst>
                <a:ext uri="{FF2B5EF4-FFF2-40B4-BE49-F238E27FC236}">
                  <a16:creationId xmlns:a16="http://schemas.microsoft.com/office/drawing/2014/main" id="{EE51481E-3FA0-ED36-8919-CF7DBA42BE0E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443549230"/>
                </p:ext>
              </p:extLst>
            </p:nvPr>
          </p:nvGraphicFramePr>
          <p:xfrm>
            <a:off x="8310831" y="2561917"/>
            <a:ext cx="2594212" cy="3099755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5"/>
            </a:graphicData>
          </a:graphic>
        </p:graphicFrame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D84100E0-8296-5091-2B4F-7F42D1306E99}"/>
                </a:ext>
              </a:extLst>
            </p:cNvPr>
            <p:cNvSpPr/>
            <p:nvPr/>
          </p:nvSpPr>
          <p:spPr>
            <a:xfrm>
              <a:off x="8246573" y="2668463"/>
              <a:ext cx="2722728" cy="2886664"/>
            </a:xfrm>
            <a:custGeom>
              <a:avLst/>
              <a:gdLst>
                <a:gd name="connsiteX0" fmla="*/ 1721632 w 2722728"/>
                <a:gd name="connsiteY0" fmla="*/ 0 h 2886664"/>
                <a:gd name="connsiteX1" fmla="*/ 2722728 w 2722728"/>
                <a:gd name="connsiteY1" fmla="*/ 0 h 2886664"/>
                <a:gd name="connsiteX2" fmla="*/ 2722728 w 2722728"/>
                <a:gd name="connsiteY2" fmla="*/ 2886664 h 2886664"/>
                <a:gd name="connsiteX3" fmla="*/ 1864822 w 2722728"/>
                <a:gd name="connsiteY3" fmla="*/ 2886664 h 2886664"/>
                <a:gd name="connsiteX4" fmla="*/ 1916340 w 2722728"/>
                <a:gd name="connsiteY4" fmla="*/ 2858215 h 2886664"/>
                <a:gd name="connsiteX5" fmla="*/ 2275969 w 2722728"/>
                <a:gd name="connsiteY5" fmla="*/ 2413905 h 2886664"/>
                <a:gd name="connsiteX6" fmla="*/ 2287829 w 2722728"/>
                <a:gd name="connsiteY6" fmla="*/ 2375034 h 2886664"/>
                <a:gd name="connsiteX7" fmla="*/ 2333805 w 2722728"/>
                <a:gd name="connsiteY7" fmla="*/ 2224346 h 2886664"/>
                <a:gd name="connsiteX8" fmla="*/ 2353972 w 2722728"/>
                <a:gd name="connsiteY8" fmla="*/ 2020824 h 2886664"/>
                <a:gd name="connsiteX9" fmla="*/ 1747732 w 2722728"/>
                <a:gd name="connsiteY9" fmla="*/ 1090324 h 2886664"/>
                <a:gd name="connsiteX10" fmla="*/ 1618966 w 2722728"/>
                <a:gd name="connsiteY10" fmla="*/ 1049660 h 2886664"/>
                <a:gd name="connsiteX11" fmla="*/ 1618966 w 2722728"/>
                <a:gd name="connsiteY11" fmla="*/ 227895 h 2886664"/>
                <a:gd name="connsiteX12" fmla="*/ 1721632 w 2722728"/>
                <a:gd name="connsiteY12" fmla="*/ 227895 h 2886664"/>
                <a:gd name="connsiteX13" fmla="*/ 0 w 2722728"/>
                <a:gd name="connsiteY13" fmla="*/ 0 h 2886664"/>
                <a:gd name="connsiteX14" fmla="*/ 1001095 w 2722728"/>
                <a:gd name="connsiteY14" fmla="*/ 0 h 2886664"/>
                <a:gd name="connsiteX15" fmla="*/ 1001095 w 2722728"/>
                <a:gd name="connsiteY15" fmla="*/ 227895 h 2886664"/>
                <a:gd name="connsiteX16" fmla="*/ 1103763 w 2722728"/>
                <a:gd name="connsiteY16" fmla="*/ 227895 h 2886664"/>
                <a:gd name="connsiteX17" fmla="*/ 1103763 w 2722728"/>
                <a:gd name="connsiteY17" fmla="*/ 1049660 h 2886664"/>
                <a:gd name="connsiteX18" fmla="*/ 974997 w 2722728"/>
                <a:gd name="connsiteY18" fmla="*/ 1090324 h 2886664"/>
                <a:gd name="connsiteX19" fmla="*/ 368757 w 2722728"/>
                <a:gd name="connsiteY19" fmla="*/ 2020824 h 2886664"/>
                <a:gd name="connsiteX20" fmla="*/ 388924 w 2722728"/>
                <a:gd name="connsiteY20" fmla="*/ 2224346 h 2886664"/>
                <a:gd name="connsiteX21" fmla="*/ 434900 w 2722728"/>
                <a:gd name="connsiteY21" fmla="*/ 2375034 h 2886664"/>
                <a:gd name="connsiteX22" fmla="*/ 446761 w 2722728"/>
                <a:gd name="connsiteY22" fmla="*/ 2413905 h 2886664"/>
                <a:gd name="connsiteX23" fmla="*/ 806388 w 2722728"/>
                <a:gd name="connsiteY23" fmla="*/ 2858215 h 2886664"/>
                <a:gd name="connsiteX24" fmla="*/ 857907 w 2722728"/>
                <a:gd name="connsiteY24" fmla="*/ 2886664 h 2886664"/>
                <a:gd name="connsiteX25" fmla="*/ 0 w 2722728"/>
                <a:gd name="connsiteY25" fmla="*/ 2886664 h 28866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2722728" h="2886664">
                  <a:moveTo>
                    <a:pt x="1721632" y="0"/>
                  </a:moveTo>
                  <a:lnTo>
                    <a:pt x="2722728" y="0"/>
                  </a:lnTo>
                  <a:lnTo>
                    <a:pt x="2722728" y="2886664"/>
                  </a:lnTo>
                  <a:lnTo>
                    <a:pt x="1864822" y="2886664"/>
                  </a:lnTo>
                  <a:lnTo>
                    <a:pt x="1916340" y="2858215"/>
                  </a:lnTo>
                  <a:cubicBezTo>
                    <a:pt x="2074762" y="2749328"/>
                    <a:pt x="2200624" y="2595133"/>
                    <a:pt x="2275969" y="2413905"/>
                  </a:cubicBezTo>
                  <a:lnTo>
                    <a:pt x="2287829" y="2375034"/>
                  </a:lnTo>
                  <a:lnTo>
                    <a:pt x="2333805" y="2224346"/>
                  </a:lnTo>
                  <a:cubicBezTo>
                    <a:pt x="2347028" y="2158608"/>
                    <a:pt x="2353972" y="2090541"/>
                    <a:pt x="2353972" y="2020824"/>
                  </a:cubicBezTo>
                  <a:cubicBezTo>
                    <a:pt x="2353972" y="1602527"/>
                    <a:pt x="2103994" y="1243630"/>
                    <a:pt x="1747732" y="1090324"/>
                  </a:cubicBezTo>
                  <a:lnTo>
                    <a:pt x="1618966" y="1049660"/>
                  </a:lnTo>
                  <a:lnTo>
                    <a:pt x="1618966" y="227895"/>
                  </a:lnTo>
                  <a:lnTo>
                    <a:pt x="1721632" y="227895"/>
                  </a:lnTo>
                  <a:close/>
                  <a:moveTo>
                    <a:pt x="0" y="0"/>
                  </a:moveTo>
                  <a:lnTo>
                    <a:pt x="1001095" y="0"/>
                  </a:lnTo>
                  <a:lnTo>
                    <a:pt x="1001095" y="227895"/>
                  </a:lnTo>
                  <a:lnTo>
                    <a:pt x="1103763" y="227895"/>
                  </a:lnTo>
                  <a:lnTo>
                    <a:pt x="1103763" y="1049660"/>
                  </a:lnTo>
                  <a:lnTo>
                    <a:pt x="974997" y="1090324"/>
                  </a:lnTo>
                  <a:cubicBezTo>
                    <a:pt x="618735" y="1243630"/>
                    <a:pt x="368757" y="1602527"/>
                    <a:pt x="368757" y="2020824"/>
                  </a:cubicBezTo>
                  <a:cubicBezTo>
                    <a:pt x="368757" y="2090541"/>
                    <a:pt x="375701" y="2158608"/>
                    <a:pt x="388924" y="2224346"/>
                  </a:cubicBezTo>
                  <a:lnTo>
                    <a:pt x="434900" y="2375034"/>
                  </a:lnTo>
                  <a:lnTo>
                    <a:pt x="446761" y="2413905"/>
                  </a:lnTo>
                  <a:cubicBezTo>
                    <a:pt x="522105" y="2595133"/>
                    <a:pt x="647967" y="2749328"/>
                    <a:pt x="806388" y="2858215"/>
                  </a:cubicBezTo>
                  <a:lnTo>
                    <a:pt x="857907" y="2886664"/>
                  </a:lnTo>
                  <a:lnTo>
                    <a:pt x="0" y="2886664"/>
                  </a:lnTo>
                  <a:close/>
                </a:path>
              </a:pathLst>
            </a:custGeom>
            <a:solidFill>
              <a:srgbClr val="2B323B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A6149FB1-6B03-CD99-B299-C688F2DDA4A6}"/>
                </a:ext>
              </a:extLst>
            </p:cNvPr>
            <p:cNvSpPr/>
            <p:nvPr/>
          </p:nvSpPr>
          <p:spPr>
            <a:xfrm>
              <a:off x="9607937" y="2668463"/>
              <a:ext cx="992608" cy="2886664"/>
            </a:xfrm>
            <a:custGeom>
              <a:avLst/>
              <a:gdLst>
                <a:gd name="connsiteX0" fmla="*/ 0 w 992608"/>
                <a:gd name="connsiteY0" fmla="*/ 0 h 2886664"/>
                <a:gd name="connsiteX1" fmla="*/ 360268 w 992608"/>
                <a:gd name="connsiteY1" fmla="*/ 0 h 2886664"/>
                <a:gd name="connsiteX2" fmla="*/ 360268 w 992608"/>
                <a:gd name="connsiteY2" fmla="*/ 227895 h 2886664"/>
                <a:gd name="connsiteX3" fmla="*/ 257602 w 992608"/>
                <a:gd name="connsiteY3" fmla="*/ 227895 h 2886664"/>
                <a:gd name="connsiteX4" fmla="*/ 257602 w 992608"/>
                <a:gd name="connsiteY4" fmla="*/ 1049660 h 2886664"/>
                <a:gd name="connsiteX5" fmla="*/ 386368 w 992608"/>
                <a:gd name="connsiteY5" fmla="*/ 1090324 h 2886664"/>
                <a:gd name="connsiteX6" fmla="*/ 992608 w 992608"/>
                <a:gd name="connsiteY6" fmla="*/ 2020824 h 2886664"/>
                <a:gd name="connsiteX7" fmla="*/ 972441 w 992608"/>
                <a:gd name="connsiteY7" fmla="*/ 2224346 h 2886664"/>
                <a:gd name="connsiteX8" fmla="*/ 926465 w 992608"/>
                <a:gd name="connsiteY8" fmla="*/ 2375034 h 2886664"/>
                <a:gd name="connsiteX9" fmla="*/ 914605 w 992608"/>
                <a:gd name="connsiteY9" fmla="*/ 2413905 h 2886664"/>
                <a:gd name="connsiteX10" fmla="*/ 554977 w 992608"/>
                <a:gd name="connsiteY10" fmla="*/ 2858215 h 2886664"/>
                <a:gd name="connsiteX11" fmla="*/ 503458 w 992608"/>
                <a:gd name="connsiteY11" fmla="*/ 2886664 h 2886664"/>
                <a:gd name="connsiteX12" fmla="*/ 0 w 992608"/>
                <a:gd name="connsiteY12" fmla="*/ 2886664 h 28866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92608" h="2886664">
                  <a:moveTo>
                    <a:pt x="0" y="0"/>
                  </a:moveTo>
                  <a:lnTo>
                    <a:pt x="360268" y="0"/>
                  </a:lnTo>
                  <a:lnTo>
                    <a:pt x="360268" y="227895"/>
                  </a:lnTo>
                  <a:lnTo>
                    <a:pt x="257602" y="227895"/>
                  </a:lnTo>
                  <a:lnTo>
                    <a:pt x="257602" y="1049660"/>
                  </a:lnTo>
                  <a:lnTo>
                    <a:pt x="386368" y="1090324"/>
                  </a:lnTo>
                  <a:cubicBezTo>
                    <a:pt x="742630" y="1243630"/>
                    <a:pt x="992608" y="1602527"/>
                    <a:pt x="992608" y="2020824"/>
                  </a:cubicBezTo>
                  <a:cubicBezTo>
                    <a:pt x="992608" y="2090541"/>
                    <a:pt x="985664" y="2158608"/>
                    <a:pt x="972441" y="2224346"/>
                  </a:cubicBezTo>
                  <a:lnTo>
                    <a:pt x="926465" y="2375034"/>
                  </a:lnTo>
                  <a:lnTo>
                    <a:pt x="914605" y="2413905"/>
                  </a:lnTo>
                  <a:cubicBezTo>
                    <a:pt x="839260" y="2595133"/>
                    <a:pt x="713398" y="2749328"/>
                    <a:pt x="554977" y="2858215"/>
                  </a:cubicBezTo>
                  <a:lnTo>
                    <a:pt x="503458" y="2886664"/>
                  </a:lnTo>
                  <a:lnTo>
                    <a:pt x="0" y="2886664"/>
                  </a:lnTo>
                  <a:close/>
                </a:path>
              </a:pathLst>
            </a:custGeom>
            <a:solidFill>
              <a:schemeClr val="tx1">
                <a:alpha val="15000"/>
              </a:schemeClr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 30">
              <a:extLst>
                <a:ext uri="{FF2B5EF4-FFF2-40B4-BE49-F238E27FC236}">
                  <a16:creationId xmlns:a16="http://schemas.microsoft.com/office/drawing/2014/main" id="{07A758A6-B33C-5C5D-C66A-42E74CC21F97}"/>
                </a:ext>
              </a:extLst>
            </p:cNvPr>
            <p:cNvSpPr/>
            <p:nvPr/>
          </p:nvSpPr>
          <p:spPr>
            <a:xfrm>
              <a:off x="8615330" y="2668463"/>
              <a:ext cx="1985215" cy="2886664"/>
            </a:xfrm>
            <a:custGeom>
              <a:avLst/>
              <a:gdLst>
                <a:gd name="connsiteX0" fmla="*/ 403325 w 1266232"/>
                <a:gd name="connsiteY0" fmla="*/ 0 h 1809750"/>
                <a:gd name="connsiteX1" fmla="*/ 862906 w 1266232"/>
                <a:gd name="connsiteY1" fmla="*/ 0 h 1809750"/>
                <a:gd name="connsiteX2" fmla="*/ 862906 w 1266232"/>
                <a:gd name="connsiteY2" fmla="*/ 142875 h 1809750"/>
                <a:gd name="connsiteX3" fmla="*/ 797422 w 1266232"/>
                <a:gd name="connsiteY3" fmla="*/ 142875 h 1809750"/>
                <a:gd name="connsiteX4" fmla="*/ 797422 w 1266232"/>
                <a:gd name="connsiteY4" fmla="*/ 658068 h 1809750"/>
                <a:gd name="connsiteX5" fmla="*/ 879553 w 1266232"/>
                <a:gd name="connsiteY5" fmla="*/ 683562 h 1809750"/>
                <a:gd name="connsiteX6" fmla="*/ 1266232 w 1266232"/>
                <a:gd name="connsiteY6" fmla="*/ 1266925 h 1809750"/>
                <a:gd name="connsiteX7" fmla="*/ 1253369 w 1266232"/>
                <a:gd name="connsiteY7" fmla="*/ 1394520 h 1809750"/>
                <a:gd name="connsiteX8" fmla="*/ 1224044 w 1266232"/>
                <a:gd name="connsiteY8" fmla="*/ 1488991 h 1809750"/>
                <a:gd name="connsiteX9" fmla="*/ 1224044 w 1266232"/>
                <a:gd name="connsiteY9" fmla="*/ 1488991 h 1809750"/>
                <a:gd name="connsiteX10" fmla="*/ 1216479 w 1266232"/>
                <a:gd name="connsiteY10" fmla="*/ 1513361 h 1809750"/>
                <a:gd name="connsiteX11" fmla="*/ 987097 w 1266232"/>
                <a:gd name="connsiteY11" fmla="*/ 1791914 h 1809750"/>
                <a:gd name="connsiteX12" fmla="*/ 954237 w 1266232"/>
                <a:gd name="connsiteY12" fmla="*/ 1809750 h 1809750"/>
                <a:gd name="connsiteX13" fmla="*/ 311995 w 1266232"/>
                <a:gd name="connsiteY13" fmla="*/ 1809750 h 1809750"/>
                <a:gd name="connsiteX14" fmla="*/ 279135 w 1266232"/>
                <a:gd name="connsiteY14" fmla="*/ 1791914 h 1809750"/>
                <a:gd name="connsiteX15" fmla="*/ 49753 w 1266232"/>
                <a:gd name="connsiteY15" fmla="*/ 1513361 h 1809750"/>
                <a:gd name="connsiteX16" fmla="*/ 42188 w 1266232"/>
                <a:gd name="connsiteY16" fmla="*/ 1488991 h 1809750"/>
                <a:gd name="connsiteX17" fmla="*/ 42188 w 1266232"/>
                <a:gd name="connsiteY17" fmla="*/ 1488991 h 1809750"/>
                <a:gd name="connsiteX18" fmla="*/ 12863 w 1266232"/>
                <a:gd name="connsiteY18" fmla="*/ 1394520 h 1809750"/>
                <a:gd name="connsiteX19" fmla="*/ 0 w 1266232"/>
                <a:gd name="connsiteY19" fmla="*/ 1266925 h 1809750"/>
                <a:gd name="connsiteX20" fmla="*/ 386679 w 1266232"/>
                <a:gd name="connsiteY20" fmla="*/ 683562 h 1809750"/>
                <a:gd name="connsiteX21" fmla="*/ 468810 w 1266232"/>
                <a:gd name="connsiteY21" fmla="*/ 658068 h 1809750"/>
                <a:gd name="connsiteX22" fmla="*/ 468810 w 1266232"/>
                <a:gd name="connsiteY22" fmla="*/ 142875 h 1809750"/>
                <a:gd name="connsiteX23" fmla="*/ 403325 w 1266232"/>
                <a:gd name="connsiteY23" fmla="*/ 142875 h 18097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1266232" h="1809750">
                  <a:moveTo>
                    <a:pt x="403325" y="0"/>
                  </a:moveTo>
                  <a:lnTo>
                    <a:pt x="862906" y="0"/>
                  </a:lnTo>
                  <a:lnTo>
                    <a:pt x="862906" y="142875"/>
                  </a:lnTo>
                  <a:lnTo>
                    <a:pt x="797422" y="142875"/>
                  </a:lnTo>
                  <a:lnTo>
                    <a:pt x="797422" y="658068"/>
                  </a:lnTo>
                  <a:lnTo>
                    <a:pt x="879553" y="683562"/>
                  </a:lnTo>
                  <a:cubicBezTo>
                    <a:pt x="1106788" y="779675"/>
                    <a:pt x="1266232" y="1004680"/>
                    <a:pt x="1266232" y="1266925"/>
                  </a:cubicBezTo>
                  <a:cubicBezTo>
                    <a:pt x="1266232" y="1310633"/>
                    <a:pt x="1261803" y="1353306"/>
                    <a:pt x="1253369" y="1394520"/>
                  </a:cubicBezTo>
                  <a:lnTo>
                    <a:pt x="1224044" y="1488991"/>
                  </a:lnTo>
                  <a:lnTo>
                    <a:pt x="1224044" y="1488991"/>
                  </a:lnTo>
                  <a:lnTo>
                    <a:pt x="1216479" y="1513361"/>
                  </a:lnTo>
                  <a:cubicBezTo>
                    <a:pt x="1168422" y="1626979"/>
                    <a:pt x="1088143" y="1723649"/>
                    <a:pt x="987097" y="1791914"/>
                  </a:cubicBezTo>
                  <a:lnTo>
                    <a:pt x="954237" y="1809750"/>
                  </a:lnTo>
                  <a:lnTo>
                    <a:pt x="311995" y="1809750"/>
                  </a:lnTo>
                  <a:lnTo>
                    <a:pt x="279135" y="1791914"/>
                  </a:lnTo>
                  <a:cubicBezTo>
                    <a:pt x="178089" y="1723649"/>
                    <a:pt x="97810" y="1626979"/>
                    <a:pt x="49753" y="1513361"/>
                  </a:cubicBezTo>
                  <a:lnTo>
                    <a:pt x="42188" y="1488991"/>
                  </a:lnTo>
                  <a:lnTo>
                    <a:pt x="42188" y="1488991"/>
                  </a:lnTo>
                  <a:lnTo>
                    <a:pt x="12863" y="1394520"/>
                  </a:lnTo>
                  <a:cubicBezTo>
                    <a:pt x="4429" y="1353306"/>
                    <a:pt x="0" y="1310633"/>
                    <a:pt x="0" y="1266925"/>
                  </a:cubicBezTo>
                  <a:cubicBezTo>
                    <a:pt x="0" y="1004680"/>
                    <a:pt x="159444" y="779675"/>
                    <a:pt x="386679" y="683562"/>
                  </a:cubicBezTo>
                  <a:lnTo>
                    <a:pt x="468810" y="658068"/>
                  </a:lnTo>
                  <a:lnTo>
                    <a:pt x="468810" y="142875"/>
                  </a:lnTo>
                  <a:lnTo>
                    <a:pt x="403325" y="142875"/>
                  </a:lnTo>
                  <a:close/>
                </a:path>
              </a:pathLst>
            </a:custGeom>
            <a:noFill/>
            <a:ln w="762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3150021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10270</TotalTime>
  <Words>267</Words>
  <Application>Microsoft Office PowerPoint</Application>
  <PresentationFormat>On-screen Show (4:3)</PresentationFormat>
  <Paragraphs>26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Lab Flask Charts – Slide Template</vt:lpstr>
      <vt:lpstr>Lab Flask Charts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Lab Flask Charts</dc:title>
  <dc:creator>PresentationGO.com</dc:creator>
  <dc:description>© Copyright PresentationGO.com - Do not distribute or sale without written permission.</dc:description>
  <cp:lastModifiedBy>Christophe Barroche</cp:lastModifiedBy>
  <cp:revision>15</cp:revision>
  <dcterms:created xsi:type="dcterms:W3CDTF">2014-11-26T05:14:11Z</dcterms:created>
  <dcterms:modified xsi:type="dcterms:W3CDTF">2023-11-27T19:25:11Z</dcterms:modified>
  <cp:category>Charts &amp; Diagrams</cp:category>
</cp:coreProperties>
</file>