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E375E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A3C-4E55-882C-FEFE9D5FBC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C-4E55-882C-FEFE9D5FBC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3C-4E55-882C-FEFE9D5FB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A3C-4E55-882C-FEFE9D5FBC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C-4E55-882C-FEFE9D5FBC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3C-4E55-882C-FEFE9D5FB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5E375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E89-4645-BB6E-6EE5ABA9613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0E89-4645-BB6E-6EE5ABA96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9-4645-BB6E-6EE5ABA961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9-4645-BB6E-6EE5ABA96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A3C-4E55-882C-FEFE9D5FBC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C-4E55-882C-FEFE9D5FBC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3C-4E55-882C-FEFE9D5FB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BA3C-4E55-882C-FEFE9D5FBC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3C-4E55-882C-FEFE9D5FBC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3C-4E55-882C-FEFE9D5FB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E89-4645-BB6E-6EE5ABA9613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8288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0E89-4645-BB6E-6EE5ABA96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9-4645-BB6E-6EE5ABA961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89-4645-BB6E-6EE5ABA96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441541400"/>
        <c:axId val="441545712"/>
      </c:barChart>
      <c:catAx>
        <c:axId val="441541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41545712"/>
        <c:crosses val="max"/>
        <c:auto val="1"/>
        <c:lblAlgn val="ctr"/>
        <c:lblOffset val="100"/>
        <c:noMultiLvlLbl val="0"/>
      </c:catAx>
      <c:valAx>
        <c:axId val="441545712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4154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0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Flask Charts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B933F4C-0EA7-8BE3-51B4-42FFC31FED87}"/>
              </a:ext>
            </a:extLst>
          </p:cNvPr>
          <p:cNvGrpSpPr/>
          <p:nvPr/>
        </p:nvGrpSpPr>
        <p:grpSpPr>
          <a:xfrm>
            <a:off x="5857319" y="4267186"/>
            <a:ext cx="477363" cy="495277"/>
            <a:chOff x="5857320" y="5242825"/>
            <a:chExt cx="477363" cy="495277"/>
          </a:xfrm>
          <a:solidFill>
            <a:schemeClr val="tx2">
              <a:lumMod val="50000"/>
              <a:lumOff val="50000"/>
            </a:schemeClr>
          </a:solidFill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6D7F0714-5DC9-6B64-C521-FF75A29BA044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857320" y="5242826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E6C24B5-F1F3-6ADD-50FF-E488381C5474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6136892" y="5242825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79CBDF3F-B79B-26CF-DF79-AFB794F1073C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997106" y="5540519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B59EA26-022F-5210-255D-6B8C941AC02F}"/>
              </a:ext>
            </a:extLst>
          </p:cNvPr>
          <p:cNvGrpSpPr/>
          <p:nvPr/>
        </p:nvGrpSpPr>
        <p:grpSpPr>
          <a:xfrm>
            <a:off x="922258" y="1415070"/>
            <a:ext cx="2722728" cy="3099755"/>
            <a:chOff x="743030" y="2115402"/>
            <a:chExt cx="2722728" cy="3099755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B1EC6145-2302-BD56-8735-5E849628BC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83144343"/>
                </p:ext>
              </p:extLst>
            </p:nvPr>
          </p:nvGraphicFramePr>
          <p:xfrm>
            <a:off x="807288" y="2115402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0402BD-EC6D-161F-6A67-99460418D9B4}"/>
                </a:ext>
              </a:extLst>
            </p:cNvPr>
            <p:cNvSpPr/>
            <p:nvPr/>
          </p:nvSpPr>
          <p:spPr>
            <a:xfrm>
              <a:off x="743030" y="2223339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D2A63D1-6A4D-D06C-3702-BF84F84E0AD7}"/>
                </a:ext>
              </a:extLst>
            </p:cNvPr>
            <p:cNvGrpSpPr/>
            <p:nvPr/>
          </p:nvGrpSpPr>
          <p:grpSpPr>
            <a:xfrm>
              <a:off x="890129" y="2223339"/>
              <a:ext cx="2428530" cy="2883880"/>
              <a:chOff x="5048918" y="4207700"/>
              <a:chExt cx="2094163" cy="2486819"/>
            </a:xfrm>
          </p:grpSpPr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E6E04F6D-4B95-F376-61F4-FA459F722A41}"/>
                  </a:ext>
                </a:extLst>
              </p:cNvPr>
              <p:cNvSpPr/>
              <p:nvPr/>
            </p:nvSpPr>
            <p:spPr>
              <a:xfrm>
                <a:off x="6095998" y="4207700"/>
                <a:ext cx="1047083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9">
                <a:extLst>
                  <a:ext uri="{FF2B5EF4-FFF2-40B4-BE49-F238E27FC236}">
                    <a16:creationId xmlns:a16="http://schemas.microsoft.com/office/drawing/2014/main" id="{955A7F0F-DA3D-5B77-7841-51299B32B65A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BF09B93-3974-0145-E896-676CA01AADCE}"/>
              </a:ext>
            </a:extLst>
          </p:cNvPr>
          <p:cNvGrpSpPr/>
          <p:nvPr/>
        </p:nvGrpSpPr>
        <p:grpSpPr>
          <a:xfrm>
            <a:off x="4734636" y="1066039"/>
            <a:ext cx="2722728" cy="3099755"/>
            <a:chOff x="4298271" y="2135610"/>
            <a:chExt cx="2722728" cy="3099755"/>
          </a:xfrm>
        </p:grpSpPr>
        <p:graphicFrame>
          <p:nvGraphicFramePr>
            <p:cNvPr id="32" name="Chart 31">
              <a:extLst>
                <a:ext uri="{FF2B5EF4-FFF2-40B4-BE49-F238E27FC236}">
                  <a16:creationId xmlns:a16="http://schemas.microsoft.com/office/drawing/2014/main" id="{56E530A2-71DA-C7D7-B792-D477DC43672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25318942"/>
                </p:ext>
              </p:extLst>
            </p:nvPr>
          </p:nvGraphicFramePr>
          <p:xfrm>
            <a:off x="4362531" y="2135610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45871E1-B798-BFD5-E454-9AD6FDE442C3}"/>
                </a:ext>
              </a:extLst>
            </p:cNvPr>
            <p:cNvSpPr/>
            <p:nvPr/>
          </p:nvSpPr>
          <p:spPr>
            <a:xfrm rot="10800000">
              <a:off x="4298271" y="2243547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C2D5E2B-DADD-44B7-157C-04D0C61E0EC2}"/>
                </a:ext>
              </a:extLst>
            </p:cNvPr>
            <p:cNvGrpSpPr/>
            <p:nvPr/>
          </p:nvGrpSpPr>
          <p:grpSpPr>
            <a:xfrm rot="10800000">
              <a:off x="4445368" y="2243547"/>
              <a:ext cx="2428530" cy="2883880"/>
              <a:chOff x="5048918" y="4207700"/>
              <a:chExt cx="2094163" cy="2486819"/>
            </a:xfrm>
          </p:grpSpPr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98F50B6B-1F85-87C2-B47B-C795BD7AE830}"/>
                  </a:ext>
                </a:extLst>
              </p:cNvPr>
              <p:cNvSpPr/>
              <p:nvPr/>
            </p:nvSpPr>
            <p:spPr>
              <a:xfrm flipH="1">
                <a:off x="5048919" y="4207700"/>
                <a:ext cx="1047080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29">
                <a:extLst>
                  <a:ext uri="{FF2B5EF4-FFF2-40B4-BE49-F238E27FC236}">
                    <a16:creationId xmlns:a16="http://schemas.microsoft.com/office/drawing/2014/main" id="{879E5BDA-7FF4-26F8-41B9-F85A0D868588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232C9F8-D732-5B03-60A3-3B06BD6CC9A8}"/>
              </a:ext>
            </a:extLst>
          </p:cNvPr>
          <p:cNvGrpSpPr/>
          <p:nvPr/>
        </p:nvGrpSpPr>
        <p:grpSpPr>
          <a:xfrm>
            <a:off x="8547014" y="1415070"/>
            <a:ext cx="2722728" cy="3099755"/>
            <a:chOff x="8246573" y="2561917"/>
            <a:chExt cx="2722728" cy="3099755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35B7E4ED-CE74-98AA-6438-014806343F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93994391"/>
                </p:ext>
              </p:extLst>
            </p:nvPr>
          </p:nvGraphicFramePr>
          <p:xfrm>
            <a:off x="8310831" y="2561917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7CB739C-28C0-61F4-9B35-7F0DA4BAB224}"/>
                </a:ext>
              </a:extLst>
            </p:cNvPr>
            <p:cNvSpPr/>
            <p:nvPr/>
          </p:nvSpPr>
          <p:spPr>
            <a:xfrm>
              <a:off x="8246573" y="2668463"/>
              <a:ext cx="2722728" cy="2886664"/>
            </a:xfrm>
            <a:custGeom>
              <a:avLst/>
              <a:gdLst>
                <a:gd name="connsiteX0" fmla="*/ 1721632 w 2722728"/>
                <a:gd name="connsiteY0" fmla="*/ 0 h 2886664"/>
                <a:gd name="connsiteX1" fmla="*/ 2722728 w 2722728"/>
                <a:gd name="connsiteY1" fmla="*/ 0 h 2886664"/>
                <a:gd name="connsiteX2" fmla="*/ 2722728 w 2722728"/>
                <a:gd name="connsiteY2" fmla="*/ 2886664 h 2886664"/>
                <a:gd name="connsiteX3" fmla="*/ 1864822 w 2722728"/>
                <a:gd name="connsiteY3" fmla="*/ 2886664 h 2886664"/>
                <a:gd name="connsiteX4" fmla="*/ 1916340 w 2722728"/>
                <a:gd name="connsiteY4" fmla="*/ 2858215 h 2886664"/>
                <a:gd name="connsiteX5" fmla="*/ 2275969 w 2722728"/>
                <a:gd name="connsiteY5" fmla="*/ 2413905 h 2886664"/>
                <a:gd name="connsiteX6" fmla="*/ 2287829 w 2722728"/>
                <a:gd name="connsiteY6" fmla="*/ 2375034 h 2886664"/>
                <a:gd name="connsiteX7" fmla="*/ 2333805 w 2722728"/>
                <a:gd name="connsiteY7" fmla="*/ 2224346 h 2886664"/>
                <a:gd name="connsiteX8" fmla="*/ 2353972 w 2722728"/>
                <a:gd name="connsiteY8" fmla="*/ 2020824 h 2886664"/>
                <a:gd name="connsiteX9" fmla="*/ 1747732 w 2722728"/>
                <a:gd name="connsiteY9" fmla="*/ 1090324 h 2886664"/>
                <a:gd name="connsiteX10" fmla="*/ 1618966 w 2722728"/>
                <a:gd name="connsiteY10" fmla="*/ 1049660 h 2886664"/>
                <a:gd name="connsiteX11" fmla="*/ 1618966 w 2722728"/>
                <a:gd name="connsiteY11" fmla="*/ 227895 h 2886664"/>
                <a:gd name="connsiteX12" fmla="*/ 1721632 w 2722728"/>
                <a:gd name="connsiteY12" fmla="*/ 227895 h 2886664"/>
                <a:gd name="connsiteX13" fmla="*/ 0 w 2722728"/>
                <a:gd name="connsiteY13" fmla="*/ 0 h 2886664"/>
                <a:gd name="connsiteX14" fmla="*/ 1001095 w 2722728"/>
                <a:gd name="connsiteY14" fmla="*/ 0 h 2886664"/>
                <a:gd name="connsiteX15" fmla="*/ 1001095 w 2722728"/>
                <a:gd name="connsiteY15" fmla="*/ 227895 h 2886664"/>
                <a:gd name="connsiteX16" fmla="*/ 1103763 w 2722728"/>
                <a:gd name="connsiteY16" fmla="*/ 227895 h 2886664"/>
                <a:gd name="connsiteX17" fmla="*/ 1103763 w 2722728"/>
                <a:gd name="connsiteY17" fmla="*/ 1049660 h 2886664"/>
                <a:gd name="connsiteX18" fmla="*/ 974997 w 2722728"/>
                <a:gd name="connsiteY18" fmla="*/ 1090324 h 2886664"/>
                <a:gd name="connsiteX19" fmla="*/ 368757 w 2722728"/>
                <a:gd name="connsiteY19" fmla="*/ 2020824 h 2886664"/>
                <a:gd name="connsiteX20" fmla="*/ 388924 w 2722728"/>
                <a:gd name="connsiteY20" fmla="*/ 2224346 h 2886664"/>
                <a:gd name="connsiteX21" fmla="*/ 434900 w 2722728"/>
                <a:gd name="connsiteY21" fmla="*/ 2375034 h 2886664"/>
                <a:gd name="connsiteX22" fmla="*/ 446761 w 2722728"/>
                <a:gd name="connsiteY22" fmla="*/ 2413905 h 2886664"/>
                <a:gd name="connsiteX23" fmla="*/ 806388 w 2722728"/>
                <a:gd name="connsiteY23" fmla="*/ 2858215 h 2886664"/>
                <a:gd name="connsiteX24" fmla="*/ 857907 w 2722728"/>
                <a:gd name="connsiteY24" fmla="*/ 2886664 h 2886664"/>
                <a:gd name="connsiteX25" fmla="*/ 0 w 2722728"/>
                <a:gd name="connsiteY25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22728" h="2886664">
                  <a:moveTo>
                    <a:pt x="1721632" y="0"/>
                  </a:moveTo>
                  <a:lnTo>
                    <a:pt x="2722728" y="0"/>
                  </a:lnTo>
                  <a:lnTo>
                    <a:pt x="2722728" y="2886664"/>
                  </a:lnTo>
                  <a:lnTo>
                    <a:pt x="1864822" y="2886664"/>
                  </a:lnTo>
                  <a:lnTo>
                    <a:pt x="1916340" y="2858215"/>
                  </a:lnTo>
                  <a:cubicBezTo>
                    <a:pt x="2074762" y="2749328"/>
                    <a:pt x="2200624" y="2595133"/>
                    <a:pt x="2275969" y="2413905"/>
                  </a:cubicBezTo>
                  <a:lnTo>
                    <a:pt x="2287829" y="2375034"/>
                  </a:lnTo>
                  <a:lnTo>
                    <a:pt x="2333805" y="2224346"/>
                  </a:lnTo>
                  <a:cubicBezTo>
                    <a:pt x="2347028" y="2158608"/>
                    <a:pt x="2353972" y="2090541"/>
                    <a:pt x="2353972" y="2020824"/>
                  </a:cubicBezTo>
                  <a:cubicBezTo>
                    <a:pt x="2353972" y="1602527"/>
                    <a:pt x="2103994" y="1243630"/>
                    <a:pt x="1747732" y="1090324"/>
                  </a:cubicBezTo>
                  <a:lnTo>
                    <a:pt x="1618966" y="1049660"/>
                  </a:lnTo>
                  <a:lnTo>
                    <a:pt x="1618966" y="227895"/>
                  </a:lnTo>
                  <a:lnTo>
                    <a:pt x="1721632" y="227895"/>
                  </a:lnTo>
                  <a:close/>
                  <a:moveTo>
                    <a:pt x="0" y="0"/>
                  </a:moveTo>
                  <a:lnTo>
                    <a:pt x="1001095" y="0"/>
                  </a:lnTo>
                  <a:lnTo>
                    <a:pt x="1001095" y="227895"/>
                  </a:lnTo>
                  <a:lnTo>
                    <a:pt x="1103763" y="227895"/>
                  </a:lnTo>
                  <a:lnTo>
                    <a:pt x="1103763" y="1049660"/>
                  </a:lnTo>
                  <a:lnTo>
                    <a:pt x="974997" y="1090324"/>
                  </a:lnTo>
                  <a:cubicBezTo>
                    <a:pt x="618735" y="1243630"/>
                    <a:pt x="368757" y="1602527"/>
                    <a:pt x="368757" y="2020824"/>
                  </a:cubicBezTo>
                  <a:cubicBezTo>
                    <a:pt x="368757" y="2090541"/>
                    <a:pt x="375701" y="2158608"/>
                    <a:pt x="388924" y="2224346"/>
                  </a:cubicBezTo>
                  <a:lnTo>
                    <a:pt x="434900" y="2375034"/>
                  </a:lnTo>
                  <a:lnTo>
                    <a:pt x="446761" y="2413905"/>
                  </a:lnTo>
                  <a:cubicBezTo>
                    <a:pt x="522105" y="2595133"/>
                    <a:pt x="647967" y="2749328"/>
                    <a:pt x="806388" y="2858215"/>
                  </a:cubicBezTo>
                  <a:lnTo>
                    <a:pt x="857907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83BB097-61ED-B14F-1E65-608828E604F2}"/>
                </a:ext>
              </a:extLst>
            </p:cNvPr>
            <p:cNvSpPr/>
            <p:nvPr/>
          </p:nvSpPr>
          <p:spPr>
            <a:xfrm>
              <a:off x="9607937" y="2668463"/>
              <a:ext cx="992608" cy="2886664"/>
            </a:xfrm>
            <a:custGeom>
              <a:avLst/>
              <a:gdLst>
                <a:gd name="connsiteX0" fmla="*/ 0 w 992608"/>
                <a:gd name="connsiteY0" fmla="*/ 0 h 2886664"/>
                <a:gd name="connsiteX1" fmla="*/ 360268 w 992608"/>
                <a:gd name="connsiteY1" fmla="*/ 0 h 2886664"/>
                <a:gd name="connsiteX2" fmla="*/ 360268 w 992608"/>
                <a:gd name="connsiteY2" fmla="*/ 227895 h 2886664"/>
                <a:gd name="connsiteX3" fmla="*/ 257602 w 992608"/>
                <a:gd name="connsiteY3" fmla="*/ 227895 h 2886664"/>
                <a:gd name="connsiteX4" fmla="*/ 257602 w 992608"/>
                <a:gd name="connsiteY4" fmla="*/ 1049660 h 2886664"/>
                <a:gd name="connsiteX5" fmla="*/ 386368 w 992608"/>
                <a:gd name="connsiteY5" fmla="*/ 1090324 h 2886664"/>
                <a:gd name="connsiteX6" fmla="*/ 992608 w 992608"/>
                <a:gd name="connsiteY6" fmla="*/ 2020824 h 2886664"/>
                <a:gd name="connsiteX7" fmla="*/ 972441 w 992608"/>
                <a:gd name="connsiteY7" fmla="*/ 2224346 h 2886664"/>
                <a:gd name="connsiteX8" fmla="*/ 926465 w 992608"/>
                <a:gd name="connsiteY8" fmla="*/ 2375034 h 2886664"/>
                <a:gd name="connsiteX9" fmla="*/ 914605 w 992608"/>
                <a:gd name="connsiteY9" fmla="*/ 2413905 h 2886664"/>
                <a:gd name="connsiteX10" fmla="*/ 554977 w 992608"/>
                <a:gd name="connsiteY10" fmla="*/ 2858215 h 2886664"/>
                <a:gd name="connsiteX11" fmla="*/ 503458 w 992608"/>
                <a:gd name="connsiteY11" fmla="*/ 2886664 h 2886664"/>
                <a:gd name="connsiteX12" fmla="*/ 0 w 992608"/>
                <a:gd name="connsiteY12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2608" h="2886664">
                  <a:moveTo>
                    <a:pt x="0" y="0"/>
                  </a:moveTo>
                  <a:lnTo>
                    <a:pt x="360268" y="0"/>
                  </a:lnTo>
                  <a:lnTo>
                    <a:pt x="360268" y="227895"/>
                  </a:lnTo>
                  <a:lnTo>
                    <a:pt x="257602" y="227895"/>
                  </a:lnTo>
                  <a:lnTo>
                    <a:pt x="257602" y="1049660"/>
                  </a:lnTo>
                  <a:lnTo>
                    <a:pt x="386368" y="1090324"/>
                  </a:lnTo>
                  <a:cubicBezTo>
                    <a:pt x="742630" y="1243630"/>
                    <a:pt x="992608" y="1602527"/>
                    <a:pt x="992608" y="2020824"/>
                  </a:cubicBezTo>
                  <a:cubicBezTo>
                    <a:pt x="992608" y="2090541"/>
                    <a:pt x="985664" y="2158608"/>
                    <a:pt x="972441" y="2224346"/>
                  </a:cubicBezTo>
                  <a:lnTo>
                    <a:pt x="926465" y="2375034"/>
                  </a:lnTo>
                  <a:lnTo>
                    <a:pt x="914605" y="2413905"/>
                  </a:lnTo>
                  <a:cubicBezTo>
                    <a:pt x="839260" y="2595133"/>
                    <a:pt x="713398" y="2749328"/>
                    <a:pt x="554977" y="2858215"/>
                  </a:cubicBezTo>
                  <a:lnTo>
                    <a:pt x="503458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A2787925-BE5A-1F70-A743-AFE4CC8EE9EB}"/>
                </a:ext>
              </a:extLst>
            </p:cNvPr>
            <p:cNvSpPr/>
            <p:nvPr/>
          </p:nvSpPr>
          <p:spPr>
            <a:xfrm>
              <a:off x="8615330" y="2668463"/>
              <a:ext cx="1985215" cy="2886664"/>
            </a:xfrm>
            <a:custGeom>
              <a:avLst/>
              <a:gdLst>
                <a:gd name="connsiteX0" fmla="*/ 403325 w 1266232"/>
                <a:gd name="connsiteY0" fmla="*/ 0 h 1809750"/>
                <a:gd name="connsiteX1" fmla="*/ 862906 w 1266232"/>
                <a:gd name="connsiteY1" fmla="*/ 0 h 1809750"/>
                <a:gd name="connsiteX2" fmla="*/ 862906 w 1266232"/>
                <a:gd name="connsiteY2" fmla="*/ 142875 h 1809750"/>
                <a:gd name="connsiteX3" fmla="*/ 797422 w 1266232"/>
                <a:gd name="connsiteY3" fmla="*/ 142875 h 1809750"/>
                <a:gd name="connsiteX4" fmla="*/ 797422 w 1266232"/>
                <a:gd name="connsiteY4" fmla="*/ 658068 h 1809750"/>
                <a:gd name="connsiteX5" fmla="*/ 879553 w 1266232"/>
                <a:gd name="connsiteY5" fmla="*/ 683562 h 1809750"/>
                <a:gd name="connsiteX6" fmla="*/ 1266232 w 1266232"/>
                <a:gd name="connsiteY6" fmla="*/ 1266925 h 1809750"/>
                <a:gd name="connsiteX7" fmla="*/ 1253369 w 1266232"/>
                <a:gd name="connsiteY7" fmla="*/ 1394520 h 1809750"/>
                <a:gd name="connsiteX8" fmla="*/ 1224044 w 1266232"/>
                <a:gd name="connsiteY8" fmla="*/ 1488991 h 1809750"/>
                <a:gd name="connsiteX9" fmla="*/ 1224044 w 1266232"/>
                <a:gd name="connsiteY9" fmla="*/ 1488991 h 1809750"/>
                <a:gd name="connsiteX10" fmla="*/ 1216479 w 1266232"/>
                <a:gd name="connsiteY10" fmla="*/ 1513361 h 1809750"/>
                <a:gd name="connsiteX11" fmla="*/ 987097 w 1266232"/>
                <a:gd name="connsiteY11" fmla="*/ 1791914 h 1809750"/>
                <a:gd name="connsiteX12" fmla="*/ 954237 w 1266232"/>
                <a:gd name="connsiteY12" fmla="*/ 1809750 h 1809750"/>
                <a:gd name="connsiteX13" fmla="*/ 311995 w 1266232"/>
                <a:gd name="connsiteY13" fmla="*/ 1809750 h 1809750"/>
                <a:gd name="connsiteX14" fmla="*/ 279135 w 1266232"/>
                <a:gd name="connsiteY14" fmla="*/ 1791914 h 1809750"/>
                <a:gd name="connsiteX15" fmla="*/ 49753 w 1266232"/>
                <a:gd name="connsiteY15" fmla="*/ 1513361 h 1809750"/>
                <a:gd name="connsiteX16" fmla="*/ 42188 w 1266232"/>
                <a:gd name="connsiteY16" fmla="*/ 1488991 h 1809750"/>
                <a:gd name="connsiteX17" fmla="*/ 42188 w 1266232"/>
                <a:gd name="connsiteY17" fmla="*/ 1488991 h 1809750"/>
                <a:gd name="connsiteX18" fmla="*/ 12863 w 1266232"/>
                <a:gd name="connsiteY18" fmla="*/ 1394520 h 1809750"/>
                <a:gd name="connsiteX19" fmla="*/ 0 w 1266232"/>
                <a:gd name="connsiteY19" fmla="*/ 1266925 h 1809750"/>
                <a:gd name="connsiteX20" fmla="*/ 386679 w 1266232"/>
                <a:gd name="connsiteY20" fmla="*/ 683562 h 1809750"/>
                <a:gd name="connsiteX21" fmla="*/ 468810 w 1266232"/>
                <a:gd name="connsiteY21" fmla="*/ 658068 h 1809750"/>
                <a:gd name="connsiteX22" fmla="*/ 468810 w 1266232"/>
                <a:gd name="connsiteY22" fmla="*/ 142875 h 1809750"/>
                <a:gd name="connsiteX23" fmla="*/ 403325 w 1266232"/>
                <a:gd name="connsiteY23" fmla="*/ 142875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66232" h="1809750">
                  <a:moveTo>
                    <a:pt x="403325" y="0"/>
                  </a:moveTo>
                  <a:lnTo>
                    <a:pt x="862906" y="0"/>
                  </a:lnTo>
                  <a:lnTo>
                    <a:pt x="862906" y="142875"/>
                  </a:lnTo>
                  <a:lnTo>
                    <a:pt x="797422" y="142875"/>
                  </a:lnTo>
                  <a:lnTo>
                    <a:pt x="797422" y="658068"/>
                  </a:lnTo>
                  <a:lnTo>
                    <a:pt x="879553" y="683562"/>
                  </a:lnTo>
                  <a:cubicBezTo>
                    <a:pt x="1106788" y="779675"/>
                    <a:pt x="1266232" y="1004680"/>
                    <a:pt x="1266232" y="1266925"/>
                  </a:cubicBezTo>
                  <a:cubicBezTo>
                    <a:pt x="1266232" y="1310633"/>
                    <a:pt x="1261803" y="1353306"/>
                    <a:pt x="1253369" y="1394520"/>
                  </a:cubicBezTo>
                  <a:lnTo>
                    <a:pt x="1224044" y="1488991"/>
                  </a:lnTo>
                  <a:lnTo>
                    <a:pt x="1224044" y="1488991"/>
                  </a:lnTo>
                  <a:lnTo>
                    <a:pt x="1216479" y="1513361"/>
                  </a:lnTo>
                  <a:cubicBezTo>
                    <a:pt x="1168422" y="1626979"/>
                    <a:pt x="1088143" y="1723649"/>
                    <a:pt x="987097" y="1791914"/>
                  </a:cubicBezTo>
                  <a:lnTo>
                    <a:pt x="954237" y="1809750"/>
                  </a:lnTo>
                  <a:lnTo>
                    <a:pt x="311995" y="1809750"/>
                  </a:lnTo>
                  <a:lnTo>
                    <a:pt x="279135" y="1791914"/>
                  </a:lnTo>
                  <a:cubicBezTo>
                    <a:pt x="178089" y="1723649"/>
                    <a:pt x="97810" y="1626979"/>
                    <a:pt x="49753" y="1513361"/>
                  </a:cubicBezTo>
                  <a:lnTo>
                    <a:pt x="42188" y="1488991"/>
                  </a:lnTo>
                  <a:lnTo>
                    <a:pt x="42188" y="1488991"/>
                  </a:lnTo>
                  <a:lnTo>
                    <a:pt x="12863" y="1394520"/>
                  </a:lnTo>
                  <a:cubicBezTo>
                    <a:pt x="4429" y="1353306"/>
                    <a:pt x="0" y="1310633"/>
                    <a:pt x="0" y="1266925"/>
                  </a:cubicBezTo>
                  <a:cubicBezTo>
                    <a:pt x="0" y="1004680"/>
                    <a:pt x="159444" y="779675"/>
                    <a:pt x="386679" y="683562"/>
                  </a:cubicBezTo>
                  <a:lnTo>
                    <a:pt x="468810" y="658068"/>
                  </a:lnTo>
                  <a:lnTo>
                    <a:pt x="468810" y="142875"/>
                  </a:lnTo>
                  <a:lnTo>
                    <a:pt x="403325" y="142875"/>
                  </a:ln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0BCDB32-9EAC-4E06-2DFE-95D12D3D4BB3}"/>
              </a:ext>
            </a:extLst>
          </p:cNvPr>
          <p:cNvGrpSpPr/>
          <p:nvPr/>
        </p:nvGrpSpPr>
        <p:grpSpPr>
          <a:xfrm>
            <a:off x="818226" y="4854795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A11A2D7-F675-F25A-61EA-A6876FFE32C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19A31B-0A81-D450-3964-0A84AA5F069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711AC16-C50F-8F28-6EE2-8F563645344E}"/>
              </a:ext>
            </a:extLst>
          </p:cNvPr>
          <p:cNvGrpSpPr/>
          <p:nvPr/>
        </p:nvGrpSpPr>
        <p:grpSpPr>
          <a:xfrm>
            <a:off x="4632957" y="4854795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F30852-CF67-3162-1177-323C0450CEE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33EEAD-E824-765B-C41C-681697EC05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445C8B7-91D6-97CF-C056-689FD3734504}"/>
              </a:ext>
            </a:extLst>
          </p:cNvPr>
          <p:cNvGrpSpPr/>
          <p:nvPr/>
        </p:nvGrpSpPr>
        <p:grpSpPr>
          <a:xfrm>
            <a:off x="8445338" y="4854795"/>
            <a:ext cx="2926080" cy="1290153"/>
            <a:chOff x="332936" y="4652338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42FA5B0-1BFC-5859-6D18-D55FF83C12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E8F0FE-2638-B24C-F59B-F1DA5B39EE4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502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Flask Charts – Slide Template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B933F4C-0EA7-8BE3-51B4-42FFC31FED87}"/>
              </a:ext>
            </a:extLst>
          </p:cNvPr>
          <p:cNvGrpSpPr/>
          <p:nvPr/>
        </p:nvGrpSpPr>
        <p:grpSpPr>
          <a:xfrm>
            <a:off x="5857319" y="4267186"/>
            <a:ext cx="477363" cy="495277"/>
            <a:chOff x="5857320" y="5242825"/>
            <a:chExt cx="477363" cy="495277"/>
          </a:xfrm>
          <a:solidFill>
            <a:schemeClr val="accent3"/>
          </a:solidFill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6D7F0714-5DC9-6B64-C521-FF75A29BA044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857320" y="5242826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9E6C24B5-F1F3-6ADD-50FF-E488381C5474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6136892" y="5242825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79CBDF3F-B79B-26CF-DF79-AFB794F1073C}"/>
                </a:ext>
              </a:extLst>
            </p:cNvPr>
            <p:cNvSpPr>
              <a:spLocks/>
            </p:cNvSpPr>
            <p:nvPr/>
          </p:nvSpPr>
          <p:spPr bwMode="auto">
            <a:xfrm rot="18900000">
              <a:off x="5997106" y="5540519"/>
              <a:ext cx="197791" cy="197583"/>
            </a:xfrm>
            <a:custGeom>
              <a:avLst/>
              <a:gdLst>
                <a:gd name="T0" fmla="*/ 0 w 951"/>
                <a:gd name="T1" fmla="*/ 563 h 950"/>
                <a:gd name="T2" fmla="*/ 388 w 951"/>
                <a:gd name="T3" fmla="*/ 176 h 950"/>
                <a:gd name="T4" fmla="*/ 951 w 951"/>
                <a:gd name="T5" fmla="*/ 0 h 950"/>
                <a:gd name="T6" fmla="*/ 775 w 951"/>
                <a:gd name="T7" fmla="*/ 563 h 950"/>
                <a:gd name="T8" fmla="*/ 388 w 951"/>
                <a:gd name="T9" fmla="*/ 950 h 950"/>
                <a:gd name="T10" fmla="*/ 0 w 951"/>
                <a:gd name="T11" fmla="*/ 563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1" h="950">
                  <a:moveTo>
                    <a:pt x="0" y="563"/>
                  </a:moveTo>
                  <a:cubicBezTo>
                    <a:pt x="0" y="349"/>
                    <a:pt x="174" y="176"/>
                    <a:pt x="388" y="176"/>
                  </a:cubicBezTo>
                  <a:cubicBezTo>
                    <a:pt x="576" y="176"/>
                    <a:pt x="764" y="117"/>
                    <a:pt x="951" y="0"/>
                  </a:cubicBezTo>
                  <a:cubicBezTo>
                    <a:pt x="834" y="187"/>
                    <a:pt x="775" y="375"/>
                    <a:pt x="775" y="563"/>
                  </a:cubicBezTo>
                  <a:cubicBezTo>
                    <a:pt x="775" y="776"/>
                    <a:pt x="602" y="950"/>
                    <a:pt x="388" y="950"/>
                  </a:cubicBezTo>
                  <a:cubicBezTo>
                    <a:pt x="174" y="950"/>
                    <a:pt x="0" y="776"/>
                    <a:pt x="0" y="563"/>
                  </a:cubicBezTo>
                </a:path>
              </a:pathLst>
            </a:custGeom>
            <a:grpFill/>
            <a:ln w="12700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B59EA26-022F-5210-255D-6B8C941AC02F}"/>
              </a:ext>
            </a:extLst>
          </p:cNvPr>
          <p:cNvGrpSpPr/>
          <p:nvPr/>
        </p:nvGrpSpPr>
        <p:grpSpPr>
          <a:xfrm>
            <a:off x="922258" y="1415070"/>
            <a:ext cx="2722728" cy="3099755"/>
            <a:chOff x="743030" y="2115402"/>
            <a:chExt cx="2722728" cy="3099755"/>
          </a:xfrm>
        </p:grpSpPr>
        <p:graphicFrame>
          <p:nvGraphicFramePr>
            <p:cNvPr id="3" name="Chart 2">
              <a:extLst>
                <a:ext uri="{FF2B5EF4-FFF2-40B4-BE49-F238E27FC236}">
                  <a16:creationId xmlns:a16="http://schemas.microsoft.com/office/drawing/2014/main" id="{B1EC6145-2302-BD56-8735-5E849628BC2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53562514"/>
                </p:ext>
              </p:extLst>
            </p:nvPr>
          </p:nvGraphicFramePr>
          <p:xfrm>
            <a:off x="807288" y="2115402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60402BD-EC6D-161F-6A67-99460418D9B4}"/>
                </a:ext>
              </a:extLst>
            </p:cNvPr>
            <p:cNvSpPr/>
            <p:nvPr/>
          </p:nvSpPr>
          <p:spPr>
            <a:xfrm>
              <a:off x="743030" y="2223339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D2A63D1-6A4D-D06C-3702-BF84F84E0AD7}"/>
                </a:ext>
              </a:extLst>
            </p:cNvPr>
            <p:cNvGrpSpPr/>
            <p:nvPr/>
          </p:nvGrpSpPr>
          <p:grpSpPr>
            <a:xfrm>
              <a:off x="890129" y="2223339"/>
              <a:ext cx="2428530" cy="2883880"/>
              <a:chOff x="5048918" y="4207700"/>
              <a:chExt cx="2094163" cy="2486819"/>
            </a:xfrm>
          </p:grpSpPr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E6E04F6D-4B95-F376-61F4-FA459F722A41}"/>
                  </a:ext>
                </a:extLst>
              </p:cNvPr>
              <p:cNvSpPr/>
              <p:nvPr/>
            </p:nvSpPr>
            <p:spPr>
              <a:xfrm>
                <a:off x="6095998" y="4207700"/>
                <a:ext cx="1047083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9">
                <a:extLst>
                  <a:ext uri="{FF2B5EF4-FFF2-40B4-BE49-F238E27FC236}">
                    <a16:creationId xmlns:a16="http://schemas.microsoft.com/office/drawing/2014/main" id="{955A7F0F-DA3D-5B77-7841-51299B32B65A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BF09B93-3974-0145-E896-676CA01AADCE}"/>
              </a:ext>
            </a:extLst>
          </p:cNvPr>
          <p:cNvGrpSpPr/>
          <p:nvPr/>
        </p:nvGrpSpPr>
        <p:grpSpPr>
          <a:xfrm>
            <a:off x="4734636" y="1066039"/>
            <a:ext cx="2722728" cy="3099755"/>
            <a:chOff x="4298271" y="2135610"/>
            <a:chExt cx="2722728" cy="3099755"/>
          </a:xfrm>
        </p:grpSpPr>
        <p:graphicFrame>
          <p:nvGraphicFramePr>
            <p:cNvPr id="32" name="Chart 31">
              <a:extLst>
                <a:ext uri="{FF2B5EF4-FFF2-40B4-BE49-F238E27FC236}">
                  <a16:creationId xmlns:a16="http://schemas.microsoft.com/office/drawing/2014/main" id="{56E530A2-71DA-C7D7-B792-D477DC43672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03749815"/>
                </p:ext>
              </p:extLst>
            </p:nvPr>
          </p:nvGraphicFramePr>
          <p:xfrm>
            <a:off x="4362531" y="2135610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45871E1-B798-BFD5-E454-9AD6FDE442C3}"/>
                </a:ext>
              </a:extLst>
            </p:cNvPr>
            <p:cNvSpPr/>
            <p:nvPr/>
          </p:nvSpPr>
          <p:spPr>
            <a:xfrm rot="10800000">
              <a:off x="4298271" y="2243547"/>
              <a:ext cx="2722728" cy="2883880"/>
            </a:xfrm>
            <a:custGeom>
              <a:avLst/>
              <a:gdLst>
                <a:gd name="connsiteX0" fmla="*/ 1727540 w 2722728"/>
                <a:gd name="connsiteY0" fmla="*/ 0 h 2883880"/>
                <a:gd name="connsiteX1" fmla="*/ 2722728 w 2722728"/>
                <a:gd name="connsiteY1" fmla="*/ 0 h 2883880"/>
                <a:gd name="connsiteX2" fmla="*/ 2722728 w 2722728"/>
                <a:gd name="connsiteY2" fmla="*/ 2883880 h 2883880"/>
                <a:gd name="connsiteX3" fmla="*/ 2575629 w 2722728"/>
                <a:gd name="connsiteY3" fmla="*/ 2883880 h 2883880"/>
                <a:gd name="connsiteX4" fmla="*/ 1623190 w 2722728"/>
                <a:gd name="connsiteY4" fmla="*/ 1098056 h 2883880"/>
                <a:gd name="connsiteX5" fmla="*/ 1623190 w 2722728"/>
                <a:gd name="connsiteY5" fmla="*/ 227675 h 2883880"/>
                <a:gd name="connsiteX6" fmla="*/ 1727540 w 2722728"/>
                <a:gd name="connsiteY6" fmla="*/ 227675 h 2883880"/>
                <a:gd name="connsiteX7" fmla="*/ 0 w 2722728"/>
                <a:gd name="connsiteY7" fmla="*/ 0 h 2883880"/>
                <a:gd name="connsiteX8" fmla="*/ 995187 w 2722728"/>
                <a:gd name="connsiteY8" fmla="*/ 0 h 2883880"/>
                <a:gd name="connsiteX9" fmla="*/ 995187 w 2722728"/>
                <a:gd name="connsiteY9" fmla="*/ 227675 h 2883880"/>
                <a:gd name="connsiteX10" fmla="*/ 1099539 w 2722728"/>
                <a:gd name="connsiteY10" fmla="*/ 227675 h 2883880"/>
                <a:gd name="connsiteX11" fmla="*/ 1099539 w 2722728"/>
                <a:gd name="connsiteY11" fmla="*/ 1098056 h 2883880"/>
                <a:gd name="connsiteX12" fmla="*/ 147099 w 2722728"/>
                <a:gd name="connsiteY12" fmla="*/ 2883880 h 2883880"/>
                <a:gd name="connsiteX13" fmla="*/ 0 w 2722728"/>
                <a:gd name="connsiteY13" fmla="*/ 2883880 h 288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22728" h="2883880">
                  <a:moveTo>
                    <a:pt x="1727540" y="0"/>
                  </a:moveTo>
                  <a:lnTo>
                    <a:pt x="2722728" y="0"/>
                  </a:lnTo>
                  <a:lnTo>
                    <a:pt x="2722728" y="2883880"/>
                  </a:lnTo>
                  <a:lnTo>
                    <a:pt x="2575629" y="2883880"/>
                  </a:lnTo>
                  <a:lnTo>
                    <a:pt x="1623190" y="1098056"/>
                  </a:lnTo>
                  <a:lnTo>
                    <a:pt x="1623190" y="227675"/>
                  </a:lnTo>
                  <a:lnTo>
                    <a:pt x="1727540" y="227675"/>
                  </a:lnTo>
                  <a:close/>
                  <a:moveTo>
                    <a:pt x="0" y="0"/>
                  </a:moveTo>
                  <a:lnTo>
                    <a:pt x="995187" y="0"/>
                  </a:lnTo>
                  <a:lnTo>
                    <a:pt x="995187" y="227675"/>
                  </a:lnTo>
                  <a:lnTo>
                    <a:pt x="1099539" y="227675"/>
                  </a:lnTo>
                  <a:lnTo>
                    <a:pt x="1099539" y="1098056"/>
                  </a:lnTo>
                  <a:lnTo>
                    <a:pt x="147099" y="2883880"/>
                  </a:lnTo>
                  <a:lnTo>
                    <a:pt x="0" y="2883880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C2D5E2B-DADD-44B7-157C-04D0C61E0EC2}"/>
                </a:ext>
              </a:extLst>
            </p:cNvPr>
            <p:cNvGrpSpPr/>
            <p:nvPr/>
          </p:nvGrpSpPr>
          <p:grpSpPr>
            <a:xfrm rot="10800000">
              <a:off x="4445368" y="2243547"/>
              <a:ext cx="2428530" cy="2883880"/>
              <a:chOff x="5048918" y="4207700"/>
              <a:chExt cx="2094163" cy="2486819"/>
            </a:xfrm>
          </p:grpSpPr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98F50B6B-1F85-87C2-B47B-C795BD7AE830}"/>
                  </a:ext>
                </a:extLst>
              </p:cNvPr>
              <p:cNvSpPr/>
              <p:nvPr/>
            </p:nvSpPr>
            <p:spPr>
              <a:xfrm flipH="1">
                <a:off x="5048919" y="4207700"/>
                <a:ext cx="1047080" cy="2486819"/>
              </a:xfrm>
              <a:custGeom>
                <a:avLst/>
                <a:gdLst>
                  <a:gd name="connsiteX0" fmla="*/ 0 w 762001"/>
                  <a:gd name="connsiteY0" fmla="*/ 0 h 1809750"/>
                  <a:gd name="connsiteX1" fmla="*/ 229791 w 762001"/>
                  <a:gd name="connsiteY1" fmla="*/ 0 h 1809750"/>
                  <a:gd name="connsiteX2" fmla="*/ 229791 w 762001"/>
                  <a:gd name="connsiteY2" fmla="*/ 142875 h 1809750"/>
                  <a:gd name="connsiteX3" fmla="*/ 164307 w 762001"/>
                  <a:gd name="connsiteY3" fmla="*/ 142875 h 1809750"/>
                  <a:gd name="connsiteX4" fmla="*/ 164307 w 762001"/>
                  <a:gd name="connsiteY4" fmla="*/ 689074 h 1809750"/>
                  <a:gd name="connsiteX5" fmla="*/ 762001 w 762001"/>
                  <a:gd name="connsiteY5" fmla="*/ 1809750 h 1809750"/>
                  <a:gd name="connsiteX6" fmla="*/ 0 w 762001"/>
                  <a:gd name="connsiteY6" fmla="*/ 1809750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2001" h="1809750">
                    <a:moveTo>
                      <a:pt x="0" y="0"/>
                    </a:moveTo>
                    <a:lnTo>
                      <a:pt x="229791" y="0"/>
                    </a:lnTo>
                    <a:lnTo>
                      <a:pt x="229791" y="142875"/>
                    </a:lnTo>
                    <a:lnTo>
                      <a:pt x="164307" y="142875"/>
                    </a:lnTo>
                    <a:lnTo>
                      <a:pt x="164307" y="689074"/>
                    </a:lnTo>
                    <a:lnTo>
                      <a:pt x="762001" y="1809750"/>
                    </a:lnTo>
                    <a:lnTo>
                      <a:pt x="0" y="1809750"/>
                    </a:lnTo>
                    <a:close/>
                  </a:path>
                </a:pathLst>
              </a:custGeom>
              <a:solidFill>
                <a:schemeClr val="tx1">
                  <a:alpha val="1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29">
                <a:extLst>
                  <a:ext uri="{FF2B5EF4-FFF2-40B4-BE49-F238E27FC236}">
                    <a16:creationId xmlns:a16="http://schemas.microsoft.com/office/drawing/2014/main" id="{879E5BDA-7FF4-26F8-41B9-F85A0D868588}"/>
                  </a:ext>
                </a:extLst>
              </p:cNvPr>
              <p:cNvSpPr/>
              <p:nvPr/>
            </p:nvSpPr>
            <p:spPr>
              <a:xfrm>
                <a:off x="5048918" y="4207700"/>
                <a:ext cx="2094163" cy="2486819"/>
              </a:xfrm>
              <a:custGeom>
                <a:avLst/>
                <a:gdLst>
                  <a:gd name="connsiteX0" fmla="*/ 532209 w 1524000"/>
                  <a:gd name="connsiteY0" fmla="*/ 0 h 1809750"/>
                  <a:gd name="connsiteX1" fmla="*/ 991790 w 1524000"/>
                  <a:gd name="connsiteY1" fmla="*/ 0 h 1809750"/>
                  <a:gd name="connsiteX2" fmla="*/ 991790 w 1524000"/>
                  <a:gd name="connsiteY2" fmla="*/ 142875 h 1809750"/>
                  <a:gd name="connsiteX3" fmla="*/ 926306 w 1524000"/>
                  <a:gd name="connsiteY3" fmla="*/ 142875 h 1809750"/>
                  <a:gd name="connsiteX4" fmla="*/ 926306 w 1524000"/>
                  <a:gd name="connsiteY4" fmla="*/ 689074 h 1809750"/>
                  <a:gd name="connsiteX5" fmla="*/ 1524000 w 1524000"/>
                  <a:gd name="connsiteY5" fmla="*/ 1809750 h 1809750"/>
                  <a:gd name="connsiteX6" fmla="*/ 0 w 1524000"/>
                  <a:gd name="connsiteY6" fmla="*/ 1809750 h 1809750"/>
                  <a:gd name="connsiteX7" fmla="*/ 597694 w 1524000"/>
                  <a:gd name="connsiteY7" fmla="*/ 689074 h 1809750"/>
                  <a:gd name="connsiteX8" fmla="*/ 597694 w 1524000"/>
                  <a:gd name="connsiteY8" fmla="*/ 142875 h 1809750"/>
                  <a:gd name="connsiteX9" fmla="*/ 532209 w 1524000"/>
                  <a:gd name="connsiteY9" fmla="*/ 142875 h 1809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24000" h="1809750">
                    <a:moveTo>
                      <a:pt x="532209" y="0"/>
                    </a:moveTo>
                    <a:lnTo>
                      <a:pt x="991790" y="0"/>
                    </a:lnTo>
                    <a:lnTo>
                      <a:pt x="991790" y="142875"/>
                    </a:lnTo>
                    <a:lnTo>
                      <a:pt x="926306" y="142875"/>
                    </a:lnTo>
                    <a:lnTo>
                      <a:pt x="926306" y="689074"/>
                    </a:lnTo>
                    <a:lnTo>
                      <a:pt x="1524000" y="1809750"/>
                    </a:lnTo>
                    <a:lnTo>
                      <a:pt x="0" y="1809750"/>
                    </a:lnTo>
                    <a:lnTo>
                      <a:pt x="597694" y="689074"/>
                    </a:lnTo>
                    <a:lnTo>
                      <a:pt x="597694" y="142875"/>
                    </a:lnTo>
                    <a:lnTo>
                      <a:pt x="532209" y="142875"/>
                    </a:lnTo>
                    <a:close/>
                  </a:path>
                </a:pathLst>
              </a:custGeom>
              <a:noFill/>
              <a:ln w="762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232C9F8-D732-5B03-60A3-3B06BD6CC9A8}"/>
              </a:ext>
            </a:extLst>
          </p:cNvPr>
          <p:cNvGrpSpPr/>
          <p:nvPr/>
        </p:nvGrpSpPr>
        <p:grpSpPr>
          <a:xfrm>
            <a:off x="8547014" y="1415070"/>
            <a:ext cx="2722728" cy="3099755"/>
            <a:chOff x="8246573" y="2561917"/>
            <a:chExt cx="2722728" cy="3099755"/>
          </a:xfrm>
        </p:grpSpPr>
        <p:graphicFrame>
          <p:nvGraphicFramePr>
            <p:cNvPr id="43" name="Chart 42">
              <a:extLst>
                <a:ext uri="{FF2B5EF4-FFF2-40B4-BE49-F238E27FC236}">
                  <a16:creationId xmlns:a16="http://schemas.microsoft.com/office/drawing/2014/main" id="{35B7E4ED-CE74-98AA-6438-014806343F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085273686"/>
                </p:ext>
              </p:extLst>
            </p:nvPr>
          </p:nvGraphicFramePr>
          <p:xfrm>
            <a:off x="8310831" y="2561917"/>
            <a:ext cx="2594212" cy="30997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7CB739C-28C0-61F4-9B35-7F0DA4BAB224}"/>
                </a:ext>
              </a:extLst>
            </p:cNvPr>
            <p:cNvSpPr/>
            <p:nvPr/>
          </p:nvSpPr>
          <p:spPr>
            <a:xfrm>
              <a:off x="8246573" y="2668463"/>
              <a:ext cx="2722728" cy="2886664"/>
            </a:xfrm>
            <a:custGeom>
              <a:avLst/>
              <a:gdLst>
                <a:gd name="connsiteX0" fmla="*/ 1721632 w 2722728"/>
                <a:gd name="connsiteY0" fmla="*/ 0 h 2886664"/>
                <a:gd name="connsiteX1" fmla="*/ 2722728 w 2722728"/>
                <a:gd name="connsiteY1" fmla="*/ 0 h 2886664"/>
                <a:gd name="connsiteX2" fmla="*/ 2722728 w 2722728"/>
                <a:gd name="connsiteY2" fmla="*/ 2886664 h 2886664"/>
                <a:gd name="connsiteX3" fmla="*/ 1864822 w 2722728"/>
                <a:gd name="connsiteY3" fmla="*/ 2886664 h 2886664"/>
                <a:gd name="connsiteX4" fmla="*/ 1916340 w 2722728"/>
                <a:gd name="connsiteY4" fmla="*/ 2858215 h 2886664"/>
                <a:gd name="connsiteX5" fmla="*/ 2275969 w 2722728"/>
                <a:gd name="connsiteY5" fmla="*/ 2413905 h 2886664"/>
                <a:gd name="connsiteX6" fmla="*/ 2287829 w 2722728"/>
                <a:gd name="connsiteY6" fmla="*/ 2375034 h 2886664"/>
                <a:gd name="connsiteX7" fmla="*/ 2333805 w 2722728"/>
                <a:gd name="connsiteY7" fmla="*/ 2224346 h 2886664"/>
                <a:gd name="connsiteX8" fmla="*/ 2353972 w 2722728"/>
                <a:gd name="connsiteY8" fmla="*/ 2020824 h 2886664"/>
                <a:gd name="connsiteX9" fmla="*/ 1747732 w 2722728"/>
                <a:gd name="connsiteY9" fmla="*/ 1090324 h 2886664"/>
                <a:gd name="connsiteX10" fmla="*/ 1618966 w 2722728"/>
                <a:gd name="connsiteY10" fmla="*/ 1049660 h 2886664"/>
                <a:gd name="connsiteX11" fmla="*/ 1618966 w 2722728"/>
                <a:gd name="connsiteY11" fmla="*/ 227895 h 2886664"/>
                <a:gd name="connsiteX12" fmla="*/ 1721632 w 2722728"/>
                <a:gd name="connsiteY12" fmla="*/ 227895 h 2886664"/>
                <a:gd name="connsiteX13" fmla="*/ 0 w 2722728"/>
                <a:gd name="connsiteY13" fmla="*/ 0 h 2886664"/>
                <a:gd name="connsiteX14" fmla="*/ 1001095 w 2722728"/>
                <a:gd name="connsiteY14" fmla="*/ 0 h 2886664"/>
                <a:gd name="connsiteX15" fmla="*/ 1001095 w 2722728"/>
                <a:gd name="connsiteY15" fmla="*/ 227895 h 2886664"/>
                <a:gd name="connsiteX16" fmla="*/ 1103763 w 2722728"/>
                <a:gd name="connsiteY16" fmla="*/ 227895 h 2886664"/>
                <a:gd name="connsiteX17" fmla="*/ 1103763 w 2722728"/>
                <a:gd name="connsiteY17" fmla="*/ 1049660 h 2886664"/>
                <a:gd name="connsiteX18" fmla="*/ 974997 w 2722728"/>
                <a:gd name="connsiteY18" fmla="*/ 1090324 h 2886664"/>
                <a:gd name="connsiteX19" fmla="*/ 368757 w 2722728"/>
                <a:gd name="connsiteY19" fmla="*/ 2020824 h 2886664"/>
                <a:gd name="connsiteX20" fmla="*/ 388924 w 2722728"/>
                <a:gd name="connsiteY20" fmla="*/ 2224346 h 2886664"/>
                <a:gd name="connsiteX21" fmla="*/ 434900 w 2722728"/>
                <a:gd name="connsiteY21" fmla="*/ 2375034 h 2886664"/>
                <a:gd name="connsiteX22" fmla="*/ 446761 w 2722728"/>
                <a:gd name="connsiteY22" fmla="*/ 2413905 h 2886664"/>
                <a:gd name="connsiteX23" fmla="*/ 806388 w 2722728"/>
                <a:gd name="connsiteY23" fmla="*/ 2858215 h 2886664"/>
                <a:gd name="connsiteX24" fmla="*/ 857907 w 2722728"/>
                <a:gd name="connsiteY24" fmla="*/ 2886664 h 2886664"/>
                <a:gd name="connsiteX25" fmla="*/ 0 w 2722728"/>
                <a:gd name="connsiteY25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22728" h="2886664">
                  <a:moveTo>
                    <a:pt x="1721632" y="0"/>
                  </a:moveTo>
                  <a:lnTo>
                    <a:pt x="2722728" y="0"/>
                  </a:lnTo>
                  <a:lnTo>
                    <a:pt x="2722728" y="2886664"/>
                  </a:lnTo>
                  <a:lnTo>
                    <a:pt x="1864822" y="2886664"/>
                  </a:lnTo>
                  <a:lnTo>
                    <a:pt x="1916340" y="2858215"/>
                  </a:lnTo>
                  <a:cubicBezTo>
                    <a:pt x="2074762" y="2749328"/>
                    <a:pt x="2200624" y="2595133"/>
                    <a:pt x="2275969" y="2413905"/>
                  </a:cubicBezTo>
                  <a:lnTo>
                    <a:pt x="2287829" y="2375034"/>
                  </a:lnTo>
                  <a:lnTo>
                    <a:pt x="2333805" y="2224346"/>
                  </a:lnTo>
                  <a:cubicBezTo>
                    <a:pt x="2347028" y="2158608"/>
                    <a:pt x="2353972" y="2090541"/>
                    <a:pt x="2353972" y="2020824"/>
                  </a:cubicBezTo>
                  <a:cubicBezTo>
                    <a:pt x="2353972" y="1602527"/>
                    <a:pt x="2103994" y="1243630"/>
                    <a:pt x="1747732" y="1090324"/>
                  </a:cubicBezTo>
                  <a:lnTo>
                    <a:pt x="1618966" y="1049660"/>
                  </a:lnTo>
                  <a:lnTo>
                    <a:pt x="1618966" y="227895"/>
                  </a:lnTo>
                  <a:lnTo>
                    <a:pt x="1721632" y="227895"/>
                  </a:lnTo>
                  <a:close/>
                  <a:moveTo>
                    <a:pt x="0" y="0"/>
                  </a:moveTo>
                  <a:lnTo>
                    <a:pt x="1001095" y="0"/>
                  </a:lnTo>
                  <a:lnTo>
                    <a:pt x="1001095" y="227895"/>
                  </a:lnTo>
                  <a:lnTo>
                    <a:pt x="1103763" y="227895"/>
                  </a:lnTo>
                  <a:lnTo>
                    <a:pt x="1103763" y="1049660"/>
                  </a:lnTo>
                  <a:lnTo>
                    <a:pt x="974997" y="1090324"/>
                  </a:lnTo>
                  <a:cubicBezTo>
                    <a:pt x="618735" y="1243630"/>
                    <a:pt x="368757" y="1602527"/>
                    <a:pt x="368757" y="2020824"/>
                  </a:cubicBezTo>
                  <a:cubicBezTo>
                    <a:pt x="368757" y="2090541"/>
                    <a:pt x="375701" y="2158608"/>
                    <a:pt x="388924" y="2224346"/>
                  </a:cubicBezTo>
                  <a:lnTo>
                    <a:pt x="434900" y="2375034"/>
                  </a:lnTo>
                  <a:lnTo>
                    <a:pt x="446761" y="2413905"/>
                  </a:lnTo>
                  <a:cubicBezTo>
                    <a:pt x="522105" y="2595133"/>
                    <a:pt x="647967" y="2749328"/>
                    <a:pt x="806388" y="2858215"/>
                  </a:cubicBezTo>
                  <a:lnTo>
                    <a:pt x="857907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83BB097-61ED-B14F-1E65-608828E604F2}"/>
                </a:ext>
              </a:extLst>
            </p:cNvPr>
            <p:cNvSpPr/>
            <p:nvPr/>
          </p:nvSpPr>
          <p:spPr>
            <a:xfrm>
              <a:off x="9607937" y="2668463"/>
              <a:ext cx="992608" cy="2886664"/>
            </a:xfrm>
            <a:custGeom>
              <a:avLst/>
              <a:gdLst>
                <a:gd name="connsiteX0" fmla="*/ 0 w 992608"/>
                <a:gd name="connsiteY0" fmla="*/ 0 h 2886664"/>
                <a:gd name="connsiteX1" fmla="*/ 360268 w 992608"/>
                <a:gd name="connsiteY1" fmla="*/ 0 h 2886664"/>
                <a:gd name="connsiteX2" fmla="*/ 360268 w 992608"/>
                <a:gd name="connsiteY2" fmla="*/ 227895 h 2886664"/>
                <a:gd name="connsiteX3" fmla="*/ 257602 w 992608"/>
                <a:gd name="connsiteY3" fmla="*/ 227895 h 2886664"/>
                <a:gd name="connsiteX4" fmla="*/ 257602 w 992608"/>
                <a:gd name="connsiteY4" fmla="*/ 1049660 h 2886664"/>
                <a:gd name="connsiteX5" fmla="*/ 386368 w 992608"/>
                <a:gd name="connsiteY5" fmla="*/ 1090324 h 2886664"/>
                <a:gd name="connsiteX6" fmla="*/ 992608 w 992608"/>
                <a:gd name="connsiteY6" fmla="*/ 2020824 h 2886664"/>
                <a:gd name="connsiteX7" fmla="*/ 972441 w 992608"/>
                <a:gd name="connsiteY7" fmla="*/ 2224346 h 2886664"/>
                <a:gd name="connsiteX8" fmla="*/ 926465 w 992608"/>
                <a:gd name="connsiteY8" fmla="*/ 2375034 h 2886664"/>
                <a:gd name="connsiteX9" fmla="*/ 914605 w 992608"/>
                <a:gd name="connsiteY9" fmla="*/ 2413905 h 2886664"/>
                <a:gd name="connsiteX10" fmla="*/ 554977 w 992608"/>
                <a:gd name="connsiteY10" fmla="*/ 2858215 h 2886664"/>
                <a:gd name="connsiteX11" fmla="*/ 503458 w 992608"/>
                <a:gd name="connsiteY11" fmla="*/ 2886664 h 2886664"/>
                <a:gd name="connsiteX12" fmla="*/ 0 w 992608"/>
                <a:gd name="connsiteY12" fmla="*/ 2886664 h 28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92608" h="2886664">
                  <a:moveTo>
                    <a:pt x="0" y="0"/>
                  </a:moveTo>
                  <a:lnTo>
                    <a:pt x="360268" y="0"/>
                  </a:lnTo>
                  <a:lnTo>
                    <a:pt x="360268" y="227895"/>
                  </a:lnTo>
                  <a:lnTo>
                    <a:pt x="257602" y="227895"/>
                  </a:lnTo>
                  <a:lnTo>
                    <a:pt x="257602" y="1049660"/>
                  </a:lnTo>
                  <a:lnTo>
                    <a:pt x="386368" y="1090324"/>
                  </a:lnTo>
                  <a:cubicBezTo>
                    <a:pt x="742630" y="1243630"/>
                    <a:pt x="992608" y="1602527"/>
                    <a:pt x="992608" y="2020824"/>
                  </a:cubicBezTo>
                  <a:cubicBezTo>
                    <a:pt x="992608" y="2090541"/>
                    <a:pt x="985664" y="2158608"/>
                    <a:pt x="972441" y="2224346"/>
                  </a:cubicBezTo>
                  <a:lnTo>
                    <a:pt x="926465" y="2375034"/>
                  </a:lnTo>
                  <a:lnTo>
                    <a:pt x="914605" y="2413905"/>
                  </a:lnTo>
                  <a:cubicBezTo>
                    <a:pt x="839260" y="2595133"/>
                    <a:pt x="713398" y="2749328"/>
                    <a:pt x="554977" y="2858215"/>
                  </a:cubicBezTo>
                  <a:lnTo>
                    <a:pt x="503458" y="2886664"/>
                  </a:lnTo>
                  <a:lnTo>
                    <a:pt x="0" y="2886664"/>
                  </a:ln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A2787925-BE5A-1F70-A743-AFE4CC8EE9EB}"/>
                </a:ext>
              </a:extLst>
            </p:cNvPr>
            <p:cNvSpPr/>
            <p:nvPr/>
          </p:nvSpPr>
          <p:spPr>
            <a:xfrm>
              <a:off x="8615330" y="2668463"/>
              <a:ext cx="1985215" cy="2886664"/>
            </a:xfrm>
            <a:custGeom>
              <a:avLst/>
              <a:gdLst>
                <a:gd name="connsiteX0" fmla="*/ 403325 w 1266232"/>
                <a:gd name="connsiteY0" fmla="*/ 0 h 1809750"/>
                <a:gd name="connsiteX1" fmla="*/ 862906 w 1266232"/>
                <a:gd name="connsiteY1" fmla="*/ 0 h 1809750"/>
                <a:gd name="connsiteX2" fmla="*/ 862906 w 1266232"/>
                <a:gd name="connsiteY2" fmla="*/ 142875 h 1809750"/>
                <a:gd name="connsiteX3" fmla="*/ 797422 w 1266232"/>
                <a:gd name="connsiteY3" fmla="*/ 142875 h 1809750"/>
                <a:gd name="connsiteX4" fmla="*/ 797422 w 1266232"/>
                <a:gd name="connsiteY4" fmla="*/ 658068 h 1809750"/>
                <a:gd name="connsiteX5" fmla="*/ 879553 w 1266232"/>
                <a:gd name="connsiteY5" fmla="*/ 683562 h 1809750"/>
                <a:gd name="connsiteX6" fmla="*/ 1266232 w 1266232"/>
                <a:gd name="connsiteY6" fmla="*/ 1266925 h 1809750"/>
                <a:gd name="connsiteX7" fmla="*/ 1253369 w 1266232"/>
                <a:gd name="connsiteY7" fmla="*/ 1394520 h 1809750"/>
                <a:gd name="connsiteX8" fmla="*/ 1224044 w 1266232"/>
                <a:gd name="connsiteY8" fmla="*/ 1488991 h 1809750"/>
                <a:gd name="connsiteX9" fmla="*/ 1224044 w 1266232"/>
                <a:gd name="connsiteY9" fmla="*/ 1488991 h 1809750"/>
                <a:gd name="connsiteX10" fmla="*/ 1216479 w 1266232"/>
                <a:gd name="connsiteY10" fmla="*/ 1513361 h 1809750"/>
                <a:gd name="connsiteX11" fmla="*/ 987097 w 1266232"/>
                <a:gd name="connsiteY11" fmla="*/ 1791914 h 1809750"/>
                <a:gd name="connsiteX12" fmla="*/ 954237 w 1266232"/>
                <a:gd name="connsiteY12" fmla="*/ 1809750 h 1809750"/>
                <a:gd name="connsiteX13" fmla="*/ 311995 w 1266232"/>
                <a:gd name="connsiteY13" fmla="*/ 1809750 h 1809750"/>
                <a:gd name="connsiteX14" fmla="*/ 279135 w 1266232"/>
                <a:gd name="connsiteY14" fmla="*/ 1791914 h 1809750"/>
                <a:gd name="connsiteX15" fmla="*/ 49753 w 1266232"/>
                <a:gd name="connsiteY15" fmla="*/ 1513361 h 1809750"/>
                <a:gd name="connsiteX16" fmla="*/ 42188 w 1266232"/>
                <a:gd name="connsiteY16" fmla="*/ 1488991 h 1809750"/>
                <a:gd name="connsiteX17" fmla="*/ 42188 w 1266232"/>
                <a:gd name="connsiteY17" fmla="*/ 1488991 h 1809750"/>
                <a:gd name="connsiteX18" fmla="*/ 12863 w 1266232"/>
                <a:gd name="connsiteY18" fmla="*/ 1394520 h 1809750"/>
                <a:gd name="connsiteX19" fmla="*/ 0 w 1266232"/>
                <a:gd name="connsiteY19" fmla="*/ 1266925 h 1809750"/>
                <a:gd name="connsiteX20" fmla="*/ 386679 w 1266232"/>
                <a:gd name="connsiteY20" fmla="*/ 683562 h 1809750"/>
                <a:gd name="connsiteX21" fmla="*/ 468810 w 1266232"/>
                <a:gd name="connsiteY21" fmla="*/ 658068 h 1809750"/>
                <a:gd name="connsiteX22" fmla="*/ 468810 w 1266232"/>
                <a:gd name="connsiteY22" fmla="*/ 142875 h 1809750"/>
                <a:gd name="connsiteX23" fmla="*/ 403325 w 1266232"/>
                <a:gd name="connsiteY23" fmla="*/ 142875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266232" h="1809750">
                  <a:moveTo>
                    <a:pt x="403325" y="0"/>
                  </a:moveTo>
                  <a:lnTo>
                    <a:pt x="862906" y="0"/>
                  </a:lnTo>
                  <a:lnTo>
                    <a:pt x="862906" y="142875"/>
                  </a:lnTo>
                  <a:lnTo>
                    <a:pt x="797422" y="142875"/>
                  </a:lnTo>
                  <a:lnTo>
                    <a:pt x="797422" y="658068"/>
                  </a:lnTo>
                  <a:lnTo>
                    <a:pt x="879553" y="683562"/>
                  </a:lnTo>
                  <a:cubicBezTo>
                    <a:pt x="1106788" y="779675"/>
                    <a:pt x="1266232" y="1004680"/>
                    <a:pt x="1266232" y="1266925"/>
                  </a:cubicBezTo>
                  <a:cubicBezTo>
                    <a:pt x="1266232" y="1310633"/>
                    <a:pt x="1261803" y="1353306"/>
                    <a:pt x="1253369" y="1394520"/>
                  </a:cubicBezTo>
                  <a:lnTo>
                    <a:pt x="1224044" y="1488991"/>
                  </a:lnTo>
                  <a:lnTo>
                    <a:pt x="1224044" y="1488991"/>
                  </a:lnTo>
                  <a:lnTo>
                    <a:pt x="1216479" y="1513361"/>
                  </a:lnTo>
                  <a:cubicBezTo>
                    <a:pt x="1168422" y="1626979"/>
                    <a:pt x="1088143" y="1723649"/>
                    <a:pt x="987097" y="1791914"/>
                  </a:cubicBezTo>
                  <a:lnTo>
                    <a:pt x="954237" y="1809750"/>
                  </a:lnTo>
                  <a:lnTo>
                    <a:pt x="311995" y="1809750"/>
                  </a:lnTo>
                  <a:lnTo>
                    <a:pt x="279135" y="1791914"/>
                  </a:lnTo>
                  <a:cubicBezTo>
                    <a:pt x="178089" y="1723649"/>
                    <a:pt x="97810" y="1626979"/>
                    <a:pt x="49753" y="1513361"/>
                  </a:cubicBezTo>
                  <a:lnTo>
                    <a:pt x="42188" y="1488991"/>
                  </a:lnTo>
                  <a:lnTo>
                    <a:pt x="42188" y="1488991"/>
                  </a:lnTo>
                  <a:lnTo>
                    <a:pt x="12863" y="1394520"/>
                  </a:lnTo>
                  <a:cubicBezTo>
                    <a:pt x="4429" y="1353306"/>
                    <a:pt x="0" y="1310633"/>
                    <a:pt x="0" y="1266925"/>
                  </a:cubicBezTo>
                  <a:cubicBezTo>
                    <a:pt x="0" y="1004680"/>
                    <a:pt x="159444" y="779675"/>
                    <a:pt x="386679" y="683562"/>
                  </a:cubicBezTo>
                  <a:lnTo>
                    <a:pt x="468810" y="658068"/>
                  </a:lnTo>
                  <a:lnTo>
                    <a:pt x="468810" y="142875"/>
                  </a:lnTo>
                  <a:lnTo>
                    <a:pt x="403325" y="142875"/>
                  </a:lnTo>
                  <a:close/>
                </a:path>
              </a:pathLst>
            </a:custGeom>
            <a:noFill/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0BCDB32-9EAC-4E06-2DFE-95D12D3D4BB3}"/>
              </a:ext>
            </a:extLst>
          </p:cNvPr>
          <p:cNvGrpSpPr/>
          <p:nvPr/>
        </p:nvGrpSpPr>
        <p:grpSpPr>
          <a:xfrm>
            <a:off x="818226" y="4854795"/>
            <a:ext cx="2926080" cy="1290153"/>
            <a:chOff x="332936" y="4652338"/>
            <a:chExt cx="2926080" cy="129015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A11A2D7-F675-F25A-61EA-A6876FFE32C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419A31B-0A81-D450-3964-0A84AA5F069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711AC16-C50F-8F28-6EE2-8F563645344E}"/>
              </a:ext>
            </a:extLst>
          </p:cNvPr>
          <p:cNvGrpSpPr/>
          <p:nvPr/>
        </p:nvGrpSpPr>
        <p:grpSpPr>
          <a:xfrm>
            <a:off x="4632957" y="4854795"/>
            <a:ext cx="2926080" cy="1290153"/>
            <a:chOff x="332936" y="4652338"/>
            <a:chExt cx="2926080" cy="129015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4F30852-CF67-3162-1177-323C0450CEE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233EEAD-E824-765B-C41C-681697EC05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445C8B7-91D6-97CF-C056-689FD3734504}"/>
              </a:ext>
            </a:extLst>
          </p:cNvPr>
          <p:cNvGrpSpPr/>
          <p:nvPr/>
        </p:nvGrpSpPr>
        <p:grpSpPr>
          <a:xfrm>
            <a:off x="8445338" y="4854795"/>
            <a:ext cx="2926080" cy="1290153"/>
            <a:chOff x="332936" y="4652338"/>
            <a:chExt cx="2926080" cy="129015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42FA5B0-1BFC-5859-6D18-D55FF83C127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E8F0FE-2638-B24C-F59B-F1DA5B39EE4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766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8555</TotalTime>
  <Words>295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 Flask Charts – Slide Template</vt:lpstr>
      <vt:lpstr>Lab Flask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Flask Charts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2023-11-27T19:25:13Z</dcterms:modified>
  <cp:category>Charts &amp; Diagrams</cp:category>
</cp:coreProperties>
</file>