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93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0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15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Ladder Diagram for PowerPoint</a:t>
            </a:r>
          </a:p>
        </p:txBody>
      </p:sp>
      <p:sp>
        <p:nvSpPr>
          <p:cNvPr id="179" name="Freeform: Shape 178">
            <a:extLst>
              <a:ext uri="{FF2B5EF4-FFF2-40B4-BE49-F238E27FC236}">
                <a16:creationId xmlns:a16="http://schemas.microsoft.com/office/drawing/2014/main" id="{BFEEFFE5-82A3-470C-80B1-F1C28930AEDA}"/>
              </a:ext>
            </a:extLst>
          </p:cNvPr>
          <p:cNvSpPr/>
          <p:nvPr/>
        </p:nvSpPr>
        <p:spPr>
          <a:xfrm rot="21408578">
            <a:off x="1132312" y="1001401"/>
            <a:ext cx="2452665" cy="5365206"/>
          </a:xfrm>
          <a:custGeom>
            <a:avLst/>
            <a:gdLst>
              <a:gd name="connsiteX0" fmla="*/ 386968 w 2344682"/>
              <a:gd name="connsiteY0" fmla="*/ 3863645 h 5128996"/>
              <a:gd name="connsiteX1" fmla="*/ 399103 w 2344682"/>
              <a:gd name="connsiteY1" fmla="*/ 4496569 h 5128996"/>
              <a:gd name="connsiteX2" fmla="*/ 1874762 w 2344682"/>
              <a:gd name="connsiteY2" fmla="*/ 4578823 h 5128996"/>
              <a:gd name="connsiteX3" fmla="*/ 1818613 w 2344682"/>
              <a:gd name="connsiteY3" fmla="*/ 3943445 h 5128996"/>
              <a:gd name="connsiteX4" fmla="*/ 369772 w 2344682"/>
              <a:gd name="connsiteY4" fmla="*/ 2966793 h 5128996"/>
              <a:gd name="connsiteX5" fmla="*/ 381908 w 2344682"/>
              <a:gd name="connsiteY5" fmla="*/ 3599719 h 5128996"/>
              <a:gd name="connsiteX6" fmla="*/ 1795199 w 2344682"/>
              <a:gd name="connsiteY6" fmla="*/ 3678496 h 5128996"/>
              <a:gd name="connsiteX7" fmla="*/ 1739049 w 2344682"/>
              <a:gd name="connsiteY7" fmla="*/ 3043117 h 5128996"/>
              <a:gd name="connsiteX8" fmla="*/ 352577 w 2344682"/>
              <a:gd name="connsiteY8" fmla="*/ 2069941 h 5128996"/>
              <a:gd name="connsiteX9" fmla="*/ 364712 w 2344682"/>
              <a:gd name="connsiteY9" fmla="*/ 2702867 h 5128996"/>
              <a:gd name="connsiteX10" fmla="*/ 1715635 w 2344682"/>
              <a:gd name="connsiteY10" fmla="*/ 2778168 h 5128996"/>
              <a:gd name="connsiteX11" fmla="*/ 1659486 w 2344682"/>
              <a:gd name="connsiteY11" fmla="*/ 2142788 h 5128996"/>
              <a:gd name="connsiteX12" fmla="*/ 335381 w 2344682"/>
              <a:gd name="connsiteY12" fmla="*/ 1173089 h 5128996"/>
              <a:gd name="connsiteX13" fmla="*/ 347516 w 2344682"/>
              <a:gd name="connsiteY13" fmla="*/ 1806015 h 5128996"/>
              <a:gd name="connsiteX14" fmla="*/ 1636072 w 2344682"/>
              <a:gd name="connsiteY14" fmla="*/ 1877840 h 5128996"/>
              <a:gd name="connsiteX15" fmla="*/ 1579922 w 2344682"/>
              <a:gd name="connsiteY15" fmla="*/ 1242460 h 5128996"/>
              <a:gd name="connsiteX16" fmla="*/ 1700819 w 2344682"/>
              <a:gd name="connsiteY16" fmla="*/ 68693 h 5128996"/>
              <a:gd name="connsiteX17" fmla="*/ 2344682 w 2344682"/>
              <a:gd name="connsiteY17" fmla="*/ 5128996 h 5128996"/>
              <a:gd name="connsiteX18" fmla="*/ 1921296 w 2344682"/>
              <a:gd name="connsiteY18" fmla="*/ 5105397 h 5128996"/>
              <a:gd name="connsiteX19" fmla="*/ 1898176 w 2344682"/>
              <a:gd name="connsiteY19" fmla="*/ 4843771 h 5128996"/>
              <a:gd name="connsiteX20" fmla="*/ 404164 w 2344682"/>
              <a:gd name="connsiteY20" fmla="*/ 4760495 h 5128996"/>
              <a:gd name="connsiteX21" fmla="*/ 409161 w 2344682"/>
              <a:gd name="connsiteY21" fmla="*/ 5021110 h 5128996"/>
              <a:gd name="connsiteX22" fmla="*/ 0 w 2344682"/>
              <a:gd name="connsiteY22" fmla="*/ 4998304 h 5128996"/>
              <a:gd name="connsiteX23" fmla="*/ 95834 w 2344682"/>
              <a:gd name="connsiteY23" fmla="*/ 0 h 5128996"/>
              <a:gd name="connsiteX24" fmla="*/ 312889 w 2344682"/>
              <a:gd name="connsiteY24" fmla="*/ 0 h 5128996"/>
              <a:gd name="connsiteX25" fmla="*/ 330321 w 2344682"/>
              <a:gd name="connsiteY25" fmla="*/ 909163 h 5128996"/>
              <a:gd name="connsiteX26" fmla="*/ 1556508 w 2344682"/>
              <a:gd name="connsiteY26" fmla="*/ 977511 h 5128996"/>
              <a:gd name="connsiteX27" fmla="*/ 1475082 w 2344682"/>
              <a:gd name="connsiteY27" fmla="*/ 56111 h 5128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344682" h="5128996">
                <a:moveTo>
                  <a:pt x="386968" y="3863645"/>
                </a:moveTo>
                <a:lnTo>
                  <a:pt x="399103" y="4496569"/>
                </a:lnTo>
                <a:lnTo>
                  <a:pt x="1874762" y="4578823"/>
                </a:lnTo>
                <a:lnTo>
                  <a:pt x="1818613" y="3943445"/>
                </a:lnTo>
                <a:close/>
                <a:moveTo>
                  <a:pt x="369772" y="2966793"/>
                </a:moveTo>
                <a:lnTo>
                  <a:pt x="381908" y="3599719"/>
                </a:lnTo>
                <a:lnTo>
                  <a:pt x="1795199" y="3678496"/>
                </a:lnTo>
                <a:lnTo>
                  <a:pt x="1739049" y="3043117"/>
                </a:lnTo>
                <a:close/>
                <a:moveTo>
                  <a:pt x="352577" y="2069941"/>
                </a:moveTo>
                <a:lnTo>
                  <a:pt x="364712" y="2702867"/>
                </a:lnTo>
                <a:lnTo>
                  <a:pt x="1715635" y="2778168"/>
                </a:lnTo>
                <a:lnTo>
                  <a:pt x="1659486" y="2142788"/>
                </a:lnTo>
                <a:close/>
                <a:moveTo>
                  <a:pt x="335381" y="1173089"/>
                </a:moveTo>
                <a:lnTo>
                  <a:pt x="347516" y="1806015"/>
                </a:lnTo>
                <a:lnTo>
                  <a:pt x="1636072" y="1877840"/>
                </a:lnTo>
                <a:lnTo>
                  <a:pt x="1579922" y="1242460"/>
                </a:lnTo>
                <a:close/>
                <a:moveTo>
                  <a:pt x="1700819" y="68693"/>
                </a:moveTo>
                <a:lnTo>
                  <a:pt x="2344682" y="5128996"/>
                </a:lnTo>
                <a:lnTo>
                  <a:pt x="1921296" y="5105397"/>
                </a:lnTo>
                <a:lnTo>
                  <a:pt x="1898176" y="4843771"/>
                </a:lnTo>
                <a:lnTo>
                  <a:pt x="404164" y="4760495"/>
                </a:lnTo>
                <a:lnTo>
                  <a:pt x="409161" y="5021110"/>
                </a:lnTo>
                <a:lnTo>
                  <a:pt x="0" y="4998304"/>
                </a:lnTo>
                <a:lnTo>
                  <a:pt x="95834" y="0"/>
                </a:lnTo>
                <a:lnTo>
                  <a:pt x="312889" y="0"/>
                </a:lnTo>
                <a:lnTo>
                  <a:pt x="330321" y="909163"/>
                </a:lnTo>
                <a:lnTo>
                  <a:pt x="1556508" y="977511"/>
                </a:lnTo>
                <a:lnTo>
                  <a:pt x="1475082" y="56111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48000">
                <a:schemeClr val="bg2">
                  <a:alpha val="70000"/>
                </a:schemeClr>
              </a:gs>
              <a:gs pos="100000">
                <a:schemeClr val="bg2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6C5C1A8-4117-4F9E-B55E-02ADF2DA192B}"/>
              </a:ext>
            </a:extLst>
          </p:cNvPr>
          <p:cNvGrpSpPr/>
          <p:nvPr/>
        </p:nvGrpSpPr>
        <p:grpSpPr>
          <a:xfrm>
            <a:off x="820619" y="1028657"/>
            <a:ext cx="2184420" cy="5283424"/>
            <a:chOff x="1139182" y="1274580"/>
            <a:chExt cx="2088248" cy="5050815"/>
          </a:xfrm>
        </p:grpSpPr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2A173A3-00EB-4D80-8F01-7CAE20978C40}"/>
                </a:ext>
              </a:extLst>
            </p:cNvPr>
            <p:cNvSpPr/>
            <p:nvPr/>
          </p:nvSpPr>
          <p:spPr>
            <a:xfrm rot="204211">
              <a:off x="1139182" y="1274580"/>
              <a:ext cx="425810" cy="5050815"/>
            </a:xfrm>
            <a:custGeom>
              <a:avLst/>
              <a:gdLst>
                <a:gd name="connsiteX0" fmla="*/ 104640 w 425810"/>
                <a:gd name="connsiteY0" fmla="*/ 0 h 5050815"/>
                <a:gd name="connsiteX1" fmla="*/ 321695 w 425810"/>
                <a:gd name="connsiteY1" fmla="*/ 0 h 5050815"/>
                <a:gd name="connsiteX2" fmla="*/ 425810 w 425810"/>
                <a:gd name="connsiteY2" fmla="*/ 5025491 h 5050815"/>
                <a:gd name="connsiteX3" fmla="*/ 0 w 425810"/>
                <a:gd name="connsiteY3" fmla="*/ 5050815 h 5050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5810" h="5050815">
                  <a:moveTo>
                    <a:pt x="104640" y="0"/>
                  </a:moveTo>
                  <a:lnTo>
                    <a:pt x="321695" y="0"/>
                  </a:lnTo>
                  <a:lnTo>
                    <a:pt x="425810" y="5025491"/>
                  </a:lnTo>
                  <a:lnTo>
                    <a:pt x="0" y="5050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AA37455-C1F3-4FFF-A771-52E3824A0689}"/>
                </a:ext>
              </a:extLst>
            </p:cNvPr>
            <p:cNvSpPr/>
            <p:nvPr/>
          </p:nvSpPr>
          <p:spPr>
            <a:xfrm rot="204211">
              <a:off x="1359469" y="1281125"/>
              <a:ext cx="205717" cy="5037725"/>
            </a:xfrm>
            <a:custGeom>
              <a:avLst/>
              <a:gdLst>
                <a:gd name="connsiteX0" fmla="*/ 0 w 205717"/>
                <a:gd name="connsiteY0" fmla="*/ 0 h 5037725"/>
                <a:gd name="connsiteX1" fmla="*/ 101602 w 205717"/>
                <a:gd name="connsiteY1" fmla="*/ 0 h 5037725"/>
                <a:gd name="connsiteX2" fmla="*/ 205717 w 205717"/>
                <a:gd name="connsiteY2" fmla="*/ 5025491 h 5037725"/>
                <a:gd name="connsiteX3" fmla="*/ 0 w 205717"/>
                <a:gd name="connsiteY3" fmla="*/ 5037725 h 5037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717" h="5037725">
                  <a:moveTo>
                    <a:pt x="0" y="0"/>
                  </a:moveTo>
                  <a:lnTo>
                    <a:pt x="101602" y="0"/>
                  </a:lnTo>
                  <a:lnTo>
                    <a:pt x="205717" y="5025491"/>
                  </a:lnTo>
                  <a:lnTo>
                    <a:pt x="0" y="503772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85443C81-D305-4910-979C-DC41D3C374F0}"/>
                </a:ext>
              </a:extLst>
            </p:cNvPr>
            <p:cNvSpPr/>
            <p:nvPr/>
          </p:nvSpPr>
          <p:spPr>
            <a:xfrm rot="21405725">
              <a:off x="2801638" y="1274583"/>
              <a:ext cx="425792" cy="5049772"/>
            </a:xfrm>
            <a:custGeom>
              <a:avLst/>
              <a:gdLst>
                <a:gd name="connsiteX0" fmla="*/ 321174 w 425792"/>
                <a:gd name="connsiteY0" fmla="*/ 0 h 5049772"/>
                <a:gd name="connsiteX1" fmla="*/ 425792 w 425792"/>
                <a:gd name="connsiteY1" fmla="*/ 5049772 h 5049772"/>
                <a:gd name="connsiteX2" fmla="*/ 0 w 425792"/>
                <a:gd name="connsiteY2" fmla="*/ 5025684 h 5049772"/>
                <a:gd name="connsiteX3" fmla="*/ 104119 w 425792"/>
                <a:gd name="connsiteY3" fmla="*/ 0 h 5049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5792" h="5049772">
                  <a:moveTo>
                    <a:pt x="321174" y="0"/>
                  </a:moveTo>
                  <a:lnTo>
                    <a:pt x="425792" y="5049772"/>
                  </a:lnTo>
                  <a:lnTo>
                    <a:pt x="0" y="5025684"/>
                  </a:lnTo>
                  <a:lnTo>
                    <a:pt x="1041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06D2547-9119-4522-B35F-4413EC643090}"/>
                </a:ext>
              </a:extLst>
            </p:cNvPr>
            <p:cNvSpPr/>
            <p:nvPr/>
          </p:nvSpPr>
          <p:spPr>
            <a:xfrm rot="21405725">
              <a:off x="2801429" y="1281985"/>
              <a:ext cx="164157" cy="5034971"/>
            </a:xfrm>
            <a:custGeom>
              <a:avLst/>
              <a:gdLst>
                <a:gd name="connsiteX0" fmla="*/ 164157 w 164157"/>
                <a:gd name="connsiteY0" fmla="*/ 0 h 5034971"/>
                <a:gd name="connsiteX1" fmla="*/ 164157 w 164157"/>
                <a:gd name="connsiteY1" fmla="*/ 5034971 h 5034971"/>
                <a:gd name="connsiteX2" fmla="*/ 0 w 164157"/>
                <a:gd name="connsiteY2" fmla="*/ 5025684 h 5034971"/>
                <a:gd name="connsiteX3" fmla="*/ 104119 w 164157"/>
                <a:gd name="connsiteY3" fmla="*/ 0 h 5034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157" h="5034971">
                  <a:moveTo>
                    <a:pt x="164157" y="0"/>
                  </a:moveTo>
                  <a:lnTo>
                    <a:pt x="164157" y="5034971"/>
                  </a:lnTo>
                  <a:lnTo>
                    <a:pt x="0" y="5025684"/>
                  </a:lnTo>
                  <a:lnTo>
                    <a:pt x="104119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452BE3FB-FECD-4157-BE65-8E79B0CEAC9F}"/>
                </a:ext>
              </a:extLst>
            </p:cNvPr>
            <p:cNvSpPr/>
            <p:nvPr/>
          </p:nvSpPr>
          <p:spPr>
            <a:xfrm>
              <a:off x="1515977" y="1954028"/>
              <a:ext cx="1319430" cy="175490"/>
            </a:xfrm>
            <a:custGeom>
              <a:avLst/>
              <a:gdLst>
                <a:gd name="connsiteX0" fmla="*/ 0 w 1319430"/>
                <a:gd name="connsiteY0" fmla="*/ 0 h 175490"/>
                <a:gd name="connsiteX1" fmla="*/ 1311484 w 1319430"/>
                <a:gd name="connsiteY1" fmla="*/ 0 h 175490"/>
                <a:gd name="connsiteX2" fmla="*/ 1319430 w 1319430"/>
                <a:gd name="connsiteY2" fmla="*/ 175490 h 175490"/>
                <a:gd name="connsiteX3" fmla="*/ 0 w 1319430"/>
                <a:gd name="connsiteY3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9430" h="175490">
                  <a:moveTo>
                    <a:pt x="0" y="0"/>
                  </a:moveTo>
                  <a:lnTo>
                    <a:pt x="1311484" y="0"/>
                  </a:lnTo>
                  <a:lnTo>
                    <a:pt x="1319430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3F66349F-4D88-47E7-AD0C-393C2A13FDD0}"/>
                </a:ext>
              </a:extLst>
            </p:cNvPr>
            <p:cNvSpPr/>
            <p:nvPr/>
          </p:nvSpPr>
          <p:spPr>
            <a:xfrm>
              <a:off x="1515977" y="1866283"/>
              <a:ext cx="1315457" cy="175490"/>
            </a:xfrm>
            <a:custGeom>
              <a:avLst/>
              <a:gdLst>
                <a:gd name="connsiteX0" fmla="*/ 7518 w 1315457"/>
                <a:gd name="connsiteY0" fmla="*/ 0 h 175490"/>
                <a:gd name="connsiteX1" fmla="*/ 1307511 w 1315457"/>
                <a:gd name="connsiteY1" fmla="*/ 0 h 175490"/>
                <a:gd name="connsiteX2" fmla="*/ 1315457 w 1315457"/>
                <a:gd name="connsiteY2" fmla="*/ 175490 h 175490"/>
                <a:gd name="connsiteX3" fmla="*/ 0 w 1315457"/>
                <a:gd name="connsiteY3" fmla="*/ 175490 h 175490"/>
                <a:gd name="connsiteX4" fmla="*/ 0 w 1315457"/>
                <a:gd name="connsiteY4" fmla="*/ 14847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5457" h="175490">
                  <a:moveTo>
                    <a:pt x="7518" y="0"/>
                  </a:moveTo>
                  <a:lnTo>
                    <a:pt x="1307511" y="0"/>
                  </a:lnTo>
                  <a:lnTo>
                    <a:pt x="1315457" y="175490"/>
                  </a:lnTo>
                  <a:lnTo>
                    <a:pt x="0" y="175490"/>
                  </a:lnTo>
                  <a:lnTo>
                    <a:pt x="0" y="14847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C347D8F4-BD24-4506-88F9-1814B85653CF}"/>
                </a:ext>
              </a:extLst>
            </p:cNvPr>
            <p:cNvSpPr/>
            <p:nvPr/>
          </p:nvSpPr>
          <p:spPr>
            <a:xfrm>
              <a:off x="1491564" y="2848533"/>
              <a:ext cx="1384345" cy="175490"/>
            </a:xfrm>
            <a:custGeom>
              <a:avLst/>
              <a:gdLst>
                <a:gd name="connsiteX0" fmla="*/ 0 w 1384345"/>
                <a:gd name="connsiteY0" fmla="*/ 0 h 175490"/>
                <a:gd name="connsiteX1" fmla="*/ 1376399 w 1384345"/>
                <a:gd name="connsiteY1" fmla="*/ 0 h 175490"/>
                <a:gd name="connsiteX2" fmla="*/ 1384345 w 1384345"/>
                <a:gd name="connsiteY2" fmla="*/ 175490 h 175490"/>
                <a:gd name="connsiteX3" fmla="*/ 0 w 1384345"/>
                <a:gd name="connsiteY3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4345" h="175490">
                  <a:moveTo>
                    <a:pt x="0" y="0"/>
                  </a:moveTo>
                  <a:lnTo>
                    <a:pt x="1376399" y="0"/>
                  </a:lnTo>
                  <a:lnTo>
                    <a:pt x="1384345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B0187FF-7508-4BF6-B461-579450E4CA7F}"/>
                </a:ext>
              </a:extLst>
            </p:cNvPr>
            <p:cNvSpPr/>
            <p:nvPr/>
          </p:nvSpPr>
          <p:spPr>
            <a:xfrm>
              <a:off x="1491563" y="2760788"/>
              <a:ext cx="1380372" cy="175490"/>
            </a:xfrm>
            <a:custGeom>
              <a:avLst/>
              <a:gdLst>
                <a:gd name="connsiteX0" fmla="*/ 0 w 1380372"/>
                <a:gd name="connsiteY0" fmla="*/ 0 h 175490"/>
                <a:gd name="connsiteX1" fmla="*/ 1372426 w 1380372"/>
                <a:gd name="connsiteY1" fmla="*/ 0 h 175490"/>
                <a:gd name="connsiteX2" fmla="*/ 1380372 w 1380372"/>
                <a:gd name="connsiteY2" fmla="*/ 175490 h 175490"/>
                <a:gd name="connsiteX3" fmla="*/ 0 w 1380372"/>
                <a:gd name="connsiteY3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0372" h="175490">
                  <a:moveTo>
                    <a:pt x="0" y="0"/>
                  </a:moveTo>
                  <a:lnTo>
                    <a:pt x="1372426" y="0"/>
                  </a:lnTo>
                  <a:lnTo>
                    <a:pt x="1380372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FF99BFEE-ABEB-410A-B1C4-E9CA2A5A40A3}"/>
                </a:ext>
              </a:extLst>
            </p:cNvPr>
            <p:cNvSpPr/>
            <p:nvPr/>
          </p:nvSpPr>
          <p:spPr>
            <a:xfrm>
              <a:off x="1413685" y="3743038"/>
              <a:ext cx="1484747" cy="175490"/>
            </a:xfrm>
            <a:custGeom>
              <a:avLst/>
              <a:gdLst>
                <a:gd name="connsiteX0" fmla="*/ 0 w 1484747"/>
                <a:gd name="connsiteY0" fmla="*/ 0 h 175490"/>
                <a:gd name="connsiteX1" fmla="*/ 1484747 w 1484747"/>
                <a:gd name="connsiteY1" fmla="*/ 0 h 175490"/>
                <a:gd name="connsiteX2" fmla="*/ 1484747 w 1484747"/>
                <a:gd name="connsiteY2" fmla="*/ 175490 h 175490"/>
                <a:gd name="connsiteX3" fmla="*/ 0 w 1484747"/>
                <a:gd name="connsiteY3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4747" h="175490">
                  <a:moveTo>
                    <a:pt x="0" y="0"/>
                  </a:moveTo>
                  <a:lnTo>
                    <a:pt x="1484747" y="0"/>
                  </a:lnTo>
                  <a:lnTo>
                    <a:pt x="1484747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E6F24FEF-B5B5-4781-A61B-50163CFCD6D9}"/>
                </a:ext>
              </a:extLst>
            </p:cNvPr>
            <p:cNvSpPr/>
            <p:nvPr/>
          </p:nvSpPr>
          <p:spPr>
            <a:xfrm>
              <a:off x="1431243" y="3655293"/>
              <a:ext cx="1467189" cy="175490"/>
            </a:xfrm>
            <a:custGeom>
              <a:avLst/>
              <a:gdLst>
                <a:gd name="connsiteX0" fmla="*/ 8188 w 1467189"/>
                <a:gd name="connsiteY0" fmla="*/ 0 h 175490"/>
                <a:gd name="connsiteX1" fmla="*/ 1467189 w 1467189"/>
                <a:gd name="connsiteY1" fmla="*/ 0 h 175490"/>
                <a:gd name="connsiteX2" fmla="*/ 1467189 w 1467189"/>
                <a:gd name="connsiteY2" fmla="*/ 175490 h 175490"/>
                <a:gd name="connsiteX3" fmla="*/ 0 w 1467189"/>
                <a:gd name="connsiteY3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67189" h="175490">
                  <a:moveTo>
                    <a:pt x="8188" y="0"/>
                  </a:moveTo>
                  <a:lnTo>
                    <a:pt x="1467189" y="0"/>
                  </a:lnTo>
                  <a:lnTo>
                    <a:pt x="1467189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0D9E033B-592F-4E0E-879B-5A7BB47622F9}"/>
                </a:ext>
              </a:extLst>
            </p:cNvPr>
            <p:cNvSpPr/>
            <p:nvPr/>
          </p:nvSpPr>
          <p:spPr>
            <a:xfrm>
              <a:off x="1356809" y="4637543"/>
              <a:ext cx="1598498" cy="175490"/>
            </a:xfrm>
            <a:custGeom>
              <a:avLst/>
              <a:gdLst>
                <a:gd name="connsiteX0" fmla="*/ 0 w 1598498"/>
                <a:gd name="connsiteY0" fmla="*/ 0 h 175490"/>
                <a:gd name="connsiteX1" fmla="*/ 1592155 w 1598498"/>
                <a:gd name="connsiteY1" fmla="*/ 0 h 175490"/>
                <a:gd name="connsiteX2" fmla="*/ 1598498 w 1598498"/>
                <a:gd name="connsiteY2" fmla="*/ 140105 h 175490"/>
                <a:gd name="connsiteX3" fmla="*/ 1598498 w 1598498"/>
                <a:gd name="connsiteY3" fmla="*/ 175490 h 175490"/>
                <a:gd name="connsiteX4" fmla="*/ 0 w 1598498"/>
                <a:gd name="connsiteY4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8498" h="175490">
                  <a:moveTo>
                    <a:pt x="0" y="0"/>
                  </a:moveTo>
                  <a:lnTo>
                    <a:pt x="1592155" y="0"/>
                  </a:lnTo>
                  <a:lnTo>
                    <a:pt x="1598498" y="140105"/>
                  </a:lnTo>
                  <a:lnTo>
                    <a:pt x="1598498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D6A31373-D0B8-4B2D-9C8C-19765ABF17CB}"/>
                </a:ext>
              </a:extLst>
            </p:cNvPr>
            <p:cNvSpPr/>
            <p:nvPr/>
          </p:nvSpPr>
          <p:spPr>
            <a:xfrm>
              <a:off x="1389507" y="4549798"/>
              <a:ext cx="1563429" cy="175490"/>
            </a:xfrm>
            <a:custGeom>
              <a:avLst/>
              <a:gdLst>
                <a:gd name="connsiteX0" fmla="*/ 8188 w 1563429"/>
                <a:gd name="connsiteY0" fmla="*/ 0 h 175490"/>
                <a:gd name="connsiteX1" fmla="*/ 1555484 w 1563429"/>
                <a:gd name="connsiteY1" fmla="*/ 0 h 175490"/>
                <a:gd name="connsiteX2" fmla="*/ 1563429 w 1563429"/>
                <a:gd name="connsiteY2" fmla="*/ 175490 h 175490"/>
                <a:gd name="connsiteX3" fmla="*/ 0 w 1563429"/>
                <a:gd name="connsiteY3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63429" h="175490">
                  <a:moveTo>
                    <a:pt x="8188" y="0"/>
                  </a:moveTo>
                  <a:lnTo>
                    <a:pt x="1555484" y="0"/>
                  </a:lnTo>
                  <a:lnTo>
                    <a:pt x="1563429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9328624B-0A72-42DD-949A-CEB064140E7C}"/>
                </a:ext>
              </a:extLst>
            </p:cNvPr>
            <p:cNvSpPr/>
            <p:nvPr/>
          </p:nvSpPr>
          <p:spPr>
            <a:xfrm>
              <a:off x="1309036" y="5532046"/>
              <a:ext cx="1688374" cy="175490"/>
            </a:xfrm>
            <a:custGeom>
              <a:avLst/>
              <a:gdLst>
                <a:gd name="connsiteX0" fmla="*/ 0 w 1688374"/>
                <a:gd name="connsiteY0" fmla="*/ 0 h 175490"/>
                <a:gd name="connsiteX1" fmla="*/ 1680428 w 1688374"/>
                <a:gd name="connsiteY1" fmla="*/ 0 h 175490"/>
                <a:gd name="connsiteX2" fmla="*/ 1688374 w 1688374"/>
                <a:gd name="connsiteY2" fmla="*/ 175490 h 175490"/>
                <a:gd name="connsiteX3" fmla="*/ 0 w 1688374"/>
                <a:gd name="connsiteY3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374" h="175490">
                  <a:moveTo>
                    <a:pt x="0" y="0"/>
                  </a:moveTo>
                  <a:lnTo>
                    <a:pt x="1680428" y="0"/>
                  </a:lnTo>
                  <a:lnTo>
                    <a:pt x="1688374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8856CE4F-635F-45AB-8581-46CC070FBCC3}"/>
                </a:ext>
              </a:extLst>
            </p:cNvPr>
            <p:cNvSpPr/>
            <p:nvPr/>
          </p:nvSpPr>
          <p:spPr>
            <a:xfrm>
              <a:off x="1347769" y="5444301"/>
              <a:ext cx="1645668" cy="175490"/>
            </a:xfrm>
            <a:custGeom>
              <a:avLst/>
              <a:gdLst>
                <a:gd name="connsiteX0" fmla="*/ 8188 w 1645668"/>
                <a:gd name="connsiteY0" fmla="*/ 0 h 175490"/>
                <a:gd name="connsiteX1" fmla="*/ 1637722 w 1645668"/>
                <a:gd name="connsiteY1" fmla="*/ 0 h 175490"/>
                <a:gd name="connsiteX2" fmla="*/ 1645668 w 1645668"/>
                <a:gd name="connsiteY2" fmla="*/ 175490 h 175490"/>
                <a:gd name="connsiteX3" fmla="*/ 0 w 1645668"/>
                <a:gd name="connsiteY3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5668" h="175490">
                  <a:moveTo>
                    <a:pt x="8188" y="0"/>
                  </a:moveTo>
                  <a:lnTo>
                    <a:pt x="1637722" y="0"/>
                  </a:lnTo>
                  <a:lnTo>
                    <a:pt x="1645668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FA0DDE52-CC72-4138-ABD1-721D2449F414}"/>
              </a:ext>
            </a:extLst>
          </p:cNvPr>
          <p:cNvSpPr/>
          <p:nvPr/>
        </p:nvSpPr>
        <p:spPr>
          <a:xfrm>
            <a:off x="1521340" y="5095649"/>
            <a:ext cx="773092" cy="77309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noProof="1"/>
              <a:t>05</a:t>
            </a:r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CC538DEE-A153-4B0E-86FC-5F16DA2A3DC7}"/>
              </a:ext>
            </a:extLst>
          </p:cNvPr>
          <p:cNvSpPr/>
          <p:nvPr/>
        </p:nvSpPr>
        <p:spPr>
          <a:xfrm>
            <a:off x="1521340" y="4158753"/>
            <a:ext cx="773092" cy="77309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noProof="1">
                <a:solidFill>
                  <a:schemeClr val="accent2">
                    <a:lumMod val="50000"/>
                  </a:schemeClr>
                </a:solidFill>
              </a:rPr>
              <a:t>04</a:t>
            </a:r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5F721D51-1A60-4851-AC76-50CC90725889}"/>
              </a:ext>
            </a:extLst>
          </p:cNvPr>
          <p:cNvSpPr/>
          <p:nvPr/>
        </p:nvSpPr>
        <p:spPr>
          <a:xfrm>
            <a:off x="1521340" y="3221857"/>
            <a:ext cx="773092" cy="77309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noProof="1">
                <a:solidFill>
                  <a:schemeClr val="accent1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9BE51674-5E12-487A-BF5F-2B214A450562}"/>
              </a:ext>
            </a:extLst>
          </p:cNvPr>
          <p:cNvSpPr/>
          <p:nvPr/>
        </p:nvSpPr>
        <p:spPr>
          <a:xfrm>
            <a:off x="1521340" y="2284962"/>
            <a:ext cx="773092" cy="77309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noProof="1">
                <a:solidFill>
                  <a:schemeClr val="accent2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AA26B993-91BB-4351-91AB-A36B830D0999}"/>
              </a:ext>
            </a:extLst>
          </p:cNvPr>
          <p:cNvSpPr/>
          <p:nvPr/>
        </p:nvSpPr>
        <p:spPr>
          <a:xfrm>
            <a:off x="1521340" y="1348067"/>
            <a:ext cx="773092" cy="773092"/>
          </a:xfrm>
          <a:prstGeom prst="ellipse">
            <a:avLst/>
          </a:prstGeom>
          <a:gradFill>
            <a:gsLst>
              <a:gs pos="0">
                <a:schemeClr val="accent5"/>
              </a:gs>
              <a:gs pos="50000">
                <a:schemeClr val="accent5"/>
              </a:gs>
              <a:gs pos="100000">
                <a:schemeClr val="accent5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noProof="1"/>
              <a:t>01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65F93EE-5DBF-4069-82A1-2D8F3BE2EA85}"/>
              </a:ext>
            </a:extLst>
          </p:cNvPr>
          <p:cNvGrpSpPr/>
          <p:nvPr/>
        </p:nvGrpSpPr>
        <p:grpSpPr>
          <a:xfrm>
            <a:off x="4156287" y="5027738"/>
            <a:ext cx="4651440" cy="908914"/>
            <a:chOff x="4156287" y="5109250"/>
            <a:chExt cx="4651440" cy="908914"/>
          </a:xfrm>
        </p:grpSpPr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1D2E06F3-A9A3-4B4D-8C2E-261CA202E0FE}"/>
                </a:ext>
              </a:extLst>
            </p:cNvPr>
            <p:cNvSpPr txBox="1"/>
            <p:nvPr/>
          </p:nvSpPr>
          <p:spPr>
            <a:xfrm>
              <a:off x="4156287" y="5109250"/>
              <a:ext cx="435350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59B79228-1118-49FF-A414-B9E4B5C8EB19}"/>
                </a:ext>
              </a:extLst>
            </p:cNvPr>
            <p:cNvSpPr txBox="1"/>
            <p:nvPr/>
          </p:nvSpPr>
          <p:spPr>
            <a:xfrm>
              <a:off x="4167841" y="5464166"/>
              <a:ext cx="4639886" cy="553998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lIns="137160" rIns="13716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05" name="Graphic 204" descr="Users">
            <a:extLst>
              <a:ext uri="{FF2B5EF4-FFF2-40B4-BE49-F238E27FC236}">
                <a16:creationId xmlns:a16="http://schemas.microsoft.com/office/drawing/2014/main" id="{FC24E4D2-4C47-46A2-9253-F7AE949F5F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81084" y="5207875"/>
            <a:ext cx="548640" cy="54864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0779138F-8055-49C8-9D7B-F499519FB4B4}"/>
              </a:ext>
            </a:extLst>
          </p:cNvPr>
          <p:cNvGrpSpPr/>
          <p:nvPr/>
        </p:nvGrpSpPr>
        <p:grpSpPr>
          <a:xfrm>
            <a:off x="4156287" y="2216927"/>
            <a:ext cx="4651440" cy="908914"/>
            <a:chOff x="4156287" y="2301883"/>
            <a:chExt cx="4651440" cy="908914"/>
          </a:xfrm>
        </p:grpSpPr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15A38602-1C09-4BCB-8FE5-4AAF6C5F12FE}"/>
                </a:ext>
              </a:extLst>
            </p:cNvPr>
            <p:cNvSpPr txBox="1"/>
            <p:nvPr/>
          </p:nvSpPr>
          <p:spPr>
            <a:xfrm>
              <a:off x="4156287" y="2301883"/>
              <a:ext cx="435350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3AFD3BB8-6FC3-4C59-AA56-217937A5A76B}"/>
                </a:ext>
              </a:extLst>
            </p:cNvPr>
            <p:cNvSpPr txBox="1"/>
            <p:nvPr/>
          </p:nvSpPr>
          <p:spPr>
            <a:xfrm>
              <a:off x="4167841" y="2656799"/>
              <a:ext cx="4639886" cy="553998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lIns="137160" rIns="13716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06" name="Graphic 205" descr="Puzzle">
            <a:extLst>
              <a:ext uri="{FF2B5EF4-FFF2-40B4-BE49-F238E27FC236}">
                <a16:creationId xmlns:a16="http://schemas.microsoft.com/office/drawing/2014/main" id="{5A58D0C7-752A-4A02-83ED-A9A8C708B5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81084" y="2397064"/>
            <a:ext cx="548640" cy="54864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EC3E8806-0023-4AE7-B78E-93AC1E4005F5}"/>
              </a:ext>
            </a:extLst>
          </p:cNvPr>
          <p:cNvGrpSpPr/>
          <p:nvPr/>
        </p:nvGrpSpPr>
        <p:grpSpPr>
          <a:xfrm>
            <a:off x="4156287" y="4090801"/>
            <a:ext cx="4651440" cy="908913"/>
            <a:chOff x="4156287" y="4173461"/>
            <a:chExt cx="4651440" cy="908913"/>
          </a:xfrm>
        </p:grpSpPr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D70278CE-C1C3-481A-84CB-D826B0C28691}"/>
                </a:ext>
              </a:extLst>
            </p:cNvPr>
            <p:cNvSpPr txBox="1"/>
            <p:nvPr/>
          </p:nvSpPr>
          <p:spPr>
            <a:xfrm>
              <a:off x="4156287" y="4173461"/>
              <a:ext cx="435350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D2FF3220-A504-440F-9E2D-F14A14817D91}"/>
                </a:ext>
              </a:extLst>
            </p:cNvPr>
            <p:cNvSpPr txBox="1"/>
            <p:nvPr/>
          </p:nvSpPr>
          <p:spPr>
            <a:xfrm>
              <a:off x="4167841" y="4528376"/>
              <a:ext cx="4639886" cy="553998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lIns="137160" rIns="13716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07" name="Graphic 206" descr="Lightbulb">
            <a:extLst>
              <a:ext uri="{FF2B5EF4-FFF2-40B4-BE49-F238E27FC236}">
                <a16:creationId xmlns:a16="http://schemas.microsoft.com/office/drawing/2014/main" id="{3B65BDC2-2713-4529-9175-51FC9C32E2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81084" y="4270937"/>
            <a:ext cx="548640" cy="54864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0461FA6A-A19F-4BEC-BDB1-2E7AAB5B80B9}"/>
              </a:ext>
            </a:extLst>
          </p:cNvPr>
          <p:cNvGrpSpPr/>
          <p:nvPr/>
        </p:nvGrpSpPr>
        <p:grpSpPr>
          <a:xfrm>
            <a:off x="4156287" y="3153864"/>
            <a:ext cx="4651440" cy="908914"/>
            <a:chOff x="4156287" y="3237672"/>
            <a:chExt cx="4651440" cy="908914"/>
          </a:xfrm>
        </p:grpSpPr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AF0DB6A7-F02B-4ED3-AAFC-6C2DC5BA646D}"/>
                </a:ext>
              </a:extLst>
            </p:cNvPr>
            <p:cNvSpPr txBox="1"/>
            <p:nvPr/>
          </p:nvSpPr>
          <p:spPr>
            <a:xfrm>
              <a:off x="4156287" y="3237672"/>
              <a:ext cx="435350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4F527CE9-12B5-451E-8DAA-65F7C2D8492B}"/>
                </a:ext>
              </a:extLst>
            </p:cNvPr>
            <p:cNvSpPr txBox="1"/>
            <p:nvPr/>
          </p:nvSpPr>
          <p:spPr>
            <a:xfrm>
              <a:off x="4167841" y="3592588"/>
              <a:ext cx="4639886" cy="553998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lIns="137160" rIns="13716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08" name="Graphic 207" descr="Rocket">
            <a:extLst>
              <a:ext uri="{FF2B5EF4-FFF2-40B4-BE49-F238E27FC236}">
                <a16:creationId xmlns:a16="http://schemas.microsoft.com/office/drawing/2014/main" id="{B5FEF30B-CA8D-442D-99C2-DC16A201B42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81084" y="3334001"/>
            <a:ext cx="548640" cy="54864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B0ABE61D-3BB5-4BB9-9488-28AA9CDEC6B9}"/>
              </a:ext>
            </a:extLst>
          </p:cNvPr>
          <p:cNvGrpSpPr/>
          <p:nvPr/>
        </p:nvGrpSpPr>
        <p:grpSpPr>
          <a:xfrm>
            <a:off x="4156287" y="1279990"/>
            <a:ext cx="4651440" cy="908914"/>
            <a:chOff x="4156287" y="1366094"/>
            <a:chExt cx="4651440" cy="908914"/>
          </a:xfrm>
        </p:grpSpPr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996F179E-4B4C-406A-9A3E-A401B60D5CBA}"/>
                </a:ext>
              </a:extLst>
            </p:cNvPr>
            <p:cNvSpPr txBox="1"/>
            <p:nvPr/>
          </p:nvSpPr>
          <p:spPr>
            <a:xfrm>
              <a:off x="4156287" y="1366094"/>
              <a:ext cx="435350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BC179FB8-F2D8-4BEE-8D41-BBE97D13EF15}"/>
                </a:ext>
              </a:extLst>
            </p:cNvPr>
            <p:cNvSpPr txBox="1"/>
            <p:nvPr/>
          </p:nvSpPr>
          <p:spPr>
            <a:xfrm>
              <a:off x="4167841" y="1721010"/>
              <a:ext cx="4639886" cy="553998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lIns="137160" rIns="13716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1" name="Graphic 20" descr="Trophy">
            <a:extLst>
              <a:ext uri="{FF2B5EF4-FFF2-40B4-BE49-F238E27FC236}">
                <a16:creationId xmlns:a16="http://schemas.microsoft.com/office/drawing/2014/main" id="{F77506A4-7240-4BD9-9FBC-97F35578C49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81084" y="1460127"/>
            <a:ext cx="54864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626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Ladder Diagram for PowerPoint</a:t>
            </a:r>
          </a:p>
        </p:txBody>
      </p:sp>
      <p:sp>
        <p:nvSpPr>
          <p:cNvPr id="179" name="Freeform: Shape 178">
            <a:extLst>
              <a:ext uri="{FF2B5EF4-FFF2-40B4-BE49-F238E27FC236}">
                <a16:creationId xmlns:a16="http://schemas.microsoft.com/office/drawing/2014/main" id="{BFEEFFE5-82A3-470C-80B1-F1C28930AEDA}"/>
              </a:ext>
            </a:extLst>
          </p:cNvPr>
          <p:cNvSpPr/>
          <p:nvPr/>
        </p:nvSpPr>
        <p:spPr>
          <a:xfrm rot="21408578">
            <a:off x="1132312" y="1001401"/>
            <a:ext cx="2452665" cy="5365206"/>
          </a:xfrm>
          <a:custGeom>
            <a:avLst/>
            <a:gdLst>
              <a:gd name="connsiteX0" fmla="*/ 386968 w 2344682"/>
              <a:gd name="connsiteY0" fmla="*/ 3863645 h 5128996"/>
              <a:gd name="connsiteX1" fmla="*/ 399103 w 2344682"/>
              <a:gd name="connsiteY1" fmla="*/ 4496569 h 5128996"/>
              <a:gd name="connsiteX2" fmla="*/ 1874762 w 2344682"/>
              <a:gd name="connsiteY2" fmla="*/ 4578823 h 5128996"/>
              <a:gd name="connsiteX3" fmla="*/ 1818613 w 2344682"/>
              <a:gd name="connsiteY3" fmla="*/ 3943445 h 5128996"/>
              <a:gd name="connsiteX4" fmla="*/ 369772 w 2344682"/>
              <a:gd name="connsiteY4" fmla="*/ 2966793 h 5128996"/>
              <a:gd name="connsiteX5" fmla="*/ 381908 w 2344682"/>
              <a:gd name="connsiteY5" fmla="*/ 3599719 h 5128996"/>
              <a:gd name="connsiteX6" fmla="*/ 1795199 w 2344682"/>
              <a:gd name="connsiteY6" fmla="*/ 3678496 h 5128996"/>
              <a:gd name="connsiteX7" fmla="*/ 1739049 w 2344682"/>
              <a:gd name="connsiteY7" fmla="*/ 3043117 h 5128996"/>
              <a:gd name="connsiteX8" fmla="*/ 352577 w 2344682"/>
              <a:gd name="connsiteY8" fmla="*/ 2069941 h 5128996"/>
              <a:gd name="connsiteX9" fmla="*/ 364712 w 2344682"/>
              <a:gd name="connsiteY9" fmla="*/ 2702867 h 5128996"/>
              <a:gd name="connsiteX10" fmla="*/ 1715635 w 2344682"/>
              <a:gd name="connsiteY10" fmla="*/ 2778168 h 5128996"/>
              <a:gd name="connsiteX11" fmla="*/ 1659486 w 2344682"/>
              <a:gd name="connsiteY11" fmla="*/ 2142788 h 5128996"/>
              <a:gd name="connsiteX12" fmla="*/ 335381 w 2344682"/>
              <a:gd name="connsiteY12" fmla="*/ 1173089 h 5128996"/>
              <a:gd name="connsiteX13" fmla="*/ 347516 w 2344682"/>
              <a:gd name="connsiteY13" fmla="*/ 1806015 h 5128996"/>
              <a:gd name="connsiteX14" fmla="*/ 1636072 w 2344682"/>
              <a:gd name="connsiteY14" fmla="*/ 1877840 h 5128996"/>
              <a:gd name="connsiteX15" fmla="*/ 1579922 w 2344682"/>
              <a:gd name="connsiteY15" fmla="*/ 1242460 h 5128996"/>
              <a:gd name="connsiteX16" fmla="*/ 1700819 w 2344682"/>
              <a:gd name="connsiteY16" fmla="*/ 68693 h 5128996"/>
              <a:gd name="connsiteX17" fmla="*/ 2344682 w 2344682"/>
              <a:gd name="connsiteY17" fmla="*/ 5128996 h 5128996"/>
              <a:gd name="connsiteX18" fmla="*/ 1921296 w 2344682"/>
              <a:gd name="connsiteY18" fmla="*/ 5105397 h 5128996"/>
              <a:gd name="connsiteX19" fmla="*/ 1898176 w 2344682"/>
              <a:gd name="connsiteY19" fmla="*/ 4843771 h 5128996"/>
              <a:gd name="connsiteX20" fmla="*/ 404164 w 2344682"/>
              <a:gd name="connsiteY20" fmla="*/ 4760495 h 5128996"/>
              <a:gd name="connsiteX21" fmla="*/ 409161 w 2344682"/>
              <a:gd name="connsiteY21" fmla="*/ 5021110 h 5128996"/>
              <a:gd name="connsiteX22" fmla="*/ 0 w 2344682"/>
              <a:gd name="connsiteY22" fmla="*/ 4998304 h 5128996"/>
              <a:gd name="connsiteX23" fmla="*/ 95834 w 2344682"/>
              <a:gd name="connsiteY23" fmla="*/ 0 h 5128996"/>
              <a:gd name="connsiteX24" fmla="*/ 312889 w 2344682"/>
              <a:gd name="connsiteY24" fmla="*/ 0 h 5128996"/>
              <a:gd name="connsiteX25" fmla="*/ 330321 w 2344682"/>
              <a:gd name="connsiteY25" fmla="*/ 909163 h 5128996"/>
              <a:gd name="connsiteX26" fmla="*/ 1556508 w 2344682"/>
              <a:gd name="connsiteY26" fmla="*/ 977511 h 5128996"/>
              <a:gd name="connsiteX27" fmla="*/ 1475082 w 2344682"/>
              <a:gd name="connsiteY27" fmla="*/ 56111 h 5128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344682" h="5128996">
                <a:moveTo>
                  <a:pt x="386968" y="3863645"/>
                </a:moveTo>
                <a:lnTo>
                  <a:pt x="399103" y="4496569"/>
                </a:lnTo>
                <a:lnTo>
                  <a:pt x="1874762" y="4578823"/>
                </a:lnTo>
                <a:lnTo>
                  <a:pt x="1818613" y="3943445"/>
                </a:lnTo>
                <a:close/>
                <a:moveTo>
                  <a:pt x="369772" y="2966793"/>
                </a:moveTo>
                <a:lnTo>
                  <a:pt x="381908" y="3599719"/>
                </a:lnTo>
                <a:lnTo>
                  <a:pt x="1795199" y="3678496"/>
                </a:lnTo>
                <a:lnTo>
                  <a:pt x="1739049" y="3043117"/>
                </a:lnTo>
                <a:close/>
                <a:moveTo>
                  <a:pt x="352577" y="2069941"/>
                </a:moveTo>
                <a:lnTo>
                  <a:pt x="364712" y="2702867"/>
                </a:lnTo>
                <a:lnTo>
                  <a:pt x="1715635" y="2778168"/>
                </a:lnTo>
                <a:lnTo>
                  <a:pt x="1659486" y="2142788"/>
                </a:lnTo>
                <a:close/>
                <a:moveTo>
                  <a:pt x="335381" y="1173089"/>
                </a:moveTo>
                <a:lnTo>
                  <a:pt x="347516" y="1806015"/>
                </a:lnTo>
                <a:lnTo>
                  <a:pt x="1636072" y="1877840"/>
                </a:lnTo>
                <a:lnTo>
                  <a:pt x="1579922" y="1242460"/>
                </a:lnTo>
                <a:close/>
                <a:moveTo>
                  <a:pt x="1700819" y="68693"/>
                </a:moveTo>
                <a:lnTo>
                  <a:pt x="2344682" y="5128996"/>
                </a:lnTo>
                <a:lnTo>
                  <a:pt x="1921296" y="5105397"/>
                </a:lnTo>
                <a:lnTo>
                  <a:pt x="1898176" y="4843771"/>
                </a:lnTo>
                <a:lnTo>
                  <a:pt x="404164" y="4760495"/>
                </a:lnTo>
                <a:lnTo>
                  <a:pt x="409161" y="5021110"/>
                </a:lnTo>
                <a:lnTo>
                  <a:pt x="0" y="4998304"/>
                </a:lnTo>
                <a:lnTo>
                  <a:pt x="95834" y="0"/>
                </a:lnTo>
                <a:lnTo>
                  <a:pt x="312889" y="0"/>
                </a:lnTo>
                <a:lnTo>
                  <a:pt x="330321" y="909163"/>
                </a:lnTo>
                <a:lnTo>
                  <a:pt x="1556508" y="977511"/>
                </a:lnTo>
                <a:lnTo>
                  <a:pt x="1475082" y="56111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90000"/>
                </a:schemeClr>
              </a:gs>
              <a:gs pos="48000">
                <a:schemeClr val="tx1">
                  <a:alpha val="70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6C5C1A8-4117-4F9E-B55E-02ADF2DA192B}"/>
              </a:ext>
            </a:extLst>
          </p:cNvPr>
          <p:cNvGrpSpPr/>
          <p:nvPr/>
        </p:nvGrpSpPr>
        <p:grpSpPr>
          <a:xfrm>
            <a:off x="820619" y="1028657"/>
            <a:ext cx="2184420" cy="5283424"/>
            <a:chOff x="1139182" y="1274580"/>
            <a:chExt cx="2088248" cy="5050815"/>
          </a:xfrm>
        </p:grpSpPr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2A173A3-00EB-4D80-8F01-7CAE20978C40}"/>
                </a:ext>
              </a:extLst>
            </p:cNvPr>
            <p:cNvSpPr/>
            <p:nvPr/>
          </p:nvSpPr>
          <p:spPr>
            <a:xfrm rot="204211">
              <a:off x="1139182" y="1274580"/>
              <a:ext cx="425810" cy="5050815"/>
            </a:xfrm>
            <a:custGeom>
              <a:avLst/>
              <a:gdLst>
                <a:gd name="connsiteX0" fmla="*/ 104640 w 425810"/>
                <a:gd name="connsiteY0" fmla="*/ 0 h 5050815"/>
                <a:gd name="connsiteX1" fmla="*/ 321695 w 425810"/>
                <a:gd name="connsiteY1" fmla="*/ 0 h 5050815"/>
                <a:gd name="connsiteX2" fmla="*/ 425810 w 425810"/>
                <a:gd name="connsiteY2" fmla="*/ 5025491 h 5050815"/>
                <a:gd name="connsiteX3" fmla="*/ 0 w 425810"/>
                <a:gd name="connsiteY3" fmla="*/ 5050815 h 5050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5810" h="5050815">
                  <a:moveTo>
                    <a:pt x="104640" y="0"/>
                  </a:moveTo>
                  <a:lnTo>
                    <a:pt x="321695" y="0"/>
                  </a:lnTo>
                  <a:lnTo>
                    <a:pt x="425810" y="5025491"/>
                  </a:lnTo>
                  <a:lnTo>
                    <a:pt x="0" y="5050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AA37455-C1F3-4FFF-A771-52E3824A0689}"/>
                </a:ext>
              </a:extLst>
            </p:cNvPr>
            <p:cNvSpPr/>
            <p:nvPr/>
          </p:nvSpPr>
          <p:spPr>
            <a:xfrm rot="204211">
              <a:off x="1359469" y="1281125"/>
              <a:ext cx="205717" cy="5037725"/>
            </a:xfrm>
            <a:custGeom>
              <a:avLst/>
              <a:gdLst>
                <a:gd name="connsiteX0" fmla="*/ 0 w 205717"/>
                <a:gd name="connsiteY0" fmla="*/ 0 h 5037725"/>
                <a:gd name="connsiteX1" fmla="*/ 101602 w 205717"/>
                <a:gd name="connsiteY1" fmla="*/ 0 h 5037725"/>
                <a:gd name="connsiteX2" fmla="*/ 205717 w 205717"/>
                <a:gd name="connsiteY2" fmla="*/ 5025491 h 5037725"/>
                <a:gd name="connsiteX3" fmla="*/ 0 w 205717"/>
                <a:gd name="connsiteY3" fmla="*/ 5037725 h 5037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717" h="5037725">
                  <a:moveTo>
                    <a:pt x="0" y="0"/>
                  </a:moveTo>
                  <a:lnTo>
                    <a:pt x="101602" y="0"/>
                  </a:lnTo>
                  <a:lnTo>
                    <a:pt x="205717" y="5025491"/>
                  </a:lnTo>
                  <a:lnTo>
                    <a:pt x="0" y="503772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85443C81-D305-4910-979C-DC41D3C374F0}"/>
                </a:ext>
              </a:extLst>
            </p:cNvPr>
            <p:cNvSpPr/>
            <p:nvPr/>
          </p:nvSpPr>
          <p:spPr>
            <a:xfrm rot="21405725">
              <a:off x="2801638" y="1274583"/>
              <a:ext cx="425792" cy="5049772"/>
            </a:xfrm>
            <a:custGeom>
              <a:avLst/>
              <a:gdLst>
                <a:gd name="connsiteX0" fmla="*/ 321174 w 425792"/>
                <a:gd name="connsiteY0" fmla="*/ 0 h 5049772"/>
                <a:gd name="connsiteX1" fmla="*/ 425792 w 425792"/>
                <a:gd name="connsiteY1" fmla="*/ 5049772 h 5049772"/>
                <a:gd name="connsiteX2" fmla="*/ 0 w 425792"/>
                <a:gd name="connsiteY2" fmla="*/ 5025684 h 5049772"/>
                <a:gd name="connsiteX3" fmla="*/ 104119 w 425792"/>
                <a:gd name="connsiteY3" fmla="*/ 0 h 5049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5792" h="5049772">
                  <a:moveTo>
                    <a:pt x="321174" y="0"/>
                  </a:moveTo>
                  <a:lnTo>
                    <a:pt x="425792" y="5049772"/>
                  </a:lnTo>
                  <a:lnTo>
                    <a:pt x="0" y="5025684"/>
                  </a:lnTo>
                  <a:lnTo>
                    <a:pt x="1041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06D2547-9119-4522-B35F-4413EC643090}"/>
                </a:ext>
              </a:extLst>
            </p:cNvPr>
            <p:cNvSpPr/>
            <p:nvPr/>
          </p:nvSpPr>
          <p:spPr>
            <a:xfrm rot="21405725">
              <a:off x="2801429" y="1281985"/>
              <a:ext cx="164157" cy="5034971"/>
            </a:xfrm>
            <a:custGeom>
              <a:avLst/>
              <a:gdLst>
                <a:gd name="connsiteX0" fmla="*/ 164157 w 164157"/>
                <a:gd name="connsiteY0" fmla="*/ 0 h 5034971"/>
                <a:gd name="connsiteX1" fmla="*/ 164157 w 164157"/>
                <a:gd name="connsiteY1" fmla="*/ 5034971 h 5034971"/>
                <a:gd name="connsiteX2" fmla="*/ 0 w 164157"/>
                <a:gd name="connsiteY2" fmla="*/ 5025684 h 5034971"/>
                <a:gd name="connsiteX3" fmla="*/ 104119 w 164157"/>
                <a:gd name="connsiteY3" fmla="*/ 0 h 5034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157" h="5034971">
                  <a:moveTo>
                    <a:pt x="164157" y="0"/>
                  </a:moveTo>
                  <a:lnTo>
                    <a:pt x="164157" y="5034971"/>
                  </a:lnTo>
                  <a:lnTo>
                    <a:pt x="0" y="5025684"/>
                  </a:lnTo>
                  <a:lnTo>
                    <a:pt x="104119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452BE3FB-FECD-4157-BE65-8E79B0CEAC9F}"/>
                </a:ext>
              </a:extLst>
            </p:cNvPr>
            <p:cNvSpPr/>
            <p:nvPr/>
          </p:nvSpPr>
          <p:spPr>
            <a:xfrm>
              <a:off x="1515977" y="1954028"/>
              <a:ext cx="1319430" cy="175490"/>
            </a:xfrm>
            <a:custGeom>
              <a:avLst/>
              <a:gdLst>
                <a:gd name="connsiteX0" fmla="*/ 0 w 1319430"/>
                <a:gd name="connsiteY0" fmla="*/ 0 h 175490"/>
                <a:gd name="connsiteX1" fmla="*/ 1311484 w 1319430"/>
                <a:gd name="connsiteY1" fmla="*/ 0 h 175490"/>
                <a:gd name="connsiteX2" fmla="*/ 1319430 w 1319430"/>
                <a:gd name="connsiteY2" fmla="*/ 175490 h 175490"/>
                <a:gd name="connsiteX3" fmla="*/ 0 w 1319430"/>
                <a:gd name="connsiteY3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9430" h="175490">
                  <a:moveTo>
                    <a:pt x="0" y="0"/>
                  </a:moveTo>
                  <a:lnTo>
                    <a:pt x="1311484" y="0"/>
                  </a:lnTo>
                  <a:lnTo>
                    <a:pt x="1319430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3F66349F-4D88-47E7-AD0C-393C2A13FDD0}"/>
                </a:ext>
              </a:extLst>
            </p:cNvPr>
            <p:cNvSpPr/>
            <p:nvPr/>
          </p:nvSpPr>
          <p:spPr>
            <a:xfrm>
              <a:off x="1515977" y="1866283"/>
              <a:ext cx="1315457" cy="175490"/>
            </a:xfrm>
            <a:custGeom>
              <a:avLst/>
              <a:gdLst>
                <a:gd name="connsiteX0" fmla="*/ 7518 w 1315457"/>
                <a:gd name="connsiteY0" fmla="*/ 0 h 175490"/>
                <a:gd name="connsiteX1" fmla="*/ 1307511 w 1315457"/>
                <a:gd name="connsiteY1" fmla="*/ 0 h 175490"/>
                <a:gd name="connsiteX2" fmla="*/ 1315457 w 1315457"/>
                <a:gd name="connsiteY2" fmla="*/ 175490 h 175490"/>
                <a:gd name="connsiteX3" fmla="*/ 0 w 1315457"/>
                <a:gd name="connsiteY3" fmla="*/ 175490 h 175490"/>
                <a:gd name="connsiteX4" fmla="*/ 0 w 1315457"/>
                <a:gd name="connsiteY4" fmla="*/ 14847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5457" h="175490">
                  <a:moveTo>
                    <a:pt x="7518" y="0"/>
                  </a:moveTo>
                  <a:lnTo>
                    <a:pt x="1307511" y="0"/>
                  </a:lnTo>
                  <a:lnTo>
                    <a:pt x="1315457" y="175490"/>
                  </a:lnTo>
                  <a:lnTo>
                    <a:pt x="0" y="175490"/>
                  </a:lnTo>
                  <a:lnTo>
                    <a:pt x="0" y="14847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C347D8F4-BD24-4506-88F9-1814B85653CF}"/>
                </a:ext>
              </a:extLst>
            </p:cNvPr>
            <p:cNvSpPr/>
            <p:nvPr/>
          </p:nvSpPr>
          <p:spPr>
            <a:xfrm>
              <a:off x="1491564" y="2848533"/>
              <a:ext cx="1384345" cy="175490"/>
            </a:xfrm>
            <a:custGeom>
              <a:avLst/>
              <a:gdLst>
                <a:gd name="connsiteX0" fmla="*/ 0 w 1384345"/>
                <a:gd name="connsiteY0" fmla="*/ 0 h 175490"/>
                <a:gd name="connsiteX1" fmla="*/ 1376399 w 1384345"/>
                <a:gd name="connsiteY1" fmla="*/ 0 h 175490"/>
                <a:gd name="connsiteX2" fmla="*/ 1384345 w 1384345"/>
                <a:gd name="connsiteY2" fmla="*/ 175490 h 175490"/>
                <a:gd name="connsiteX3" fmla="*/ 0 w 1384345"/>
                <a:gd name="connsiteY3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4345" h="175490">
                  <a:moveTo>
                    <a:pt x="0" y="0"/>
                  </a:moveTo>
                  <a:lnTo>
                    <a:pt x="1376399" y="0"/>
                  </a:lnTo>
                  <a:lnTo>
                    <a:pt x="1384345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B0187FF-7508-4BF6-B461-579450E4CA7F}"/>
                </a:ext>
              </a:extLst>
            </p:cNvPr>
            <p:cNvSpPr/>
            <p:nvPr/>
          </p:nvSpPr>
          <p:spPr>
            <a:xfrm>
              <a:off x="1491563" y="2760788"/>
              <a:ext cx="1380372" cy="175490"/>
            </a:xfrm>
            <a:custGeom>
              <a:avLst/>
              <a:gdLst>
                <a:gd name="connsiteX0" fmla="*/ 0 w 1380372"/>
                <a:gd name="connsiteY0" fmla="*/ 0 h 175490"/>
                <a:gd name="connsiteX1" fmla="*/ 1372426 w 1380372"/>
                <a:gd name="connsiteY1" fmla="*/ 0 h 175490"/>
                <a:gd name="connsiteX2" fmla="*/ 1380372 w 1380372"/>
                <a:gd name="connsiteY2" fmla="*/ 175490 h 175490"/>
                <a:gd name="connsiteX3" fmla="*/ 0 w 1380372"/>
                <a:gd name="connsiteY3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0372" h="175490">
                  <a:moveTo>
                    <a:pt x="0" y="0"/>
                  </a:moveTo>
                  <a:lnTo>
                    <a:pt x="1372426" y="0"/>
                  </a:lnTo>
                  <a:lnTo>
                    <a:pt x="1380372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FF99BFEE-ABEB-410A-B1C4-E9CA2A5A40A3}"/>
                </a:ext>
              </a:extLst>
            </p:cNvPr>
            <p:cNvSpPr/>
            <p:nvPr/>
          </p:nvSpPr>
          <p:spPr>
            <a:xfrm>
              <a:off x="1413685" y="3743038"/>
              <a:ext cx="1484747" cy="175490"/>
            </a:xfrm>
            <a:custGeom>
              <a:avLst/>
              <a:gdLst>
                <a:gd name="connsiteX0" fmla="*/ 0 w 1484747"/>
                <a:gd name="connsiteY0" fmla="*/ 0 h 175490"/>
                <a:gd name="connsiteX1" fmla="*/ 1484747 w 1484747"/>
                <a:gd name="connsiteY1" fmla="*/ 0 h 175490"/>
                <a:gd name="connsiteX2" fmla="*/ 1484747 w 1484747"/>
                <a:gd name="connsiteY2" fmla="*/ 175490 h 175490"/>
                <a:gd name="connsiteX3" fmla="*/ 0 w 1484747"/>
                <a:gd name="connsiteY3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4747" h="175490">
                  <a:moveTo>
                    <a:pt x="0" y="0"/>
                  </a:moveTo>
                  <a:lnTo>
                    <a:pt x="1484747" y="0"/>
                  </a:lnTo>
                  <a:lnTo>
                    <a:pt x="1484747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E6F24FEF-B5B5-4781-A61B-50163CFCD6D9}"/>
                </a:ext>
              </a:extLst>
            </p:cNvPr>
            <p:cNvSpPr/>
            <p:nvPr/>
          </p:nvSpPr>
          <p:spPr>
            <a:xfrm>
              <a:off x="1431243" y="3655293"/>
              <a:ext cx="1467189" cy="175490"/>
            </a:xfrm>
            <a:custGeom>
              <a:avLst/>
              <a:gdLst>
                <a:gd name="connsiteX0" fmla="*/ 8188 w 1467189"/>
                <a:gd name="connsiteY0" fmla="*/ 0 h 175490"/>
                <a:gd name="connsiteX1" fmla="*/ 1467189 w 1467189"/>
                <a:gd name="connsiteY1" fmla="*/ 0 h 175490"/>
                <a:gd name="connsiteX2" fmla="*/ 1467189 w 1467189"/>
                <a:gd name="connsiteY2" fmla="*/ 175490 h 175490"/>
                <a:gd name="connsiteX3" fmla="*/ 0 w 1467189"/>
                <a:gd name="connsiteY3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67189" h="175490">
                  <a:moveTo>
                    <a:pt x="8188" y="0"/>
                  </a:moveTo>
                  <a:lnTo>
                    <a:pt x="1467189" y="0"/>
                  </a:lnTo>
                  <a:lnTo>
                    <a:pt x="1467189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0D9E033B-592F-4E0E-879B-5A7BB47622F9}"/>
                </a:ext>
              </a:extLst>
            </p:cNvPr>
            <p:cNvSpPr/>
            <p:nvPr/>
          </p:nvSpPr>
          <p:spPr>
            <a:xfrm>
              <a:off x="1356809" y="4637543"/>
              <a:ext cx="1598498" cy="175490"/>
            </a:xfrm>
            <a:custGeom>
              <a:avLst/>
              <a:gdLst>
                <a:gd name="connsiteX0" fmla="*/ 0 w 1598498"/>
                <a:gd name="connsiteY0" fmla="*/ 0 h 175490"/>
                <a:gd name="connsiteX1" fmla="*/ 1592155 w 1598498"/>
                <a:gd name="connsiteY1" fmla="*/ 0 h 175490"/>
                <a:gd name="connsiteX2" fmla="*/ 1598498 w 1598498"/>
                <a:gd name="connsiteY2" fmla="*/ 140105 h 175490"/>
                <a:gd name="connsiteX3" fmla="*/ 1598498 w 1598498"/>
                <a:gd name="connsiteY3" fmla="*/ 175490 h 175490"/>
                <a:gd name="connsiteX4" fmla="*/ 0 w 1598498"/>
                <a:gd name="connsiteY4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8498" h="175490">
                  <a:moveTo>
                    <a:pt x="0" y="0"/>
                  </a:moveTo>
                  <a:lnTo>
                    <a:pt x="1592155" y="0"/>
                  </a:lnTo>
                  <a:lnTo>
                    <a:pt x="1598498" y="140105"/>
                  </a:lnTo>
                  <a:lnTo>
                    <a:pt x="1598498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D6A31373-D0B8-4B2D-9C8C-19765ABF17CB}"/>
                </a:ext>
              </a:extLst>
            </p:cNvPr>
            <p:cNvSpPr/>
            <p:nvPr/>
          </p:nvSpPr>
          <p:spPr>
            <a:xfrm>
              <a:off x="1389507" y="4549798"/>
              <a:ext cx="1563429" cy="175490"/>
            </a:xfrm>
            <a:custGeom>
              <a:avLst/>
              <a:gdLst>
                <a:gd name="connsiteX0" fmla="*/ 8188 w 1563429"/>
                <a:gd name="connsiteY0" fmla="*/ 0 h 175490"/>
                <a:gd name="connsiteX1" fmla="*/ 1555484 w 1563429"/>
                <a:gd name="connsiteY1" fmla="*/ 0 h 175490"/>
                <a:gd name="connsiteX2" fmla="*/ 1563429 w 1563429"/>
                <a:gd name="connsiteY2" fmla="*/ 175490 h 175490"/>
                <a:gd name="connsiteX3" fmla="*/ 0 w 1563429"/>
                <a:gd name="connsiteY3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63429" h="175490">
                  <a:moveTo>
                    <a:pt x="8188" y="0"/>
                  </a:moveTo>
                  <a:lnTo>
                    <a:pt x="1555484" y="0"/>
                  </a:lnTo>
                  <a:lnTo>
                    <a:pt x="1563429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9328624B-0A72-42DD-949A-CEB064140E7C}"/>
                </a:ext>
              </a:extLst>
            </p:cNvPr>
            <p:cNvSpPr/>
            <p:nvPr/>
          </p:nvSpPr>
          <p:spPr>
            <a:xfrm>
              <a:off x="1309036" y="5532046"/>
              <a:ext cx="1688374" cy="175490"/>
            </a:xfrm>
            <a:custGeom>
              <a:avLst/>
              <a:gdLst>
                <a:gd name="connsiteX0" fmla="*/ 0 w 1688374"/>
                <a:gd name="connsiteY0" fmla="*/ 0 h 175490"/>
                <a:gd name="connsiteX1" fmla="*/ 1680428 w 1688374"/>
                <a:gd name="connsiteY1" fmla="*/ 0 h 175490"/>
                <a:gd name="connsiteX2" fmla="*/ 1688374 w 1688374"/>
                <a:gd name="connsiteY2" fmla="*/ 175490 h 175490"/>
                <a:gd name="connsiteX3" fmla="*/ 0 w 1688374"/>
                <a:gd name="connsiteY3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374" h="175490">
                  <a:moveTo>
                    <a:pt x="0" y="0"/>
                  </a:moveTo>
                  <a:lnTo>
                    <a:pt x="1680428" y="0"/>
                  </a:lnTo>
                  <a:lnTo>
                    <a:pt x="1688374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8856CE4F-635F-45AB-8581-46CC070FBCC3}"/>
                </a:ext>
              </a:extLst>
            </p:cNvPr>
            <p:cNvSpPr/>
            <p:nvPr/>
          </p:nvSpPr>
          <p:spPr>
            <a:xfrm>
              <a:off x="1347769" y="5444301"/>
              <a:ext cx="1645668" cy="175490"/>
            </a:xfrm>
            <a:custGeom>
              <a:avLst/>
              <a:gdLst>
                <a:gd name="connsiteX0" fmla="*/ 8188 w 1645668"/>
                <a:gd name="connsiteY0" fmla="*/ 0 h 175490"/>
                <a:gd name="connsiteX1" fmla="*/ 1637722 w 1645668"/>
                <a:gd name="connsiteY1" fmla="*/ 0 h 175490"/>
                <a:gd name="connsiteX2" fmla="*/ 1645668 w 1645668"/>
                <a:gd name="connsiteY2" fmla="*/ 175490 h 175490"/>
                <a:gd name="connsiteX3" fmla="*/ 0 w 1645668"/>
                <a:gd name="connsiteY3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5668" h="175490">
                  <a:moveTo>
                    <a:pt x="8188" y="0"/>
                  </a:moveTo>
                  <a:lnTo>
                    <a:pt x="1637722" y="0"/>
                  </a:lnTo>
                  <a:lnTo>
                    <a:pt x="1645668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FA0DDE52-CC72-4138-ABD1-721D2449F414}"/>
              </a:ext>
            </a:extLst>
          </p:cNvPr>
          <p:cNvSpPr/>
          <p:nvPr/>
        </p:nvSpPr>
        <p:spPr>
          <a:xfrm>
            <a:off x="1521340" y="5095649"/>
            <a:ext cx="773092" cy="77309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noProof="1"/>
              <a:t>05</a:t>
            </a:r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CC538DEE-A153-4B0E-86FC-5F16DA2A3DC7}"/>
              </a:ext>
            </a:extLst>
          </p:cNvPr>
          <p:cNvSpPr/>
          <p:nvPr/>
        </p:nvSpPr>
        <p:spPr>
          <a:xfrm>
            <a:off x="1521340" y="4158753"/>
            <a:ext cx="773092" cy="77309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noProof="1">
                <a:solidFill>
                  <a:schemeClr val="accent2">
                    <a:lumMod val="50000"/>
                  </a:schemeClr>
                </a:solidFill>
              </a:rPr>
              <a:t>04</a:t>
            </a:r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5F721D51-1A60-4851-AC76-50CC90725889}"/>
              </a:ext>
            </a:extLst>
          </p:cNvPr>
          <p:cNvSpPr/>
          <p:nvPr/>
        </p:nvSpPr>
        <p:spPr>
          <a:xfrm>
            <a:off x="1521340" y="3221857"/>
            <a:ext cx="773092" cy="77309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noProof="1">
                <a:solidFill>
                  <a:schemeClr val="accent1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9BE51674-5E12-487A-BF5F-2B214A450562}"/>
              </a:ext>
            </a:extLst>
          </p:cNvPr>
          <p:cNvSpPr/>
          <p:nvPr/>
        </p:nvSpPr>
        <p:spPr>
          <a:xfrm>
            <a:off x="1521340" y="2284962"/>
            <a:ext cx="773092" cy="77309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noProof="1">
                <a:solidFill>
                  <a:schemeClr val="accent2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AA26B993-91BB-4351-91AB-A36B830D0999}"/>
              </a:ext>
            </a:extLst>
          </p:cNvPr>
          <p:cNvSpPr/>
          <p:nvPr/>
        </p:nvSpPr>
        <p:spPr>
          <a:xfrm>
            <a:off x="1521340" y="1348067"/>
            <a:ext cx="773092" cy="773092"/>
          </a:xfrm>
          <a:prstGeom prst="ellipse">
            <a:avLst/>
          </a:prstGeom>
          <a:gradFill>
            <a:gsLst>
              <a:gs pos="0">
                <a:schemeClr val="accent5"/>
              </a:gs>
              <a:gs pos="50000">
                <a:schemeClr val="accent5"/>
              </a:gs>
              <a:gs pos="100000">
                <a:schemeClr val="accent5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noProof="1"/>
              <a:t>01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65F93EE-5DBF-4069-82A1-2D8F3BE2EA85}"/>
              </a:ext>
            </a:extLst>
          </p:cNvPr>
          <p:cNvGrpSpPr/>
          <p:nvPr/>
        </p:nvGrpSpPr>
        <p:grpSpPr>
          <a:xfrm>
            <a:off x="4156287" y="5027738"/>
            <a:ext cx="4651440" cy="908914"/>
            <a:chOff x="4156287" y="5109250"/>
            <a:chExt cx="4651440" cy="908914"/>
          </a:xfrm>
        </p:grpSpPr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1D2E06F3-A9A3-4B4D-8C2E-261CA202E0FE}"/>
                </a:ext>
              </a:extLst>
            </p:cNvPr>
            <p:cNvSpPr txBox="1"/>
            <p:nvPr/>
          </p:nvSpPr>
          <p:spPr>
            <a:xfrm>
              <a:off x="4156287" y="5109250"/>
              <a:ext cx="435350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59B79228-1118-49FF-A414-B9E4B5C8EB19}"/>
                </a:ext>
              </a:extLst>
            </p:cNvPr>
            <p:cNvSpPr txBox="1"/>
            <p:nvPr/>
          </p:nvSpPr>
          <p:spPr>
            <a:xfrm>
              <a:off x="4167841" y="5464166"/>
              <a:ext cx="4639886" cy="553998"/>
            </a:xfrm>
            <a:prstGeom prst="rect">
              <a:avLst/>
            </a:prstGeom>
            <a:solidFill>
              <a:schemeClr val="bg2">
                <a:alpha val="75000"/>
              </a:schemeClr>
            </a:solidFill>
          </p:spPr>
          <p:txBody>
            <a:bodyPr wrap="square" lIns="137160" rIns="13716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05" name="Graphic 204" descr="Users">
            <a:extLst>
              <a:ext uri="{FF2B5EF4-FFF2-40B4-BE49-F238E27FC236}">
                <a16:creationId xmlns:a16="http://schemas.microsoft.com/office/drawing/2014/main" id="{FC24E4D2-4C47-46A2-9253-F7AE949F5F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81084" y="5207875"/>
            <a:ext cx="548640" cy="54864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0779138F-8055-49C8-9D7B-F499519FB4B4}"/>
              </a:ext>
            </a:extLst>
          </p:cNvPr>
          <p:cNvGrpSpPr/>
          <p:nvPr/>
        </p:nvGrpSpPr>
        <p:grpSpPr>
          <a:xfrm>
            <a:off x="4156287" y="2216927"/>
            <a:ext cx="4651440" cy="908914"/>
            <a:chOff x="4156287" y="2301883"/>
            <a:chExt cx="4651440" cy="908914"/>
          </a:xfrm>
        </p:grpSpPr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15A38602-1C09-4BCB-8FE5-4AAF6C5F12FE}"/>
                </a:ext>
              </a:extLst>
            </p:cNvPr>
            <p:cNvSpPr txBox="1"/>
            <p:nvPr/>
          </p:nvSpPr>
          <p:spPr>
            <a:xfrm>
              <a:off x="4156287" y="2301883"/>
              <a:ext cx="435350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3AFD3BB8-6FC3-4C59-AA56-217937A5A76B}"/>
                </a:ext>
              </a:extLst>
            </p:cNvPr>
            <p:cNvSpPr txBox="1"/>
            <p:nvPr/>
          </p:nvSpPr>
          <p:spPr>
            <a:xfrm>
              <a:off x="4167841" y="2656799"/>
              <a:ext cx="4639886" cy="553998"/>
            </a:xfrm>
            <a:prstGeom prst="rect">
              <a:avLst/>
            </a:prstGeom>
            <a:solidFill>
              <a:schemeClr val="bg2">
                <a:alpha val="75000"/>
              </a:schemeClr>
            </a:solidFill>
          </p:spPr>
          <p:txBody>
            <a:bodyPr wrap="square" lIns="137160" rIns="13716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06" name="Graphic 205" descr="Puzzle">
            <a:extLst>
              <a:ext uri="{FF2B5EF4-FFF2-40B4-BE49-F238E27FC236}">
                <a16:creationId xmlns:a16="http://schemas.microsoft.com/office/drawing/2014/main" id="{5A58D0C7-752A-4A02-83ED-A9A8C708B5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81084" y="2397064"/>
            <a:ext cx="548640" cy="54864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EC3E8806-0023-4AE7-B78E-93AC1E4005F5}"/>
              </a:ext>
            </a:extLst>
          </p:cNvPr>
          <p:cNvGrpSpPr/>
          <p:nvPr/>
        </p:nvGrpSpPr>
        <p:grpSpPr>
          <a:xfrm>
            <a:off x="4156287" y="4090801"/>
            <a:ext cx="4651440" cy="908913"/>
            <a:chOff x="4156287" y="4173461"/>
            <a:chExt cx="4651440" cy="908913"/>
          </a:xfrm>
        </p:grpSpPr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D70278CE-C1C3-481A-84CB-D826B0C28691}"/>
                </a:ext>
              </a:extLst>
            </p:cNvPr>
            <p:cNvSpPr txBox="1"/>
            <p:nvPr/>
          </p:nvSpPr>
          <p:spPr>
            <a:xfrm>
              <a:off x="4156287" y="4173461"/>
              <a:ext cx="435350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D2FF3220-A504-440F-9E2D-F14A14817D91}"/>
                </a:ext>
              </a:extLst>
            </p:cNvPr>
            <p:cNvSpPr txBox="1"/>
            <p:nvPr/>
          </p:nvSpPr>
          <p:spPr>
            <a:xfrm>
              <a:off x="4167841" y="4528376"/>
              <a:ext cx="4639886" cy="553998"/>
            </a:xfrm>
            <a:prstGeom prst="rect">
              <a:avLst/>
            </a:prstGeom>
            <a:solidFill>
              <a:schemeClr val="bg2">
                <a:alpha val="75000"/>
              </a:schemeClr>
            </a:solidFill>
          </p:spPr>
          <p:txBody>
            <a:bodyPr wrap="square" lIns="137160" rIns="13716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07" name="Graphic 206" descr="Lightbulb">
            <a:extLst>
              <a:ext uri="{FF2B5EF4-FFF2-40B4-BE49-F238E27FC236}">
                <a16:creationId xmlns:a16="http://schemas.microsoft.com/office/drawing/2014/main" id="{3B65BDC2-2713-4529-9175-51FC9C32E2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81084" y="4270937"/>
            <a:ext cx="548640" cy="54864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0461FA6A-A19F-4BEC-BDB1-2E7AAB5B80B9}"/>
              </a:ext>
            </a:extLst>
          </p:cNvPr>
          <p:cNvGrpSpPr/>
          <p:nvPr/>
        </p:nvGrpSpPr>
        <p:grpSpPr>
          <a:xfrm>
            <a:off x="4156287" y="3153864"/>
            <a:ext cx="4651440" cy="908914"/>
            <a:chOff x="4156287" y="3237672"/>
            <a:chExt cx="4651440" cy="908914"/>
          </a:xfrm>
        </p:grpSpPr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AF0DB6A7-F02B-4ED3-AAFC-6C2DC5BA646D}"/>
                </a:ext>
              </a:extLst>
            </p:cNvPr>
            <p:cNvSpPr txBox="1"/>
            <p:nvPr/>
          </p:nvSpPr>
          <p:spPr>
            <a:xfrm>
              <a:off x="4156287" y="3237672"/>
              <a:ext cx="435350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4F527CE9-12B5-451E-8DAA-65F7C2D8492B}"/>
                </a:ext>
              </a:extLst>
            </p:cNvPr>
            <p:cNvSpPr txBox="1"/>
            <p:nvPr/>
          </p:nvSpPr>
          <p:spPr>
            <a:xfrm>
              <a:off x="4167841" y="3592588"/>
              <a:ext cx="4639886" cy="553998"/>
            </a:xfrm>
            <a:prstGeom prst="rect">
              <a:avLst/>
            </a:prstGeom>
            <a:solidFill>
              <a:schemeClr val="bg2">
                <a:alpha val="75000"/>
              </a:schemeClr>
            </a:solidFill>
          </p:spPr>
          <p:txBody>
            <a:bodyPr wrap="square" lIns="137160" rIns="13716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08" name="Graphic 207" descr="Rocket">
            <a:extLst>
              <a:ext uri="{FF2B5EF4-FFF2-40B4-BE49-F238E27FC236}">
                <a16:creationId xmlns:a16="http://schemas.microsoft.com/office/drawing/2014/main" id="{B5FEF30B-CA8D-442D-99C2-DC16A201B42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81084" y="3334001"/>
            <a:ext cx="548640" cy="54864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B0ABE61D-3BB5-4BB9-9488-28AA9CDEC6B9}"/>
              </a:ext>
            </a:extLst>
          </p:cNvPr>
          <p:cNvGrpSpPr/>
          <p:nvPr/>
        </p:nvGrpSpPr>
        <p:grpSpPr>
          <a:xfrm>
            <a:off x="4156287" y="1279990"/>
            <a:ext cx="4651440" cy="908914"/>
            <a:chOff x="4156287" y="1366094"/>
            <a:chExt cx="4651440" cy="908914"/>
          </a:xfrm>
        </p:grpSpPr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996F179E-4B4C-406A-9A3E-A401B60D5CBA}"/>
                </a:ext>
              </a:extLst>
            </p:cNvPr>
            <p:cNvSpPr txBox="1"/>
            <p:nvPr/>
          </p:nvSpPr>
          <p:spPr>
            <a:xfrm>
              <a:off x="4156287" y="1366094"/>
              <a:ext cx="435350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BC179FB8-F2D8-4BEE-8D41-BBE97D13EF15}"/>
                </a:ext>
              </a:extLst>
            </p:cNvPr>
            <p:cNvSpPr txBox="1"/>
            <p:nvPr/>
          </p:nvSpPr>
          <p:spPr>
            <a:xfrm>
              <a:off x="4167841" y="1721010"/>
              <a:ext cx="4639886" cy="553998"/>
            </a:xfrm>
            <a:prstGeom prst="rect">
              <a:avLst/>
            </a:prstGeom>
            <a:solidFill>
              <a:schemeClr val="bg2">
                <a:alpha val="75000"/>
              </a:schemeClr>
            </a:solidFill>
          </p:spPr>
          <p:txBody>
            <a:bodyPr wrap="square" lIns="137160" rIns="13716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1" name="Graphic 20" descr="Trophy">
            <a:extLst>
              <a:ext uri="{FF2B5EF4-FFF2-40B4-BE49-F238E27FC236}">
                <a16:creationId xmlns:a16="http://schemas.microsoft.com/office/drawing/2014/main" id="{F77506A4-7240-4BD9-9FBC-97F35578C49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81084" y="1460127"/>
            <a:ext cx="54864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607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10118</TotalTime>
  <Words>444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Ladder Diagram for PowerPoint</vt:lpstr>
      <vt:lpstr>Ladder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Ladder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2018-12-18T00:21:41Z</dcterms:modified>
  <cp:category>Charts &amp; Diagrams</cp:category>
</cp:coreProperties>
</file>