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handoutMasterIdLst>
    <p:handoutMasterId r:id="rId9"/>
  </p:handoutMasterIdLst>
  <p:sldIdLst>
    <p:sldId id="315" r:id="rId4"/>
    <p:sldId id="318" r:id="rId5"/>
    <p:sldId id="31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80D053"/>
    <a:srgbClr val="FDBE54"/>
    <a:srgbClr val="E76A56"/>
    <a:srgbClr val="475558"/>
    <a:srgbClr val="7A7E85"/>
    <a:srgbClr val="272D36"/>
    <a:srgbClr val="272E36"/>
    <a:srgbClr val="F9AB0C"/>
    <a:srgbClr val="F25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1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627CE-1480-4232-B9EB-B112EE5F011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94DE2-67E2-4121-A7B3-026FEF76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4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6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9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939327" y="1660125"/>
            <a:ext cx="5349240" cy="3346704"/>
          </a:xfrm>
          <a:solidFill>
            <a:srgbClr val="C000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939327" y="1660125"/>
            <a:ext cx="5349240" cy="33467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83196"/>
            <a:ext cx="7129462" cy="409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Mockup for PowerPoint</a:t>
            </a:r>
            <a:endParaRPr lang="en-US" dirty="0"/>
          </a:p>
        </p:txBody>
      </p:sp>
      <p:pic>
        <p:nvPicPr>
          <p:cNvPr id="26" name="Picture Placeholder 25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" b="2938"/>
          <a:stretch>
            <a:fillRect/>
          </a:stretch>
        </p:blipFill>
        <p:spPr/>
      </p:pic>
      <p:sp>
        <p:nvSpPr>
          <p:cNvPr id="34" name="TextBox 33"/>
          <p:cNvSpPr txBox="1"/>
          <p:nvPr/>
        </p:nvSpPr>
        <p:spPr>
          <a:xfrm>
            <a:off x="1179363" y="6018343"/>
            <a:ext cx="2513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unsplash.com (By Denise Chan)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 rot="5400000">
            <a:off x="1184276" y="1922946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1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83196"/>
            <a:ext cx="7129462" cy="409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Mockup for PowerPoint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1692274" y="875400"/>
            <a:ext cx="166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Blank template: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 rot="5400000">
            <a:off x="1184276" y="1922946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20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83196"/>
            <a:ext cx="7129462" cy="409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Mockup for PowerPoint</a:t>
            </a:r>
            <a:endParaRPr lang="en-US" dirty="0"/>
          </a:p>
        </p:txBody>
      </p:sp>
      <p:pic>
        <p:nvPicPr>
          <p:cNvPr id="26" name="Picture Placeholder 25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" b="2938"/>
          <a:stretch>
            <a:fillRect/>
          </a:stretch>
        </p:blipFill>
        <p:spPr/>
      </p:pic>
      <p:sp>
        <p:nvSpPr>
          <p:cNvPr id="37" name="TextBox 36"/>
          <p:cNvSpPr txBox="1"/>
          <p:nvPr/>
        </p:nvSpPr>
        <p:spPr>
          <a:xfrm>
            <a:off x="1179363" y="6018343"/>
            <a:ext cx="2513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unsplash.com (By Denise Chan)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rot="5400000">
            <a:off x="1184276" y="1922946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95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7066</TotalTime>
  <Words>69</Words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Laptop Mockup for PowerPoint</vt:lpstr>
      <vt:lpstr>Laptop Mockup for PowerPoint</vt:lpstr>
      <vt:lpstr>Laptop Mockup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Laptop Mockup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2016-04-07T18:23:53Z</dcterms:modified>
</cp:coreProperties>
</file>