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3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12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3.svg"/><Relationship Id="rId9" Type="http://schemas.openxmlformats.org/officeDocument/2006/relationships/image" Target="../media/image14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Layered Ribbon Pyramid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4B3D96-E3E7-39CE-3266-C4909331A719}"/>
              </a:ext>
            </a:extLst>
          </p:cNvPr>
          <p:cNvSpPr/>
          <p:nvPr/>
        </p:nvSpPr>
        <p:spPr>
          <a:xfrm>
            <a:off x="3178554" y="2662319"/>
            <a:ext cx="882798" cy="7267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820BAE-AD3C-3D98-0CC6-7BDFADED29C2}"/>
              </a:ext>
            </a:extLst>
          </p:cNvPr>
          <p:cNvSpPr/>
          <p:nvPr/>
        </p:nvSpPr>
        <p:spPr>
          <a:xfrm>
            <a:off x="2676796" y="3389018"/>
            <a:ext cx="882798" cy="7267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A8A3D-237D-9E4E-E87E-DB35CB6E4896}"/>
              </a:ext>
            </a:extLst>
          </p:cNvPr>
          <p:cNvSpPr/>
          <p:nvPr/>
        </p:nvSpPr>
        <p:spPr>
          <a:xfrm>
            <a:off x="4061352" y="2662319"/>
            <a:ext cx="5082648" cy="7297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ED4EF-379F-4A9F-FE7B-4650783C74E4}"/>
              </a:ext>
            </a:extLst>
          </p:cNvPr>
          <p:cNvSpPr/>
          <p:nvPr/>
        </p:nvSpPr>
        <p:spPr>
          <a:xfrm>
            <a:off x="4441258" y="3390783"/>
            <a:ext cx="4702742" cy="729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03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  <a:endParaRPr lang="en-US" b="1" kern="0" cap="all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6A8E6-BDAE-73E8-C581-13FC9B654080}"/>
              </a:ext>
            </a:extLst>
          </p:cNvPr>
          <p:cNvSpPr/>
          <p:nvPr/>
        </p:nvSpPr>
        <p:spPr>
          <a:xfrm>
            <a:off x="4822298" y="4119248"/>
            <a:ext cx="4321702" cy="7297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FD00A-147D-0C2B-1F92-6ED662E4C449}"/>
              </a:ext>
            </a:extLst>
          </p:cNvPr>
          <p:cNvSpPr/>
          <p:nvPr/>
        </p:nvSpPr>
        <p:spPr>
          <a:xfrm>
            <a:off x="5186437" y="4847711"/>
            <a:ext cx="3957563" cy="7297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AEA1BA-5B97-4148-E360-0B695976435F}"/>
              </a:ext>
            </a:extLst>
          </p:cNvPr>
          <p:cNvSpPr/>
          <p:nvPr/>
        </p:nvSpPr>
        <p:spPr>
          <a:xfrm>
            <a:off x="5569482" y="5576174"/>
            <a:ext cx="3574517" cy="7297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06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E88301-9D5E-D1DA-4035-4D4DDF81636B}"/>
              </a:ext>
            </a:extLst>
          </p:cNvPr>
          <p:cNvSpPr/>
          <p:nvPr/>
        </p:nvSpPr>
        <p:spPr>
          <a:xfrm>
            <a:off x="3677394" y="1937384"/>
            <a:ext cx="5466606" cy="7297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763950-3738-501C-AAEF-30CF498492F9}"/>
              </a:ext>
            </a:extLst>
          </p:cNvPr>
          <p:cNvSpPr/>
          <p:nvPr/>
        </p:nvSpPr>
        <p:spPr>
          <a:xfrm>
            <a:off x="3677394" y="1937384"/>
            <a:ext cx="2505915" cy="4368526"/>
          </a:xfrm>
          <a:custGeom>
            <a:avLst/>
            <a:gdLst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427705 w 2791436"/>
              <a:gd name="connsiteY12" fmla="*/ 812879 h 4866271"/>
              <a:gd name="connsiteX13" fmla="*/ 0 w 2791436"/>
              <a:gd name="connsiteY13" fmla="*/ 812879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0 w 2791436"/>
              <a:gd name="connsiteY12" fmla="*/ 812879 h 4866271"/>
              <a:gd name="connsiteX13" fmla="*/ 0 w 2791436"/>
              <a:gd name="connsiteY13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427705 w 2791436"/>
              <a:gd name="connsiteY10" fmla="*/ 1620413 h 4866271"/>
              <a:gd name="connsiteX11" fmla="*/ 0 w 2791436"/>
              <a:gd name="connsiteY11" fmla="*/ 812879 h 4866271"/>
              <a:gd name="connsiteX12" fmla="*/ 0 w 2791436"/>
              <a:gd name="connsiteY12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850898 w 2791436"/>
              <a:gd name="connsiteY8" fmla="*/ 2431877 h 4866271"/>
              <a:gd name="connsiteX9" fmla="*/ 427705 w 2791436"/>
              <a:gd name="connsiteY9" fmla="*/ 1620413 h 4866271"/>
              <a:gd name="connsiteX10" fmla="*/ 0 w 2791436"/>
              <a:gd name="connsiteY10" fmla="*/ 812879 h 4866271"/>
              <a:gd name="connsiteX11" fmla="*/ 0 w 2791436"/>
              <a:gd name="connsiteY11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275352 w 2791436"/>
              <a:gd name="connsiteY6" fmla="*/ 3243342 h 4866271"/>
              <a:gd name="connsiteX7" fmla="*/ 850898 w 2791436"/>
              <a:gd name="connsiteY7" fmla="*/ 2431877 h 4866271"/>
              <a:gd name="connsiteX8" fmla="*/ 427705 w 2791436"/>
              <a:gd name="connsiteY8" fmla="*/ 1620413 h 4866271"/>
              <a:gd name="connsiteX9" fmla="*/ 0 w 2791436"/>
              <a:gd name="connsiteY9" fmla="*/ 812879 h 4866271"/>
              <a:gd name="connsiteX10" fmla="*/ 0 w 2791436"/>
              <a:gd name="connsiteY10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1680980 w 2791436"/>
              <a:gd name="connsiteY4" fmla="*/ 4054806 h 4866271"/>
              <a:gd name="connsiteX5" fmla="*/ 1275352 w 2791436"/>
              <a:gd name="connsiteY5" fmla="*/ 3243342 h 4866271"/>
              <a:gd name="connsiteX6" fmla="*/ 850898 w 2791436"/>
              <a:gd name="connsiteY6" fmla="*/ 2431877 h 4866271"/>
              <a:gd name="connsiteX7" fmla="*/ 427705 w 2791436"/>
              <a:gd name="connsiteY7" fmla="*/ 1620413 h 4866271"/>
              <a:gd name="connsiteX8" fmla="*/ 0 w 2791436"/>
              <a:gd name="connsiteY8" fmla="*/ 812879 h 4866271"/>
              <a:gd name="connsiteX9" fmla="*/ 0 w 2791436"/>
              <a:gd name="connsiteY9" fmla="*/ 0 h 486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1436" h="4866271">
                <a:moveTo>
                  <a:pt x="0" y="0"/>
                </a:moveTo>
                <a:lnTo>
                  <a:pt x="246034" y="0"/>
                </a:lnTo>
                <a:lnTo>
                  <a:pt x="2791436" y="4866271"/>
                </a:lnTo>
                <a:lnTo>
                  <a:pt x="2107669" y="4866271"/>
                </a:lnTo>
                <a:lnTo>
                  <a:pt x="1680980" y="4054806"/>
                </a:lnTo>
                <a:lnTo>
                  <a:pt x="1275352" y="3243342"/>
                </a:lnTo>
                <a:lnTo>
                  <a:pt x="850898" y="2431877"/>
                </a:lnTo>
                <a:lnTo>
                  <a:pt x="427705" y="1620413"/>
                </a:lnTo>
                <a:lnTo>
                  <a:pt x="0" y="8128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4F3A031-DDF8-1DD0-7ACC-6A8F85009CFC}"/>
              </a:ext>
            </a:extLst>
          </p:cNvPr>
          <p:cNvSpPr/>
          <p:nvPr/>
        </p:nvSpPr>
        <p:spPr>
          <a:xfrm>
            <a:off x="1393420" y="1934936"/>
            <a:ext cx="4572652" cy="4370972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EACC21E-AB46-DCA4-3FE6-76212293A811}"/>
              </a:ext>
            </a:extLst>
          </p:cNvPr>
          <p:cNvSpPr/>
          <p:nvPr/>
        </p:nvSpPr>
        <p:spPr>
          <a:xfrm>
            <a:off x="1393420" y="2662318"/>
            <a:ext cx="3811709" cy="3643590"/>
          </a:xfrm>
          <a:custGeom>
            <a:avLst/>
            <a:gdLst>
              <a:gd name="connsiteX0" fmla="*/ 2123005 w 4246010"/>
              <a:gd name="connsiteY0" fmla="*/ 0 h 4058736"/>
              <a:gd name="connsiteX1" fmla="*/ 4246010 w 4246010"/>
              <a:gd name="connsiteY1" fmla="*/ 4058736 h 4058736"/>
              <a:gd name="connsiteX2" fmla="*/ 0 w 4246010"/>
              <a:gd name="connsiteY2" fmla="*/ 4058736 h 405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6010" h="4058736">
                <a:moveTo>
                  <a:pt x="2123005" y="0"/>
                </a:moveTo>
                <a:lnTo>
                  <a:pt x="4246010" y="4058736"/>
                </a:lnTo>
                <a:lnTo>
                  <a:pt x="0" y="4058736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9C097AD-306B-6C54-3862-D258D18E3638}"/>
              </a:ext>
            </a:extLst>
          </p:cNvPr>
          <p:cNvSpPr/>
          <p:nvPr/>
        </p:nvSpPr>
        <p:spPr>
          <a:xfrm>
            <a:off x="1272699" y="2662319"/>
            <a:ext cx="3811709" cy="3643591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5E8F774-B49D-96AB-44BD-62661D6639C6}"/>
              </a:ext>
            </a:extLst>
          </p:cNvPr>
          <p:cNvSpPr/>
          <p:nvPr/>
        </p:nvSpPr>
        <p:spPr>
          <a:xfrm>
            <a:off x="1272700" y="3390781"/>
            <a:ext cx="3049634" cy="2915127"/>
          </a:xfrm>
          <a:custGeom>
            <a:avLst/>
            <a:gdLst>
              <a:gd name="connsiteX0" fmla="*/ 1698553 w 3397105"/>
              <a:gd name="connsiteY0" fmla="*/ 0 h 3247273"/>
              <a:gd name="connsiteX1" fmla="*/ 3397105 w 3397105"/>
              <a:gd name="connsiteY1" fmla="*/ 3247273 h 3247273"/>
              <a:gd name="connsiteX2" fmla="*/ 0 w 3397105"/>
              <a:gd name="connsiteY2" fmla="*/ 3247273 h 324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7105" h="3247273">
                <a:moveTo>
                  <a:pt x="1698553" y="0"/>
                </a:moveTo>
                <a:lnTo>
                  <a:pt x="3397105" y="3247273"/>
                </a:lnTo>
                <a:lnTo>
                  <a:pt x="0" y="3247273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E713EA-E562-6033-A5A5-96E4685F4388}"/>
              </a:ext>
            </a:extLst>
          </p:cNvPr>
          <p:cNvSpPr/>
          <p:nvPr/>
        </p:nvSpPr>
        <p:spPr>
          <a:xfrm>
            <a:off x="2175037" y="4117483"/>
            <a:ext cx="882798" cy="72669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B086D92-A3D2-2CFA-88DF-15E04FAE54B4}"/>
              </a:ext>
            </a:extLst>
          </p:cNvPr>
          <p:cNvSpPr/>
          <p:nvPr/>
        </p:nvSpPr>
        <p:spPr>
          <a:xfrm>
            <a:off x="1151979" y="3390783"/>
            <a:ext cx="3049634" cy="291512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CBFD742-52E4-1F21-86AD-C087CE84B904}"/>
              </a:ext>
            </a:extLst>
          </p:cNvPr>
          <p:cNvSpPr/>
          <p:nvPr/>
        </p:nvSpPr>
        <p:spPr>
          <a:xfrm>
            <a:off x="1151979" y="4119246"/>
            <a:ext cx="2287557" cy="2186661"/>
          </a:xfrm>
          <a:custGeom>
            <a:avLst/>
            <a:gdLst>
              <a:gd name="connsiteX0" fmla="*/ 1274099 w 2548198"/>
              <a:gd name="connsiteY0" fmla="*/ 0 h 2435807"/>
              <a:gd name="connsiteX1" fmla="*/ 2548198 w 2548198"/>
              <a:gd name="connsiteY1" fmla="*/ 2435807 h 2435807"/>
              <a:gd name="connsiteX2" fmla="*/ 0 w 2548198"/>
              <a:gd name="connsiteY2" fmla="*/ 2435807 h 24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198" h="2435807">
                <a:moveTo>
                  <a:pt x="1274099" y="0"/>
                </a:moveTo>
                <a:lnTo>
                  <a:pt x="2548198" y="2435807"/>
                </a:lnTo>
                <a:lnTo>
                  <a:pt x="0" y="24358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5ABE97-FA51-8F36-0F81-879721D4AD32}"/>
              </a:ext>
            </a:extLst>
          </p:cNvPr>
          <p:cNvSpPr/>
          <p:nvPr/>
        </p:nvSpPr>
        <p:spPr>
          <a:xfrm>
            <a:off x="1674412" y="4845946"/>
            <a:ext cx="882798" cy="73022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2AA7148-F8E8-95D2-278D-BAE53164616F}"/>
              </a:ext>
            </a:extLst>
          </p:cNvPr>
          <p:cNvSpPr/>
          <p:nvPr/>
        </p:nvSpPr>
        <p:spPr>
          <a:xfrm>
            <a:off x="1031257" y="4119248"/>
            <a:ext cx="2287557" cy="218666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89650D2-2A73-E683-5CAB-DD2706C5A373}"/>
              </a:ext>
            </a:extLst>
          </p:cNvPr>
          <p:cNvSpPr/>
          <p:nvPr/>
        </p:nvSpPr>
        <p:spPr>
          <a:xfrm>
            <a:off x="1031259" y="4847711"/>
            <a:ext cx="1525479" cy="1458196"/>
          </a:xfrm>
          <a:custGeom>
            <a:avLst/>
            <a:gdLst>
              <a:gd name="connsiteX0" fmla="*/ 849645 w 1699290"/>
              <a:gd name="connsiteY0" fmla="*/ 0 h 1624341"/>
              <a:gd name="connsiteX1" fmla="*/ 1699290 w 1699290"/>
              <a:gd name="connsiteY1" fmla="*/ 1624341 h 1624341"/>
              <a:gd name="connsiteX2" fmla="*/ 0 w 1699290"/>
              <a:gd name="connsiteY2" fmla="*/ 1624341 h 162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9290" h="1624341">
                <a:moveTo>
                  <a:pt x="849645" y="0"/>
                </a:moveTo>
                <a:lnTo>
                  <a:pt x="1699290" y="1624341"/>
                </a:lnTo>
                <a:lnTo>
                  <a:pt x="0" y="162434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1DA3FB-BF9F-A236-B8B3-F8C20B5659E2}"/>
              </a:ext>
            </a:extLst>
          </p:cNvPr>
          <p:cNvSpPr/>
          <p:nvPr/>
        </p:nvSpPr>
        <p:spPr>
          <a:xfrm>
            <a:off x="1170673" y="5577938"/>
            <a:ext cx="882798" cy="7271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23F3852F-3530-EF6B-0609-CE2419BE6FB4}"/>
              </a:ext>
            </a:extLst>
          </p:cNvPr>
          <p:cNvSpPr/>
          <p:nvPr/>
        </p:nvSpPr>
        <p:spPr>
          <a:xfrm>
            <a:off x="910536" y="4847711"/>
            <a:ext cx="1525481" cy="145819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1365450-3307-937A-25D7-0B2228D043C3}"/>
              </a:ext>
            </a:extLst>
          </p:cNvPr>
          <p:cNvSpPr/>
          <p:nvPr/>
        </p:nvSpPr>
        <p:spPr>
          <a:xfrm>
            <a:off x="910539" y="5576674"/>
            <a:ext cx="762883" cy="729235"/>
          </a:xfrm>
          <a:custGeom>
            <a:avLst/>
            <a:gdLst>
              <a:gd name="connsiteX0" fmla="*/ 424902 w 849805"/>
              <a:gd name="connsiteY0" fmla="*/ 0 h 812323"/>
              <a:gd name="connsiteX1" fmla="*/ 849805 w 849805"/>
              <a:gd name="connsiteY1" fmla="*/ 812323 h 812323"/>
              <a:gd name="connsiteX2" fmla="*/ 0 w 849805"/>
              <a:gd name="connsiteY2" fmla="*/ 812323 h 81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05" h="812323">
                <a:moveTo>
                  <a:pt x="424902" y="0"/>
                </a:moveTo>
                <a:lnTo>
                  <a:pt x="849805" y="812323"/>
                </a:lnTo>
                <a:lnTo>
                  <a:pt x="0" y="812323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87D88D-E563-D9DF-7277-4BED9FB5BA4F}"/>
              </a:ext>
            </a:extLst>
          </p:cNvPr>
          <p:cNvSpPr/>
          <p:nvPr/>
        </p:nvSpPr>
        <p:spPr>
          <a:xfrm>
            <a:off x="789815" y="5576673"/>
            <a:ext cx="762885" cy="729236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schemeClr val="bg1"/>
              </a:solidFill>
            </a:endParaRPr>
          </a:p>
        </p:txBody>
      </p:sp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BDA24831-FB37-B2FD-2FAF-02579F7E3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0460" y="3182691"/>
            <a:ext cx="416184" cy="416184"/>
          </a:xfrm>
          <a:prstGeom prst="rect">
            <a:avLst/>
          </a:prstGeom>
        </p:spPr>
      </p:pic>
      <p:pic>
        <p:nvPicPr>
          <p:cNvPr id="45" name="Graphic 44" descr="Coins with solid fill">
            <a:extLst>
              <a:ext uri="{FF2B5EF4-FFF2-40B4-BE49-F238E27FC236}">
                <a16:creationId xmlns:a16="http://schemas.microsoft.com/office/drawing/2014/main" id="{4B1929FC-9D1A-DFCC-32FC-D3AC6A40A1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1652" y="2455308"/>
            <a:ext cx="416184" cy="416184"/>
          </a:xfrm>
          <a:prstGeom prst="rect">
            <a:avLst/>
          </a:prstGeom>
        </p:spPr>
      </p:pic>
      <p:pic>
        <p:nvPicPr>
          <p:cNvPr id="46" name="Graphic 45" descr="Chat with solid fill">
            <a:extLst>
              <a:ext uri="{FF2B5EF4-FFF2-40B4-BE49-F238E27FC236}">
                <a16:creationId xmlns:a16="http://schemas.microsoft.com/office/drawing/2014/main" id="{85B65CF0-7FA9-8968-7591-53D59EDB11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5184" y="5368083"/>
            <a:ext cx="416184" cy="416184"/>
          </a:xfrm>
          <a:prstGeom prst="rect">
            <a:avLst/>
          </a:prstGeom>
        </p:spPr>
      </p:pic>
      <p:pic>
        <p:nvPicPr>
          <p:cNvPr id="47" name="Graphic 46" descr="Single gear with solid fill">
            <a:extLst>
              <a:ext uri="{FF2B5EF4-FFF2-40B4-BE49-F238E27FC236}">
                <a16:creationId xmlns:a16="http://schemas.microsoft.com/office/drawing/2014/main" id="{CC263D5D-DAB6-7A6E-6B98-6E88225BCB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165" y="5851518"/>
            <a:ext cx="416184" cy="416184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42C0A704-BBC3-BA81-5F4B-6984897314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6944" y="4639620"/>
            <a:ext cx="416184" cy="416184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B50361D7-4659-2FD8-CD7E-E26613A9C08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68047" y="3911155"/>
            <a:ext cx="417494" cy="4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Layered Ribbon Pyramid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4B3D96-E3E7-39CE-3266-C4909331A719}"/>
              </a:ext>
            </a:extLst>
          </p:cNvPr>
          <p:cNvSpPr/>
          <p:nvPr/>
        </p:nvSpPr>
        <p:spPr>
          <a:xfrm>
            <a:off x="3178554" y="2662319"/>
            <a:ext cx="882798" cy="7267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820BAE-AD3C-3D98-0CC6-7BDFADED29C2}"/>
              </a:ext>
            </a:extLst>
          </p:cNvPr>
          <p:cNvSpPr/>
          <p:nvPr/>
        </p:nvSpPr>
        <p:spPr>
          <a:xfrm>
            <a:off x="2676796" y="3389018"/>
            <a:ext cx="882798" cy="7267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A8A3D-237D-9E4E-E87E-DB35CB6E4896}"/>
              </a:ext>
            </a:extLst>
          </p:cNvPr>
          <p:cNvSpPr/>
          <p:nvPr/>
        </p:nvSpPr>
        <p:spPr>
          <a:xfrm>
            <a:off x="4061352" y="2662319"/>
            <a:ext cx="5082648" cy="7297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/>
              <a:t>02</a:t>
            </a:r>
            <a:r>
              <a:rPr lang="en-US" cap="all" noProof="1"/>
              <a:t> - Lorem ipsum dolor</a:t>
            </a:r>
            <a:endParaRPr lang="en-US" b="1" kern="0" cap="al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ED4EF-379F-4A9F-FE7B-4650783C74E4}"/>
              </a:ext>
            </a:extLst>
          </p:cNvPr>
          <p:cNvSpPr/>
          <p:nvPr/>
        </p:nvSpPr>
        <p:spPr>
          <a:xfrm>
            <a:off x="4441258" y="3390783"/>
            <a:ext cx="4702742" cy="7297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/>
              <a:t>03</a:t>
            </a:r>
            <a:r>
              <a:rPr lang="en-US" cap="all" noProof="1"/>
              <a:t> - Lorem ipsum dolor</a:t>
            </a:r>
            <a:endParaRPr lang="en-US" b="1" kern="0" cap="al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6A8E6-BDAE-73E8-C581-13FC9B654080}"/>
              </a:ext>
            </a:extLst>
          </p:cNvPr>
          <p:cNvSpPr/>
          <p:nvPr/>
        </p:nvSpPr>
        <p:spPr>
          <a:xfrm>
            <a:off x="4822298" y="4119248"/>
            <a:ext cx="4321702" cy="7297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04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  <a:endParaRPr lang="en-US" b="1" kern="0" cap="all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FD00A-147D-0C2B-1F92-6ED662E4C449}"/>
              </a:ext>
            </a:extLst>
          </p:cNvPr>
          <p:cNvSpPr/>
          <p:nvPr/>
        </p:nvSpPr>
        <p:spPr>
          <a:xfrm>
            <a:off x="5186437" y="4847711"/>
            <a:ext cx="3957563" cy="72973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05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  <a:endParaRPr lang="en-US" b="1" kern="0" cap="all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AEA1BA-5B97-4148-E360-0B695976435F}"/>
              </a:ext>
            </a:extLst>
          </p:cNvPr>
          <p:cNvSpPr/>
          <p:nvPr/>
        </p:nvSpPr>
        <p:spPr>
          <a:xfrm>
            <a:off x="5569482" y="5576176"/>
            <a:ext cx="3574517" cy="72973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06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E88301-9D5E-D1DA-4035-4D4DDF81636B}"/>
              </a:ext>
            </a:extLst>
          </p:cNvPr>
          <p:cNvSpPr/>
          <p:nvPr/>
        </p:nvSpPr>
        <p:spPr>
          <a:xfrm>
            <a:off x="3677394" y="1937384"/>
            <a:ext cx="5466606" cy="7297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/>
              <a:t>01</a:t>
            </a:r>
            <a:r>
              <a:rPr lang="en-US" cap="all" noProof="1"/>
              <a:t> - Lorem ipsum dolor</a:t>
            </a:r>
            <a:endParaRPr lang="en-US" b="1" kern="0" cap="all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763950-3738-501C-AAEF-30CF498492F9}"/>
              </a:ext>
            </a:extLst>
          </p:cNvPr>
          <p:cNvSpPr/>
          <p:nvPr/>
        </p:nvSpPr>
        <p:spPr>
          <a:xfrm>
            <a:off x="3677394" y="1937384"/>
            <a:ext cx="2505915" cy="4368526"/>
          </a:xfrm>
          <a:custGeom>
            <a:avLst/>
            <a:gdLst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427705 w 2791436"/>
              <a:gd name="connsiteY12" fmla="*/ 812879 h 4866271"/>
              <a:gd name="connsiteX13" fmla="*/ 0 w 2791436"/>
              <a:gd name="connsiteY13" fmla="*/ 812879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0 w 2791436"/>
              <a:gd name="connsiteY12" fmla="*/ 812879 h 4866271"/>
              <a:gd name="connsiteX13" fmla="*/ 0 w 2791436"/>
              <a:gd name="connsiteY13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427705 w 2791436"/>
              <a:gd name="connsiteY10" fmla="*/ 1620413 h 4866271"/>
              <a:gd name="connsiteX11" fmla="*/ 0 w 2791436"/>
              <a:gd name="connsiteY11" fmla="*/ 812879 h 4866271"/>
              <a:gd name="connsiteX12" fmla="*/ 0 w 2791436"/>
              <a:gd name="connsiteY12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850898 w 2791436"/>
              <a:gd name="connsiteY8" fmla="*/ 2431877 h 4866271"/>
              <a:gd name="connsiteX9" fmla="*/ 427705 w 2791436"/>
              <a:gd name="connsiteY9" fmla="*/ 1620413 h 4866271"/>
              <a:gd name="connsiteX10" fmla="*/ 0 w 2791436"/>
              <a:gd name="connsiteY10" fmla="*/ 812879 h 4866271"/>
              <a:gd name="connsiteX11" fmla="*/ 0 w 2791436"/>
              <a:gd name="connsiteY11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275352 w 2791436"/>
              <a:gd name="connsiteY6" fmla="*/ 3243342 h 4866271"/>
              <a:gd name="connsiteX7" fmla="*/ 850898 w 2791436"/>
              <a:gd name="connsiteY7" fmla="*/ 2431877 h 4866271"/>
              <a:gd name="connsiteX8" fmla="*/ 427705 w 2791436"/>
              <a:gd name="connsiteY8" fmla="*/ 1620413 h 4866271"/>
              <a:gd name="connsiteX9" fmla="*/ 0 w 2791436"/>
              <a:gd name="connsiteY9" fmla="*/ 812879 h 4866271"/>
              <a:gd name="connsiteX10" fmla="*/ 0 w 2791436"/>
              <a:gd name="connsiteY10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1680980 w 2791436"/>
              <a:gd name="connsiteY4" fmla="*/ 4054806 h 4866271"/>
              <a:gd name="connsiteX5" fmla="*/ 1275352 w 2791436"/>
              <a:gd name="connsiteY5" fmla="*/ 3243342 h 4866271"/>
              <a:gd name="connsiteX6" fmla="*/ 850898 w 2791436"/>
              <a:gd name="connsiteY6" fmla="*/ 2431877 h 4866271"/>
              <a:gd name="connsiteX7" fmla="*/ 427705 w 2791436"/>
              <a:gd name="connsiteY7" fmla="*/ 1620413 h 4866271"/>
              <a:gd name="connsiteX8" fmla="*/ 0 w 2791436"/>
              <a:gd name="connsiteY8" fmla="*/ 812879 h 4866271"/>
              <a:gd name="connsiteX9" fmla="*/ 0 w 2791436"/>
              <a:gd name="connsiteY9" fmla="*/ 0 h 486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1436" h="4866271">
                <a:moveTo>
                  <a:pt x="0" y="0"/>
                </a:moveTo>
                <a:lnTo>
                  <a:pt x="246034" y="0"/>
                </a:lnTo>
                <a:lnTo>
                  <a:pt x="2791436" y="4866271"/>
                </a:lnTo>
                <a:lnTo>
                  <a:pt x="2107669" y="4866271"/>
                </a:lnTo>
                <a:lnTo>
                  <a:pt x="1680980" y="4054806"/>
                </a:lnTo>
                <a:lnTo>
                  <a:pt x="1275352" y="3243342"/>
                </a:lnTo>
                <a:lnTo>
                  <a:pt x="850898" y="2431877"/>
                </a:lnTo>
                <a:lnTo>
                  <a:pt x="427705" y="1620413"/>
                </a:lnTo>
                <a:lnTo>
                  <a:pt x="0" y="8128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4F3A031-DDF8-1DD0-7ACC-6A8F85009CFC}"/>
              </a:ext>
            </a:extLst>
          </p:cNvPr>
          <p:cNvSpPr/>
          <p:nvPr/>
        </p:nvSpPr>
        <p:spPr>
          <a:xfrm>
            <a:off x="1393420" y="1934936"/>
            <a:ext cx="4572652" cy="437097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9C097AD-306B-6C54-3862-D258D18E3638}"/>
              </a:ext>
            </a:extLst>
          </p:cNvPr>
          <p:cNvSpPr/>
          <p:nvPr/>
        </p:nvSpPr>
        <p:spPr>
          <a:xfrm>
            <a:off x="1272699" y="2662319"/>
            <a:ext cx="3811709" cy="3643591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E713EA-E562-6033-A5A5-96E4685F4388}"/>
              </a:ext>
            </a:extLst>
          </p:cNvPr>
          <p:cNvSpPr/>
          <p:nvPr/>
        </p:nvSpPr>
        <p:spPr>
          <a:xfrm>
            <a:off x="2175037" y="4117483"/>
            <a:ext cx="882798" cy="7266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B086D92-A3D2-2CFA-88DF-15E04FAE54B4}"/>
              </a:ext>
            </a:extLst>
          </p:cNvPr>
          <p:cNvSpPr/>
          <p:nvPr/>
        </p:nvSpPr>
        <p:spPr>
          <a:xfrm>
            <a:off x="1151979" y="3390783"/>
            <a:ext cx="3049634" cy="291512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5ABE97-FA51-8F36-0F81-879721D4AD32}"/>
              </a:ext>
            </a:extLst>
          </p:cNvPr>
          <p:cNvSpPr/>
          <p:nvPr/>
        </p:nvSpPr>
        <p:spPr>
          <a:xfrm>
            <a:off x="1674412" y="4845946"/>
            <a:ext cx="882798" cy="7302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2AA7148-F8E8-95D2-278D-BAE53164616F}"/>
              </a:ext>
            </a:extLst>
          </p:cNvPr>
          <p:cNvSpPr/>
          <p:nvPr/>
        </p:nvSpPr>
        <p:spPr>
          <a:xfrm>
            <a:off x="1031257" y="4119248"/>
            <a:ext cx="2287557" cy="21866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1DA3FB-BF9F-A236-B8B3-F8C20B5659E2}"/>
              </a:ext>
            </a:extLst>
          </p:cNvPr>
          <p:cNvSpPr/>
          <p:nvPr/>
        </p:nvSpPr>
        <p:spPr>
          <a:xfrm>
            <a:off x="1170673" y="5577938"/>
            <a:ext cx="882798" cy="7271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23F3852F-3530-EF6B-0609-CE2419BE6FB4}"/>
              </a:ext>
            </a:extLst>
          </p:cNvPr>
          <p:cNvSpPr/>
          <p:nvPr/>
        </p:nvSpPr>
        <p:spPr>
          <a:xfrm>
            <a:off x="910536" y="4847711"/>
            <a:ext cx="1525481" cy="1458197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87D88D-E563-D9DF-7277-4BED9FB5BA4F}"/>
              </a:ext>
            </a:extLst>
          </p:cNvPr>
          <p:cNvSpPr/>
          <p:nvPr/>
        </p:nvSpPr>
        <p:spPr>
          <a:xfrm>
            <a:off x="789815" y="5576673"/>
            <a:ext cx="762885" cy="729236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schemeClr val="bg1"/>
              </a:solidFill>
            </a:endParaRPr>
          </a:p>
        </p:txBody>
      </p:sp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BDA24831-FB37-B2FD-2FAF-02579F7E3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0460" y="3182691"/>
            <a:ext cx="416184" cy="416184"/>
          </a:xfrm>
          <a:prstGeom prst="rect">
            <a:avLst/>
          </a:prstGeom>
        </p:spPr>
      </p:pic>
      <p:pic>
        <p:nvPicPr>
          <p:cNvPr id="45" name="Graphic 44" descr="Coins with solid fill">
            <a:extLst>
              <a:ext uri="{FF2B5EF4-FFF2-40B4-BE49-F238E27FC236}">
                <a16:creationId xmlns:a16="http://schemas.microsoft.com/office/drawing/2014/main" id="{4B1929FC-9D1A-DFCC-32FC-D3AC6A40A1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1652" y="2455308"/>
            <a:ext cx="416184" cy="416184"/>
          </a:xfrm>
          <a:prstGeom prst="rect">
            <a:avLst/>
          </a:prstGeom>
        </p:spPr>
      </p:pic>
      <p:pic>
        <p:nvPicPr>
          <p:cNvPr id="46" name="Graphic 45" descr="Chat with solid fill">
            <a:extLst>
              <a:ext uri="{FF2B5EF4-FFF2-40B4-BE49-F238E27FC236}">
                <a16:creationId xmlns:a16="http://schemas.microsoft.com/office/drawing/2014/main" id="{85B65CF0-7FA9-8968-7591-53D59EDB11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5184" y="5368083"/>
            <a:ext cx="416184" cy="416184"/>
          </a:xfrm>
          <a:prstGeom prst="rect">
            <a:avLst/>
          </a:prstGeom>
        </p:spPr>
      </p:pic>
      <p:pic>
        <p:nvPicPr>
          <p:cNvPr id="47" name="Graphic 46" descr="Single gear with solid fill">
            <a:extLst>
              <a:ext uri="{FF2B5EF4-FFF2-40B4-BE49-F238E27FC236}">
                <a16:creationId xmlns:a16="http://schemas.microsoft.com/office/drawing/2014/main" id="{CC263D5D-DAB6-7A6E-6B98-6E88225BCB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165" y="5851518"/>
            <a:ext cx="416184" cy="416184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42C0A704-BBC3-BA81-5F4B-6984897314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6944" y="4639620"/>
            <a:ext cx="416184" cy="416184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B50361D7-4659-2FD8-CD7E-E26613A9C08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68047" y="3911155"/>
            <a:ext cx="417494" cy="4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6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Layered Ribbon Pyramid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4B3D96-E3E7-39CE-3266-C4909331A719}"/>
              </a:ext>
            </a:extLst>
          </p:cNvPr>
          <p:cNvSpPr/>
          <p:nvPr/>
        </p:nvSpPr>
        <p:spPr>
          <a:xfrm>
            <a:off x="3178554" y="2662319"/>
            <a:ext cx="882798" cy="72670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820BAE-AD3C-3D98-0CC6-7BDFADED29C2}"/>
              </a:ext>
            </a:extLst>
          </p:cNvPr>
          <p:cNvSpPr/>
          <p:nvPr/>
        </p:nvSpPr>
        <p:spPr>
          <a:xfrm>
            <a:off x="2676796" y="3389018"/>
            <a:ext cx="882798" cy="72670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A8A3D-237D-9E4E-E87E-DB35CB6E4896}"/>
              </a:ext>
            </a:extLst>
          </p:cNvPr>
          <p:cNvSpPr/>
          <p:nvPr/>
        </p:nvSpPr>
        <p:spPr>
          <a:xfrm>
            <a:off x="4061352" y="2662319"/>
            <a:ext cx="5082648" cy="7297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AED4EF-379F-4A9F-FE7B-4650783C74E4}"/>
              </a:ext>
            </a:extLst>
          </p:cNvPr>
          <p:cNvSpPr/>
          <p:nvPr/>
        </p:nvSpPr>
        <p:spPr>
          <a:xfrm>
            <a:off x="4441258" y="3390783"/>
            <a:ext cx="4702742" cy="729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bg1"/>
                </a:solidFill>
              </a:rPr>
              <a:t>03</a:t>
            </a:r>
            <a:r>
              <a:rPr lang="en-US" cap="all" noProof="1">
                <a:solidFill>
                  <a:schemeClr val="bg1"/>
                </a:solidFill>
              </a:rPr>
              <a:t> - Lorem ipsum dolor</a:t>
            </a:r>
            <a:endParaRPr lang="en-US" b="1" kern="0" cap="all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6A8E6-BDAE-73E8-C581-13FC9B654080}"/>
              </a:ext>
            </a:extLst>
          </p:cNvPr>
          <p:cNvSpPr/>
          <p:nvPr/>
        </p:nvSpPr>
        <p:spPr>
          <a:xfrm>
            <a:off x="4822298" y="4119248"/>
            <a:ext cx="4321702" cy="7297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FD00A-147D-0C2B-1F92-6ED662E4C449}"/>
              </a:ext>
            </a:extLst>
          </p:cNvPr>
          <p:cNvSpPr/>
          <p:nvPr/>
        </p:nvSpPr>
        <p:spPr>
          <a:xfrm>
            <a:off x="5186437" y="4847711"/>
            <a:ext cx="3957563" cy="7297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AEA1BA-5B97-4148-E360-0B695976435F}"/>
              </a:ext>
            </a:extLst>
          </p:cNvPr>
          <p:cNvSpPr/>
          <p:nvPr/>
        </p:nvSpPr>
        <p:spPr>
          <a:xfrm>
            <a:off x="5569482" y="5576176"/>
            <a:ext cx="3574517" cy="7297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E88301-9D5E-D1DA-4035-4D4DDF81636B}"/>
              </a:ext>
            </a:extLst>
          </p:cNvPr>
          <p:cNvSpPr/>
          <p:nvPr/>
        </p:nvSpPr>
        <p:spPr>
          <a:xfrm>
            <a:off x="3677394" y="1937384"/>
            <a:ext cx="5466606" cy="7297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548640" tIns="34290" rIns="342900" bIns="34290" numCol="1" anchor="ctr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r>
              <a:rPr lang="en-US" sz="3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r>
              <a:rPr lang="en-US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 - Lorem ipsum dolor</a:t>
            </a:r>
            <a:endParaRPr lang="en-US" b="1" kern="0" cap="al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763950-3738-501C-AAEF-30CF498492F9}"/>
              </a:ext>
            </a:extLst>
          </p:cNvPr>
          <p:cNvSpPr/>
          <p:nvPr/>
        </p:nvSpPr>
        <p:spPr>
          <a:xfrm>
            <a:off x="3677394" y="1937384"/>
            <a:ext cx="2505915" cy="4368526"/>
          </a:xfrm>
          <a:custGeom>
            <a:avLst/>
            <a:gdLst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427705 w 2791436"/>
              <a:gd name="connsiteY12" fmla="*/ 812879 h 4866271"/>
              <a:gd name="connsiteX13" fmla="*/ 0 w 2791436"/>
              <a:gd name="connsiteY13" fmla="*/ 812879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850898 w 2791436"/>
              <a:gd name="connsiteY10" fmla="*/ 1620413 h 4866271"/>
              <a:gd name="connsiteX11" fmla="*/ 427705 w 2791436"/>
              <a:gd name="connsiteY11" fmla="*/ 1620413 h 4866271"/>
              <a:gd name="connsiteX12" fmla="*/ 0 w 2791436"/>
              <a:gd name="connsiteY12" fmla="*/ 812879 h 4866271"/>
              <a:gd name="connsiteX13" fmla="*/ 0 w 2791436"/>
              <a:gd name="connsiteY13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1275352 w 2791436"/>
              <a:gd name="connsiteY8" fmla="*/ 2431877 h 4866271"/>
              <a:gd name="connsiteX9" fmla="*/ 850898 w 2791436"/>
              <a:gd name="connsiteY9" fmla="*/ 2431877 h 4866271"/>
              <a:gd name="connsiteX10" fmla="*/ 427705 w 2791436"/>
              <a:gd name="connsiteY10" fmla="*/ 1620413 h 4866271"/>
              <a:gd name="connsiteX11" fmla="*/ 0 w 2791436"/>
              <a:gd name="connsiteY11" fmla="*/ 812879 h 4866271"/>
              <a:gd name="connsiteX12" fmla="*/ 0 w 2791436"/>
              <a:gd name="connsiteY12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680980 w 2791436"/>
              <a:gd name="connsiteY6" fmla="*/ 3243342 h 4866271"/>
              <a:gd name="connsiteX7" fmla="*/ 1275352 w 2791436"/>
              <a:gd name="connsiteY7" fmla="*/ 3243342 h 4866271"/>
              <a:gd name="connsiteX8" fmla="*/ 850898 w 2791436"/>
              <a:gd name="connsiteY8" fmla="*/ 2431877 h 4866271"/>
              <a:gd name="connsiteX9" fmla="*/ 427705 w 2791436"/>
              <a:gd name="connsiteY9" fmla="*/ 1620413 h 4866271"/>
              <a:gd name="connsiteX10" fmla="*/ 0 w 2791436"/>
              <a:gd name="connsiteY10" fmla="*/ 812879 h 4866271"/>
              <a:gd name="connsiteX11" fmla="*/ 0 w 2791436"/>
              <a:gd name="connsiteY11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2107669 w 2791436"/>
              <a:gd name="connsiteY4" fmla="*/ 4054806 h 4866271"/>
              <a:gd name="connsiteX5" fmla="*/ 1680980 w 2791436"/>
              <a:gd name="connsiteY5" fmla="*/ 4054806 h 4866271"/>
              <a:gd name="connsiteX6" fmla="*/ 1275352 w 2791436"/>
              <a:gd name="connsiteY6" fmla="*/ 3243342 h 4866271"/>
              <a:gd name="connsiteX7" fmla="*/ 850898 w 2791436"/>
              <a:gd name="connsiteY7" fmla="*/ 2431877 h 4866271"/>
              <a:gd name="connsiteX8" fmla="*/ 427705 w 2791436"/>
              <a:gd name="connsiteY8" fmla="*/ 1620413 h 4866271"/>
              <a:gd name="connsiteX9" fmla="*/ 0 w 2791436"/>
              <a:gd name="connsiteY9" fmla="*/ 812879 h 4866271"/>
              <a:gd name="connsiteX10" fmla="*/ 0 w 2791436"/>
              <a:gd name="connsiteY10" fmla="*/ 0 h 4866271"/>
              <a:gd name="connsiteX0" fmla="*/ 0 w 2791436"/>
              <a:gd name="connsiteY0" fmla="*/ 0 h 4866271"/>
              <a:gd name="connsiteX1" fmla="*/ 246034 w 2791436"/>
              <a:gd name="connsiteY1" fmla="*/ 0 h 4866271"/>
              <a:gd name="connsiteX2" fmla="*/ 2791436 w 2791436"/>
              <a:gd name="connsiteY2" fmla="*/ 4866271 h 4866271"/>
              <a:gd name="connsiteX3" fmla="*/ 2107669 w 2791436"/>
              <a:gd name="connsiteY3" fmla="*/ 4866271 h 4866271"/>
              <a:gd name="connsiteX4" fmla="*/ 1680980 w 2791436"/>
              <a:gd name="connsiteY4" fmla="*/ 4054806 h 4866271"/>
              <a:gd name="connsiteX5" fmla="*/ 1275352 w 2791436"/>
              <a:gd name="connsiteY5" fmla="*/ 3243342 h 4866271"/>
              <a:gd name="connsiteX6" fmla="*/ 850898 w 2791436"/>
              <a:gd name="connsiteY6" fmla="*/ 2431877 h 4866271"/>
              <a:gd name="connsiteX7" fmla="*/ 427705 w 2791436"/>
              <a:gd name="connsiteY7" fmla="*/ 1620413 h 4866271"/>
              <a:gd name="connsiteX8" fmla="*/ 0 w 2791436"/>
              <a:gd name="connsiteY8" fmla="*/ 812879 h 4866271"/>
              <a:gd name="connsiteX9" fmla="*/ 0 w 2791436"/>
              <a:gd name="connsiteY9" fmla="*/ 0 h 486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91436" h="4866271">
                <a:moveTo>
                  <a:pt x="0" y="0"/>
                </a:moveTo>
                <a:lnTo>
                  <a:pt x="246034" y="0"/>
                </a:lnTo>
                <a:lnTo>
                  <a:pt x="2791436" y="4866271"/>
                </a:lnTo>
                <a:lnTo>
                  <a:pt x="2107669" y="4866271"/>
                </a:lnTo>
                <a:lnTo>
                  <a:pt x="1680980" y="4054806"/>
                </a:lnTo>
                <a:lnTo>
                  <a:pt x="1275352" y="3243342"/>
                </a:lnTo>
                <a:lnTo>
                  <a:pt x="850898" y="2431877"/>
                </a:lnTo>
                <a:lnTo>
                  <a:pt x="427705" y="1620413"/>
                </a:lnTo>
                <a:lnTo>
                  <a:pt x="0" y="81287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4F3A031-DDF8-1DD0-7ACC-6A8F85009CFC}"/>
              </a:ext>
            </a:extLst>
          </p:cNvPr>
          <p:cNvSpPr/>
          <p:nvPr/>
        </p:nvSpPr>
        <p:spPr>
          <a:xfrm>
            <a:off x="1393420" y="1934936"/>
            <a:ext cx="4572652" cy="4370972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EACC21E-AB46-DCA4-3FE6-76212293A811}"/>
              </a:ext>
            </a:extLst>
          </p:cNvPr>
          <p:cNvSpPr/>
          <p:nvPr/>
        </p:nvSpPr>
        <p:spPr>
          <a:xfrm>
            <a:off x="1393420" y="2662318"/>
            <a:ext cx="3811709" cy="3643590"/>
          </a:xfrm>
          <a:custGeom>
            <a:avLst/>
            <a:gdLst>
              <a:gd name="connsiteX0" fmla="*/ 2123005 w 4246010"/>
              <a:gd name="connsiteY0" fmla="*/ 0 h 4058736"/>
              <a:gd name="connsiteX1" fmla="*/ 4246010 w 4246010"/>
              <a:gd name="connsiteY1" fmla="*/ 4058736 h 4058736"/>
              <a:gd name="connsiteX2" fmla="*/ 0 w 4246010"/>
              <a:gd name="connsiteY2" fmla="*/ 4058736 h 405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46010" h="4058736">
                <a:moveTo>
                  <a:pt x="2123005" y="0"/>
                </a:moveTo>
                <a:lnTo>
                  <a:pt x="4246010" y="4058736"/>
                </a:lnTo>
                <a:lnTo>
                  <a:pt x="0" y="4058736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C9C097AD-306B-6C54-3862-D258D18E3638}"/>
              </a:ext>
            </a:extLst>
          </p:cNvPr>
          <p:cNvSpPr/>
          <p:nvPr/>
        </p:nvSpPr>
        <p:spPr>
          <a:xfrm>
            <a:off x="1272699" y="2662319"/>
            <a:ext cx="3811709" cy="3643591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5E8F774-B49D-96AB-44BD-62661D6639C6}"/>
              </a:ext>
            </a:extLst>
          </p:cNvPr>
          <p:cNvSpPr/>
          <p:nvPr/>
        </p:nvSpPr>
        <p:spPr>
          <a:xfrm>
            <a:off x="1272700" y="3390781"/>
            <a:ext cx="3049634" cy="2915127"/>
          </a:xfrm>
          <a:custGeom>
            <a:avLst/>
            <a:gdLst>
              <a:gd name="connsiteX0" fmla="*/ 1698553 w 3397105"/>
              <a:gd name="connsiteY0" fmla="*/ 0 h 3247273"/>
              <a:gd name="connsiteX1" fmla="*/ 3397105 w 3397105"/>
              <a:gd name="connsiteY1" fmla="*/ 3247273 h 3247273"/>
              <a:gd name="connsiteX2" fmla="*/ 0 w 3397105"/>
              <a:gd name="connsiteY2" fmla="*/ 3247273 h 324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7105" h="3247273">
                <a:moveTo>
                  <a:pt x="1698553" y="0"/>
                </a:moveTo>
                <a:lnTo>
                  <a:pt x="3397105" y="3247273"/>
                </a:lnTo>
                <a:lnTo>
                  <a:pt x="0" y="3247273"/>
                </a:lnTo>
                <a:close/>
              </a:path>
            </a:pathLst>
          </a:custGeom>
          <a:solidFill>
            <a:schemeClr val="tx1">
              <a:alpha val="8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E713EA-E562-6033-A5A5-96E4685F4388}"/>
              </a:ext>
            </a:extLst>
          </p:cNvPr>
          <p:cNvSpPr/>
          <p:nvPr/>
        </p:nvSpPr>
        <p:spPr>
          <a:xfrm>
            <a:off x="2175037" y="4117483"/>
            <a:ext cx="882798" cy="72669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B086D92-A3D2-2CFA-88DF-15E04FAE54B4}"/>
              </a:ext>
            </a:extLst>
          </p:cNvPr>
          <p:cNvSpPr/>
          <p:nvPr/>
        </p:nvSpPr>
        <p:spPr>
          <a:xfrm>
            <a:off x="1151979" y="3390783"/>
            <a:ext cx="3049634" cy="291512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CBFD742-52E4-1F21-86AD-C087CE84B904}"/>
              </a:ext>
            </a:extLst>
          </p:cNvPr>
          <p:cNvSpPr/>
          <p:nvPr/>
        </p:nvSpPr>
        <p:spPr>
          <a:xfrm>
            <a:off x="1151979" y="4119246"/>
            <a:ext cx="2287557" cy="2186661"/>
          </a:xfrm>
          <a:custGeom>
            <a:avLst/>
            <a:gdLst>
              <a:gd name="connsiteX0" fmla="*/ 1274099 w 2548198"/>
              <a:gd name="connsiteY0" fmla="*/ 0 h 2435807"/>
              <a:gd name="connsiteX1" fmla="*/ 2548198 w 2548198"/>
              <a:gd name="connsiteY1" fmla="*/ 2435807 h 2435807"/>
              <a:gd name="connsiteX2" fmla="*/ 0 w 2548198"/>
              <a:gd name="connsiteY2" fmla="*/ 2435807 h 24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8198" h="2435807">
                <a:moveTo>
                  <a:pt x="1274099" y="0"/>
                </a:moveTo>
                <a:lnTo>
                  <a:pt x="2548198" y="2435807"/>
                </a:lnTo>
                <a:lnTo>
                  <a:pt x="0" y="24358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5ABE97-FA51-8F36-0F81-879721D4AD32}"/>
              </a:ext>
            </a:extLst>
          </p:cNvPr>
          <p:cNvSpPr/>
          <p:nvPr/>
        </p:nvSpPr>
        <p:spPr>
          <a:xfrm>
            <a:off x="1674412" y="4845946"/>
            <a:ext cx="882798" cy="73022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D2AA7148-F8E8-95D2-278D-BAE53164616F}"/>
              </a:ext>
            </a:extLst>
          </p:cNvPr>
          <p:cNvSpPr/>
          <p:nvPr/>
        </p:nvSpPr>
        <p:spPr>
          <a:xfrm>
            <a:off x="1031257" y="4119248"/>
            <a:ext cx="2287557" cy="218666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89650D2-2A73-E683-5CAB-DD2706C5A373}"/>
              </a:ext>
            </a:extLst>
          </p:cNvPr>
          <p:cNvSpPr/>
          <p:nvPr/>
        </p:nvSpPr>
        <p:spPr>
          <a:xfrm>
            <a:off x="1031259" y="4847711"/>
            <a:ext cx="1525479" cy="1458196"/>
          </a:xfrm>
          <a:custGeom>
            <a:avLst/>
            <a:gdLst>
              <a:gd name="connsiteX0" fmla="*/ 849645 w 1699290"/>
              <a:gd name="connsiteY0" fmla="*/ 0 h 1624341"/>
              <a:gd name="connsiteX1" fmla="*/ 1699290 w 1699290"/>
              <a:gd name="connsiteY1" fmla="*/ 1624341 h 1624341"/>
              <a:gd name="connsiteX2" fmla="*/ 0 w 1699290"/>
              <a:gd name="connsiteY2" fmla="*/ 1624341 h 162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9290" h="1624341">
                <a:moveTo>
                  <a:pt x="849645" y="0"/>
                </a:moveTo>
                <a:lnTo>
                  <a:pt x="1699290" y="1624341"/>
                </a:lnTo>
                <a:lnTo>
                  <a:pt x="0" y="1624341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1DA3FB-BF9F-A236-B8B3-F8C20B5659E2}"/>
              </a:ext>
            </a:extLst>
          </p:cNvPr>
          <p:cNvSpPr/>
          <p:nvPr/>
        </p:nvSpPr>
        <p:spPr>
          <a:xfrm>
            <a:off x="1170673" y="5577938"/>
            <a:ext cx="882798" cy="72719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US" sz="1350" kern="0">
              <a:solidFill>
                <a:prstClr val="black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23F3852F-3530-EF6B-0609-CE2419BE6FB4}"/>
              </a:ext>
            </a:extLst>
          </p:cNvPr>
          <p:cNvSpPr/>
          <p:nvPr/>
        </p:nvSpPr>
        <p:spPr>
          <a:xfrm>
            <a:off x="910536" y="4847711"/>
            <a:ext cx="1525481" cy="145819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1365450-3307-937A-25D7-0B2228D043C3}"/>
              </a:ext>
            </a:extLst>
          </p:cNvPr>
          <p:cNvSpPr/>
          <p:nvPr/>
        </p:nvSpPr>
        <p:spPr>
          <a:xfrm>
            <a:off x="910539" y="5576674"/>
            <a:ext cx="762883" cy="729235"/>
          </a:xfrm>
          <a:custGeom>
            <a:avLst/>
            <a:gdLst>
              <a:gd name="connsiteX0" fmla="*/ 424902 w 849805"/>
              <a:gd name="connsiteY0" fmla="*/ 0 h 812323"/>
              <a:gd name="connsiteX1" fmla="*/ 849805 w 849805"/>
              <a:gd name="connsiteY1" fmla="*/ 812323 h 812323"/>
              <a:gd name="connsiteX2" fmla="*/ 0 w 849805"/>
              <a:gd name="connsiteY2" fmla="*/ 812323 h 812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805" h="812323">
                <a:moveTo>
                  <a:pt x="424902" y="0"/>
                </a:moveTo>
                <a:lnTo>
                  <a:pt x="849805" y="812323"/>
                </a:lnTo>
                <a:lnTo>
                  <a:pt x="0" y="812323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kern="0" dirty="0">
              <a:solidFill>
                <a:prstClr val="black"/>
              </a:solidFill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387D88D-E563-D9DF-7277-4BED9FB5BA4F}"/>
              </a:ext>
            </a:extLst>
          </p:cNvPr>
          <p:cNvSpPr/>
          <p:nvPr/>
        </p:nvSpPr>
        <p:spPr>
          <a:xfrm>
            <a:off x="789815" y="5576673"/>
            <a:ext cx="762885" cy="72923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en-US" sz="1350" kern="0" dirty="0">
              <a:solidFill>
                <a:schemeClr val="bg1"/>
              </a:solidFill>
            </a:endParaRPr>
          </a:p>
        </p:txBody>
      </p:sp>
      <p:pic>
        <p:nvPicPr>
          <p:cNvPr id="44" name="Graphic 43" descr="Bullseye with solid fill">
            <a:extLst>
              <a:ext uri="{FF2B5EF4-FFF2-40B4-BE49-F238E27FC236}">
                <a16:creationId xmlns:a16="http://schemas.microsoft.com/office/drawing/2014/main" id="{BDA24831-FB37-B2FD-2FAF-02579F7E3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70460" y="3182691"/>
            <a:ext cx="416184" cy="416184"/>
          </a:xfrm>
          <a:prstGeom prst="rect">
            <a:avLst/>
          </a:prstGeom>
        </p:spPr>
      </p:pic>
      <p:pic>
        <p:nvPicPr>
          <p:cNvPr id="45" name="Graphic 44" descr="Coins with solid fill">
            <a:extLst>
              <a:ext uri="{FF2B5EF4-FFF2-40B4-BE49-F238E27FC236}">
                <a16:creationId xmlns:a16="http://schemas.microsoft.com/office/drawing/2014/main" id="{4B1929FC-9D1A-DFCC-32FC-D3AC6A40A1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1652" y="2455308"/>
            <a:ext cx="416184" cy="416184"/>
          </a:xfrm>
          <a:prstGeom prst="rect">
            <a:avLst/>
          </a:prstGeom>
        </p:spPr>
      </p:pic>
      <p:pic>
        <p:nvPicPr>
          <p:cNvPr id="46" name="Graphic 45" descr="Chat with solid fill">
            <a:extLst>
              <a:ext uri="{FF2B5EF4-FFF2-40B4-BE49-F238E27FC236}">
                <a16:creationId xmlns:a16="http://schemas.microsoft.com/office/drawing/2014/main" id="{85B65CF0-7FA9-8968-7591-53D59EDB11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65184" y="5368083"/>
            <a:ext cx="416184" cy="416184"/>
          </a:xfrm>
          <a:prstGeom prst="rect">
            <a:avLst/>
          </a:prstGeom>
        </p:spPr>
      </p:pic>
      <p:pic>
        <p:nvPicPr>
          <p:cNvPr id="47" name="Graphic 46" descr="Single gear with solid fill">
            <a:extLst>
              <a:ext uri="{FF2B5EF4-FFF2-40B4-BE49-F238E27FC236}">
                <a16:creationId xmlns:a16="http://schemas.microsoft.com/office/drawing/2014/main" id="{CC263D5D-DAB6-7A6E-6B98-6E88225BCB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3165" y="5851518"/>
            <a:ext cx="416184" cy="416184"/>
          </a:xfrm>
          <a:prstGeom prst="rect">
            <a:avLst/>
          </a:prstGeom>
        </p:spPr>
      </p:pic>
      <p:pic>
        <p:nvPicPr>
          <p:cNvPr id="48" name="Graphic 47" descr="Magnifying glass with solid fill">
            <a:extLst>
              <a:ext uri="{FF2B5EF4-FFF2-40B4-BE49-F238E27FC236}">
                <a16:creationId xmlns:a16="http://schemas.microsoft.com/office/drawing/2014/main" id="{42C0A704-BBC3-BA81-5F4B-6984897314D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6944" y="4639620"/>
            <a:ext cx="416184" cy="416184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B50361D7-4659-2FD8-CD7E-E26613A9C08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468047" y="3911155"/>
            <a:ext cx="417494" cy="4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0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168</Words>
  <Application>Microsoft Office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Layered Ribbon Pyramid – Slide Template</vt:lpstr>
      <vt:lpstr>Layered Ribbon Pyramid – Slide Template</vt:lpstr>
      <vt:lpstr>Layered Ribbon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Layered Ribbon Pyramid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2023-11-27T16:51:59Z</dcterms:modified>
  <cp:category>Charts &amp; Diagrams</cp:category>
</cp:coreProperties>
</file>