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2" r:id="rId4"/>
    <p:sldId id="353" r:id="rId5"/>
    <p:sldId id="354"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26839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254912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11/27/2023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15.svg"/><Relationship Id="rId4" Type="http://schemas.openxmlformats.org/officeDocument/2006/relationships/image" Target="../media/image3.svg"/><Relationship Id="rId9" Type="http://schemas.openxmlformats.org/officeDocument/2006/relationships/image" Target="../media/image14.png"/><Relationship Id="rId14" Type="http://schemas.openxmlformats.org/officeDocument/2006/relationships/image" Target="../media/image1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4B3D96-E3E7-39CE-3266-C4909331A719}"/>
              </a:ext>
            </a:extLst>
          </p:cNvPr>
          <p:cNvSpPr/>
          <p:nvPr/>
        </p:nvSpPr>
        <p:spPr>
          <a:xfrm>
            <a:off x="5546858" y="2247174"/>
            <a:ext cx="983383" cy="809500"/>
          </a:xfrm>
          <a:prstGeom prst="rect">
            <a:avLst/>
          </a:pr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 name="Rectangle 10">
            <a:extLst>
              <a:ext uri="{FF2B5EF4-FFF2-40B4-BE49-F238E27FC236}">
                <a16:creationId xmlns:a16="http://schemas.microsoft.com/office/drawing/2014/main" id="{4B820BAE-AD3C-3D98-0CC6-7BDFADED29C2}"/>
              </a:ext>
            </a:extLst>
          </p:cNvPr>
          <p:cNvSpPr/>
          <p:nvPr/>
        </p:nvSpPr>
        <p:spPr>
          <a:xfrm>
            <a:off x="4987930" y="3056673"/>
            <a:ext cx="983383" cy="809500"/>
          </a:xfrm>
          <a:prstGeom prst="rect">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 name="Rectangle 3">
            <a:extLst>
              <a:ext uri="{FF2B5EF4-FFF2-40B4-BE49-F238E27FC236}">
                <a16:creationId xmlns:a16="http://schemas.microsoft.com/office/drawing/2014/main" id="{BD3A8A3D-237D-9E4E-E87E-DB35CB6E4896}"/>
              </a:ext>
            </a:extLst>
          </p:cNvPr>
          <p:cNvSpPr/>
          <p:nvPr/>
        </p:nvSpPr>
        <p:spPr>
          <a:xfrm>
            <a:off x="6530241" y="2247174"/>
            <a:ext cx="5661759" cy="812879"/>
          </a:xfrm>
          <a:prstGeom prst="rect">
            <a:avLst/>
          </a:prstGeom>
          <a:solidFill>
            <a:schemeClr val="accent6"/>
          </a:solidFill>
          <a:ln>
            <a:noFill/>
          </a:ln>
        </p:spPr>
        <p:txBody>
          <a:bodyPr vert="horz" wrap="square" lIns="731520" tIns="45720" rIns="45720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cap="all" noProof="1">
                <a:solidFill>
                  <a:schemeClr val="tx1">
                    <a:lumMod val="85000"/>
                    <a:lumOff val="15000"/>
                  </a:schemeClr>
                </a:solidFill>
              </a:rPr>
              <a:t>02</a:t>
            </a:r>
            <a:r>
              <a:rPr lang="en-US" cap="all" noProof="1">
                <a:solidFill>
                  <a:schemeClr val="tx1">
                    <a:lumMod val="85000"/>
                    <a:lumOff val="15000"/>
                  </a:schemeClr>
                </a:solidFill>
              </a:rPr>
              <a:t> - Lorem ipsum dolor</a:t>
            </a:r>
            <a:endParaRPr kumimoji="0" lang="en-US" b="1" i="0" u="none" strike="noStrike" kern="0" cap="all" spc="0" normalizeH="0" noProof="0" dirty="0">
              <a:ln>
                <a:noFill/>
              </a:ln>
              <a:solidFill>
                <a:schemeClr val="tx1">
                  <a:lumMod val="85000"/>
                  <a:lumOff val="15000"/>
                </a:schemeClr>
              </a:solidFill>
              <a:effectLst/>
              <a:uLnTx/>
              <a:uFillTx/>
            </a:endParaRPr>
          </a:p>
        </p:txBody>
      </p:sp>
      <p:sp>
        <p:nvSpPr>
          <p:cNvPr id="5" name="Rectangle 4">
            <a:extLst>
              <a:ext uri="{FF2B5EF4-FFF2-40B4-BE49-F238E27FC236}">
                <a16:creationId xmlns:a16="http://schemas.microsoft.com/office/drawing/2014/main" id="{D6AED4EF-379F-4A9F-FE7B-4650783C74E4}"/>
              </a:ext>
            </a:extLst>
          </p:cNvPr>
          <p:cNvSpPr/>
          <p:nvPr/>
        </p:nvSpPr>
        <p:spPr>
          <a:xfrm>
            <a:off x="6953434" y="3058638"/>
            <a:ext cx="5238566" cy="812879"/>
          </a:xfrm>
          <a:prstGeom prst="rect">
            <a:avLst/>
          </a:prstGeom>
          <a:solidFill>
            <a:schemeClr val="accent5"/>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bg1"/>
                </a:solidFill>
              </a:rPr>
              <a:t>03</a:t>
            </a:r>
            <a:r>
              <a:rPr lang="en-US" cap="all" noProof="1">
                <a:solidFill>
                  <a:schemeClr val="bg1"/>
                </a:solidFill>
              </a:rPr>
              <a:t> - Lorem ipsum dolor</a:t>
            </a:r>
            <a:endParaRPr lang="en-US" b="1" kern="0" cap="all" dirty="0">
              <a:solidFill>
                <a:schemeClr val="bg1"/>
              </a:solidFill>
            </a:endParaRPr>
          </a:p>
        </p:txBody>
      </p:sp>
      <p:sp>
        <p:nvSpPr>
          <p:cNvPr id="6" name="Rectangle 5">
            <a:extLst>
              <a:ext uri="{FF2B5EF4-FFF2-40B4-BE49-F238E27FC236}">
                <a16:creationId xmlns:a16="http://schemas.microsoft.com/office/drawing/2014/main" id="{A366A8E6-BDAE-73E8-C581-13FC9B654080}"/>
              </a:ext>
            </a:extLst>
          </p:cNvPr>
          <p:cNvSpPr/>
          <p:nvPr/>
        </p:nvSpPr>
        <p:spPr>
          <a:xfrm>
            <a:off x="7377888" y="3870103"/>
            <a:ext cx="4814112" cy="812879"/>
          </a:xfrm>
          <a:prstGeom prst="rect">
            <a:avLst/>
          </a:prstGeom>
          <a:solidFill>
            <a:schemeClr val="accent3"/>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tx1">
                    <a:lumMod val="85000"/>
                    <a:lumOff val="15000"/>
                  </a:schemeClr>
                </a:solidFill>
              </a:rPr>
              <a:t>04</a:t>
            </a:r>
            <a:r>
              <a:rPr lang="en-US" cap="all" noProof="1">
                <a:solidFill>
                  <a:schemeClr val="tx1">
                    <a:lumMod val="85000"/>
                    <a:lumOff val="15000"/>
                  </a:schemeClr>
                </a:solidFill>
              </a:rPr>
              <a:t> - Lorem ipsum dolor</a:t>
            </a:r>
            <a:endParaRPr lang="en-US" b="1" kern="0" cap="all" dirty="0">
              <a:solidFill>
                <a:schemeClr val="tx1">
                  <a:lumMod val="85000"/>
                  <a:lumOff val="15000"/>
                </a:schemeClr>
              </a:solidFill>
            </a:endParaRPr>
          </a:p>
        </p:txBody>
      </p:sp>
      <p:sp>
        <p:nvSpPr>
          <p:cNvPr id="7" name="Rectangle 6">
            <a:extLst>
              <a:ext uri="{FF2B5EF4-FFF2-40B4-BE49-F238E27FC236}">
                <a16:creationId xmlns:a16="http://schemas.microsoft.com/office/drawing/2014/main" id="{C3EFD00A-147D-0C2B-1F92-6ED662E4C449}"/>
              </a:ext>
            </a:extLst>
          </p:cNvPr>
          <p:cNvSpPr/>
          <p:nvPr/>
        </p:nvSpPr>
        <p:spPr>
          <a:xfrm>
            <a:off x="7783516" y="4681567"/>
            <a:ext cx="4408483" cy="812879"/>
          </a:xfrm>
          <a:prstGeom prst="rect">
            <a:avLst/>
          </a:prstGeom>
          <a:solidFill>
            <a:schemeClr val="accent2"/>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tx1">
                    <a:lumMod val="85000"/>
                    <a:lumOff val="15000"/>
                  </a:schemeClr>
                </a:solidFill>
              </a:rPr>
              <a:t>05</a:t>
            </a:r>
            <a:r>
              <a:rPr lang="en-US" cap="all" noProof="1">
                <a:solidFill>
                  <a:schemeClr val="tx1">
                    <a:lumMod val="85000"/>
                    <a:lumOff val="15000"/>
                  </a:schemeClr>
                </a:solidFill>
              </a:rPr>
              <a:t> - Lorem ipsum dolor</a:t>
            </a:r>
            <a:endParaRPr lang="en-US" b="1" kern="0" cap="all" dirty="0">
              <a:solidFill>
                <a:schemeClr val="tx1">
                  <a:lumMod val="85000"/>
                  <a:lumOff val="15000"/>
                </a:schemeClr>
              </a:solidFill>
            </a:endParaRPr>
          </a:p>
        </p:txBody>
      </p:sp>
      <p:sp>
        <p:nvSpPr>
          <p:cNvPr id="8" name="Rectangle 7">
            <a:extLst>
              <a:ext uri="{FF2B5EF4-FFF2-40B4-BE49-F238E27FC236}">
                <a16:creationId xmlns:a16="http://schemas.microsoft.com/office/drawing/2014/main" id="{07AEA1BA-5B97-4148-E360-0B695976435F}"/>
              </a:ext>
            </a:extLst>
          </p:cNvPr>
          <p:cNvSpPr/>
          <p:nvPr/>
        </p:nvSpPr>
        <p:spPr>
          <a:xfrm>
            <a:off x="8210205" y="5493030"/>
            <a:ext cx="3981793" cy="812879"/>
          </a:xfrm>
          <a:prstGeom prst="rect">
            <a:avLst/>
          </a:prstGeom>
          <a:solidFill>
            <a:schemeClr val="tx2"/>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bg1"/>
                </a:solidFill>
              </a:rPr>
              <a:t>06</a:t>
            </a:r>
            <a:r>
              <a:rPr lang="en-US" cap="all" noProof="1">
                <a:solidFill>
                  <a:schemeClr val="bg1"/>
                </a:solidFill>
              </a:rPr>
              <a:t> - Lorem ipsum dolor</a:t>
            </a:r>
          </a:p>
        </p:txBody>
      </p:sp>
      <p:sp>
        <p:nvSpPr>
          <p:cNvPr id="9" name="Rectangle 8">
            <a:extLst>
              <a:ext uri="{FF2B5EF4-FFF2-40B4-BE49-F238E27FC236}">
                <a16:creationId xmlns:a16="http://schemas.microsoft.com/office/drawing/2014/main" id="{A4E88301-9D5E-D1DA-4035-4D4DDF81636B}"/>
              </a:ext>
            </a:extLst>
          </p:cNvPr>
          <p:cNvSpPr/>
          <p:nvPr/>
        </p:nvSpPr>
        <p:spPr>
          <a:xfrm>
            <a:off x="6102536" y="1439640"/>
            <a:ext cx="6089464" cy="812879"/>
          </a:xfrm>
          <a:prstGeom prst="rect">
            <a:avLst/>
          </a:prstGeom>
          <a:solidFill>
            <a:schemeClr val="bg2"/>
          </a:solidFill>
          <a:ln>
            <a:noFill/>
          </a:ln>
        </p:spPr>
        <p:txBody>
          <a:bodyPr vert="horz" wrap="square" lIns="731520" tIns="45720" rIns="45720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cap="all" noProof="1">
                <a:solidFill>
                  <a:schemeClr val="tx1">
                    <a:lumMod val="85000"/>
                    <a:lumOff val="15000"/>
                  </a:schemeClr>
                </a:solidFill>
              </a:rPr>
              <a:t>01</a:t>
            </a:r>
            <a:r>
              <a:rPr lang="en-US" cap="all" noProof="1">
                <a:solidFill>
                  <a:schemeClr val="tx1">
                    <a:lumMod val="85000"/>
                    <a:lumOff val="15000"/>
                  </a:schemeClr>
                </a:solidFill>
              </a:rPr>
              <a:t> - Lorem ipsum dolor</a:t>
            </a:r>
            <a:endParaRPr kumimoji="0" lang="en-US" b="1" i="0" u="none" strike="noStrike" kern="0" cap="all" spc="0" normalizeH="0" noProof="0" dirty="0">
              <a:ln>
                <a:noFill/>
              </a:ln>
              <a:solidFill>
                <a:schemeClr val="tx1">
                  <a:lumMod val="85000"/>
                  <a:lumOff val="15000"/>
                </a:schemeClr>
              </a:solidFill>
              <a:effectLst/>
              <a:uLnTx/>
              <a:uFillTx/>
            </a:endParaRPr>
          </a:p>
        </p:txBody>
      </p:sp>
      <p:sp>
        <p:nvSpPr>
          <p:cNvPr id="20" name="Freeform: Shape 19">
            <a:extLst>
              <a:ext uri="{FF2B5EF4-FFF2-40B4-BE49-F238E27FC236}">
                <a16:creationId xmlns:a16="http://schemas.microsoft.com/office/drawing/2014/main" id="{83763950-3738-501C-AAEF-30CF498492F9}"/>
              </a:ext>
            </a:extLst>
          </p:cNvPr>
          <p:cNvSpPr/>
          <p:nvPr/>
        </p:nvSpPr>
        <p:spPr>
          <a:xfrm>
            <a:off x="6102536" y="1439640"/>
            <a:ext cx="2791436" cy="4866271"/>
          </a:xfrm>
          <a:custGeom>
            <a:avLst/>
            <a:gdLst>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850898 w 2791436"/>
              <a:gd name="connsiteY10" fmla="*/ 1620413 h 4866271"/>
              <a:gd name="connsiteX11" fmla="*/ 427705 w 2791436"/>
              <a:gd name="connsiteY11" fmla="*/ 1620413 h 4866271"/>
              <a:gd name="connsiteX12" fmla="*/ 427705 w 2791436"/>
              <a:gd name="connsiteY12" fmla="*/ 812879 h 4866271"/>
              <a:gd name="connsiteX13" fmla="*/ 0 w 2791436"/>
              <a:gd name="connsiteY13" fmla="*/ 812879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850898 w 2791436"/>
              <a:gd name="connsiteY10" fmla="*/ 1620413 h 4866271"/>
              <a:gd name="connsiteX11" fmla="*/ 427705 w 2791436"/>
              <a:gd name="connsiteY11" fmla="*/ 1620413 h 4866271"/>
              <a:gd name="connsiteX12" fmla="*/ 0 w 2791436"/>
              <a:gd name="connsiteY12" fmla="*/ 812879 h 4866271"/>
              <a:gd name="connsiteX13" fmla="*/ 0 w 2791436"/>
              <a:gd name="connsiteY13"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427705 w 2791436"/>
              <a:gd name="connsiteY10" fmla="*/ 1620413 h 4866271"/>
              <a:gd name="connsiteX11" fmla="*/ 0 w 2791436"/>
              <a:gd name="connsiteY11" fmla="*/ 812879 h 4866271"/>
              <a:gd name="connsiteX12" fmla="*/ 0 w 2791436"/>
              <a:gd name="connsiteY12"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850898 w 2791436"/>
              <a:gd name="connsiteY8" fmla="*/ 2431877 h 4866271"/>
              <a:gd name="connsiteX9" fmla="*/ 427705 w 2791436"/>
              <a:gd name="connsiteY9" fmla="*/ 1620413 h 4866271"/>
              <a:gd name="connsiteX10" fmla="*/ 0 w 2791436"/>
              <a:gd name="connsiteY10" fmla="*/ 812879 h 4866271"/>
              <a:gd name="connsiteX11" fmla="*/ 0 w 2791436"/>
              <a:gd name="connsiteY11"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275352 w 2791436"/>
              <a:gd name="connsiteY6" fmla="*/ 3243342 h 4866271"/>
              <a:gd name="connsiteX7" fmla="*/ 850898 w 2791436"/>
              <a:gd name="connsiteY7" fmla="*/ 2431877 h 4866271"/>
              <a:gd name="connsiteX8" fmla="*/ 427705 w 2791436"/>
              <a:gd name="connsiteY8" fmla="*/ 1620413 h 4866271"/>
              <a:gd name="connsiteX9" fmla="*/ 0 w 2791436"/>
              <a:gd name="connsiteY9" fmla="*/ 812879 h 4866271"/>
              <a:gd name="connsiteX10" fmla="*/ 0 w 2791436"/>
              <a:gd name="connsiteY10"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1680980 w 2791436"/>
              <a:gd name="connsiteY4" fmla="*/ 4054806 h 4866271"/>
              <a:gd name="connsiteX5" fmla="*/ 1275352 w 2791436"/>
              <a:gd name="connsiteY5" fmla="*/ 3243342 h 4866271"/>
              <a:gd name="connsiteX6" fmla="*/ 850898 w 2791436"/>
              <a:gd name="connsiteY6" fmla="*/ 2431877 h 4866271"/>
              <a:gd name="connsiteX7" fmla="*/ 427705 w 2791436"/>
              <a:gd name="connsiteY7" fmla="*/ 1620413 h 4866271"/>
              <a:gd name="connsiteX8" fmla="*/ 0 w 2791436"/>
              <a:gd name="connsiteY8" fmla="*/ 812879 h 4866271"/>
              <a:gd name="connsiteX9" fmla="*/ 0 w 2791436"/>
              <a:gd name="connsiteY9" fmla="*/ 0 h 486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436" h="4866271">
                <a:moveTo>
                  <a:pt x="0" y="0"/>
                </a:moveTo>
                <a:lnTo>
                  <a:pt x="246034" y="0"/>
                </a:lnTo>
                <a:lnTo>
                  <a:pt x="2791436" y="4866271"/>
                </a:lnTo>
                <a:lnTo>
                  <a:pt x="2107669" y="4866271"/>
                </a:lnTo>
                <a:lnTo>
                  <a:pt x="1680980" y="4054806"/>
                </a:lnTo>
                <a:lnTo>
                  <a:pt x="1275352" y="3243342"/>
                </a:lnTo>
                <a:lnTo>
                  <a:pt x="850898" y="2431877"/>
                </a:lnTo>
                <a:lnTo>
                  <a:pt x="427705" y="1620413"/>
                </a:lnTo>
                <a:lnTo>
                  <a:pt x="0" y="812879"/>
                </a:lnTo>
                <a:lnTo>
                  <a:pt x="0" y="0"/>
                </a:lnTo>
                <a:close/>
              </a:path>
            </a:pathLst>
          </a:custGeom>
          <a:solidFill>
            <a:schemeClr val="tx1">
              <a:alpha val="8000"/>
            </a:schemeClr>
          </a:solidFill>
          <a:ln>
            <a:noFill/>
          </a:ln>
        </p:spPr>
        <p:txBody>
          <a:bodyPr vert="horz" wrap="square" lIns="91440" tIns="45720" rIns="91440" bIns="4572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10" name="Isosceles Triangle 9">
            <a:extLst>
              <a:ext uri="{FF2B5EF4-FFF2-40B4-BE49-F238E27FC236}">
                <a16:creationId xmlns:a16="http://schemas.microsoft.com/office/drawing/2014/main" id="{A4F3A031-DDF8-1DD0-7ACC-6A8F85009CFC}"/>
              </a:ext>
            </a:extLst>
          </p:cNvPr>
          <p:cNvSpPr/>
          <p:nvPr/>
        </p:nvSpPr>
        <p:spPr>
          <a:xfrm>
            <a:off x="3558327" y="1436914"/>
            <a:ext cx="5093655" cy="4868995"/>
          </a:xfrm>
          <a:prstGeom prst="triangle">
            <a:avLst/>
          </a:prstGeom>
          <a:solidFill>
            <a:schemeClr val="bg2"/>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38" name="Freeform: Shape 37">
            <a:extLst>
              <a:ext uri="{FF2B5EF4-FFF2-40B4-BE49-F238E27FC236}">
                <a16:creationId xmlns:a16="http://schemas.microsoft.com/office/drawing/2014/main" id="{8EACC21E-AB46-DCA4-3FE6-76212293A811}"/>
              </a:ext>
            </a:extLst>
          </p:cNvPr>
          <p:cNvSpPr/>
          <p:nvPr/>
        </p:nvSpPr>
        <p:spPr>
          <a:xfrm>
            <a:off x="3558328" y="2247173"/>
            <a:ext cx="4246010" cy="4058736"/>
          </a:xfrm>
          <a:custGeom>
            <a:avLst/>
            <a:gdLst>
              <a:gd name="connsiteX0" fmla="*/ 2123005 w 4246010"/>
              <a:gd name="connsiteY0" fmla="*/ 0 h 4058736"/>
              <a:gd name="connsiteX1" fmla="*/ 4246010 w 4246010"/>
              <a:gd name="connsiteY1" fmla="*/ 4058736 h 4058736"/>
              <a:gd name="connsiteX2" fmla="*/ 0 w 4246010"/>
              <a:gd name="connsiteY2" fmla="*/ 4058736 h 4058736"/>
            </a:gdLst>
            <a:ahLst/>
            <a:cxnLst>
              <a:cxn ang="0">
                <a:pos x="connsiteX0" y="connsiteY0"/>
              </a:cxn>
              <a:cxn ang="0">
                <a:pos x="connsiteX1" y="connsiteY1"/>
              </a:cxn>
              <a:cxn ang="0">
                <a:pos x="connsiteX2" y="connsiteY2"/>
              </a:cxn>
            </a:cxnLst>
            <a:rect l="l" t="t" r="r" b="b"/>
            <a:pathLst>
              <a:path w="4246010" h="4058736">
                <a:moveTo>
                  <a:pt x="2123005" y="0"/>
                </a:moveTo>
                <a:lnTo>
                  <a:pt x="4246010" y="4058736"/>
                </a:lnTo>
                <a:lnTo>
                  <a:pt x="0" y="4058736"/>
                </a:lnTo>
                <a:close/>
              </a:path>
            </a:pathLst>
          </a:custGeom>
          <a:solidFill>
            <a:schemeClr val="tx1">
              <a:alpha val="8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15" name="Isosceles Triangle 14">
            <a:extLst>
              <a:ext uri="{FF2B5EF4-FFF2-40B4-BE49-F238E27FC236}">
                <a16:creationId xmlns:a16="http://schemas.microsoft.com/office/drawing/2014/main" id="{C9C097AD-306B-6C54-3862-D258D18E3638}"/>
              </a:ext>
            </a:extLst>
          </p:cNvPr>
          <p:cNvSpPr/>
          <p:nvPr/>
        </p:nvSpPr>
        <p:spPr>
          <a:xfrm>
            <a:off x="3423851" y="2247174"/>
            <a:ext cx="4246011" cy="4058737"/>
          </a:xfrm>
          <a:prstGeom prst="triangle">
            <a:avLst/>
          </a:pr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39" name="Freeform: Shape 38">
            <a:extLst>
              <a:ext uri="{FF2B5EF4-FFF2-40B4-BE49-F238E27FC236}">
                <a16:creationId xmlns:a16="http://schemas.microsoft.com/office/drawing/2014/main" id="{85E8F774-B49D-96AB-44BD-62661D6639C6}"/>
              </a:ext>
            </a:extLst>
          </p:cNvPr>
          <p:cNvSpPr/>
          <p:nvPr/>
        </p:nvSpPr>
        <p:spPr>
          <a:xfrm>
            <a:off x="3423853" y="3058637"/>
            <a:ext cx="3397105" cy="3247273"/>
          </a:xfrm>
          <a:custGeom>
            <a:avLst/>
            <a:gdLst>
              <a:gd name="connsiteX0" fmla="*/ 1698553 w 3397105"/>
              <a:gd name="connsiteY0" fmla="*/ 0 h 3247273"/>
              <a:gd name="connsiteX1" fmla="*/ 3397105 w 3397105"/>
              <a:gd name="connsiteY1" fmla="*/ 3247273 h 3247273"/>
              <a:gd name="connsiteX2" fmla="*/ 0 w 3397105"/>
              <a:gd name="connsiteY2" fmla="*/ 3247273 h 3247273"/>
            </a:gdLst>
            <a:ahLst/>
            <a:cxnLst>
              <a:cxn ang="0">
                <a:pos x="connsiteX0" y="connsiteY0"/>
              </a:cxn>
              <a:cxn ang="0">
                <a:pos x="connsiteX1" y="connsiteY1"/>
              </a:cxn>
              <a:cxn ang="0">
                <a:pos x="connsiteX2" y="connsiteY2"/>
              </a:cxn>
            </a:cxnLst>
            <a:rect l="l" t="t" r="r" b="b"/>
            <a:pathLst>
              <a:path w="3397105" h="3247273">
                <a:moveTo>
                  <a:pt x="1698553" y="0"/>
                </a:moveTo>
                <a:lnTo>
                  <a:pt x="3397105" y="3247273"/>
                </a:lnTo>
                <a:lnTo>
                  <a:pt x="0" y="3247273"/>
                </a:lnTo>
                <a:close/>
              </a:path>
            </a:pathLst>
          </a:custGeom>
          <a:solidFill>
            <a:schemeClr val="tx1">
              <a:alpha val="8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Layered Ribbon Pyramid – Slide Template</a:t>
            </a:r>
          </a:p>
        </p:txBody>
      </p:sp>
      <p:sp>
        <p:nvSpPr>
          <p:cNvPr id="12" name="Rectangle 11">
            <a:extLst>
              <a:ext uri="{FF2B5EF4-FFF2-40B4-BE49-F238E27FC236}">
                <a16:creationId xmlns:a16="http://schemas.microsoft.com/office/drawing/2014/main" id="{DCE713EA-E562-6033-A5A5-96E4685F4388}"/>
              </a:ext>
            </a:extLst>
          </p:cNvPr>
          <p:cNvSpPr/>
          <p:nvPr/>
        </p:nvSpPr>
        <p:spPr>
          <a:xfrm>
            <a:off x="4429001" y="3868138"/>
            <a:ext cx="983383" cy="809499"/>
          </a:xfrm>
          <a:prstGeom prst="rect">
            <a:avLst/>
          </a:prstGeom>
          <a:solidFill>
            <a:schemeClr val="accent3">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6" name="Isosceles Triangle 15">
            <a:extLst>
              <a:ext uri="{FF2B5EF4-FFF2-40B4-BE49-F238E27FC236}">
                <a16:creationId xmlns:a16="http://schemas.microsoft.com/office/drawing/2014/main" id="{3B086D92-A3D2-2CFA-88DF-15E04FAE54B4}"/>
              </a:ext>
            </a:extLst>
          </p:cNvPr>
          <p:cNvSpPr/>
          <p:nvPr/>
        </p:nvSpPr>
        <p:spPr>
          <a:xfrm>
            <a:off x="3289377" y="3058638"/>
            <a:ext cx="3397105" cy="3247273"/>
          </a:xfrm>
          <a:prstGeom prst="triangle">
            <a:avLst/>
          </a:pr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41" name="Freeform: Shape 40">
            <a:extLst>
              <a:ext uri="{FF2B5EF4-FFF2-40B4-BE49-F238E27FC236}">
                <a16:creationId xmlns:a16="http://schemas.microsoft.com/office/drawing/2014/main" id="{ECBFD742-52E4-1F21-86AD-C087CE84B904}"/>
              </a:ext>
            </a:extLst>
          </p:cNvPr>
          <p:cNvSpPr/>
          <p:nvPr/>
        </p:nvSpPr>
        <p:spPr>
          <a:xfrm>
            <a:off x="3289378" y="3870102"/>
            <a:ext cx="2548198" cy="2435807"/>
          </a:xfrm>
          <a:custGeom>
            <a:avLst/>
            <a:gdLst>
              <a:gd name="connsiteX0" fmla="*/ 1274099 w 2548198"/>
              <a:gd name="connsiteY0" fmla="*/ 0 h 2435807"/>
              <a:gd name="connsiteX1" fmla="*/ 2548198 w 2548198"/>
              <a:gd name="connsiteY1" fmla="*/ 2435807 h 2435807"/>
              <a:gd name="connsiteX2" fmla="*/ 0 w 2548198"/>
              <a:gd name="connsiteY2" fmla="*/ 2435807 h 2435807"/>
            </a:gdLst>
            <a:ahLst/>
            <a:cxnLst>
              <a:cxn ang="0">
                <a:pos x="connsiteX0" y="connsiteY0"/>
              </a:cxn>
              <a:cxn ang="0">
                <a:pos x="connsiteX1" y="connsiteY1"/>
              </a:cxn>
              <a:cxn ang="0">
                <a:pos x="connsiteX2" y="connsiteY2"/>
              </a:cxn>
            </a:cxnLst>
            <a:rect l="l" t="t" r="r" b="b"/>
            <a:pathLst>
              <a:path w="2548198" h="2435807">
                <a:moveTo>
                  <a:pt x="1274099" y="0"/>
                </a:moveTo>
                <a:lnTo>
                  <a:pt x="2548198" y="2435807"/>
                </a:lnTo>
                <a:lnTo>
                  <a:pt x="0" y="2435807"/>
                </a:lnTo>
                <a:close/>
              </a:path>
            </a:pathLst>
          </a:custGeom>
          <a:solidFill>
            <a:schemeClr val="tx1">
              <a:alpha val="12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13" name="Rectangle 12">
            <a:extLst>
              <a:ext uri="{FF2B5EF4-FFF2-40B4-BE49-F238E27FC236}">
                <a16:creationId xmlns:a16="http://schemas.microsoft.com/office/drawing/2014/main" id="{455ABE97-FA51-8F36-0F81-879721D4AD32}"/>
              </a:ext>
            </a:extLst>
          </p:cNvPr>
          <p:cNvSpPr/>
          <p:nvPr/>
        </p:nvSpPr>
        <p:spPr>
          <a:xfrm>
            <a:off x="3871335" y="4679602"/>
            <a:ext cx="983383" cy="813430"/>
          </a:xfrm>
          <a:prstGeom prst="rect">
            <a:avLst/>
          </a:pr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7" name="Isosceles Triangle 16">
            <a:extLst>
              <a:ext uri="{FF2B5EF4-FFF2-40B4-BE49-F238E27FC236}">
                <a16:creationId xmlns:a16="http://schemas.microsoft.com/office/drawing/2014/main" id="{D2AA7148-F8E8-95D2-278D-BAE53164616F}"/>
              </a:ext>
            </a:extLst>
          </p:cNvPr>
          <p:cNvSpPr/>
          <p:nvPr/>
        </p:nvSpPr>
        <p:spPr>
          <a:xfrm>
            <a:off x="3154902" y="3870103"/>
            <a:ext cx="2548198" cy="2435807"/>
          </a:xfrm>
          <a:prstGeom prst="triangle">
            <a:avLst/>
          </a:pr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42" name="Freeform: Shape 41">
            <a:extLst>
              <a:ext uri="{FF2B5EF4-FFF2-40B4-BE49-F238E27FC236}">
                <a16:creationId xmlns:a16="http://schemas.microsoft.com/office/drawing/2014/main" id="{C89650D2-2A73-E683-5CAB-DD2706C5A373}"/>
              </a:ext>
            </a:extLst>
          </p:cNvPr>
          <p:cNvSpPr/>
          <p:nvPr/>
        </p:nvSpPr>
        <p:spPr>
          <a:xfrm>
            <a:off x="3154903" y="4681568"/>
            <a:ext cx="1699290" cy="1624341"/>
          </a:xfrm>
          <a:custGeom>
            <a:avLst/>
            <a:gdLst>
              <a:gd name="connsiteX0" fmla="*/ 849645 w 1699290"/>
              <a:gd name="connsiteY0" fmla="*/ 0 h 1624341"/>
              <a:gd name="connsiteX1" fmla="*/ 1699290 w 1699290"/>
              <a:gd name="connsiteY1" fmla="*/ 1624341 h 1624341"/>
              <a:gd name="connsiteX2" fmla="*/ 0 w 1699290"/>
              <a:gd name="connsiteY2" fmla="*/ 1624341 h 1624341"/>
            </a:gdLst>
            <a:ahLst/>
            <a:cxnLst>
              <a:cxn ang="0">
                <a:pos x="connsiteX0" y="connsiteY0"/>
              </a:cxn>
              <a:cxn ang="0">
                <a:pos x="connsiteX1" y="connsiteY1"/>
              </a:cxn>
              <a:cxn ang="0">
                <a:pos x="connsiteX2" y="connsiteY2"/>
              </a:cxn>
            </a:cxnLst>
            <a:rect l="l" t="t" r="r" b="b"/>
            <a:pathLst>
              <a:path w="1699290" h="1624341">
                <a:moveTo>
                  <a:pt x="849645" y="0"/>
                </a:moveTo>
                <a:lnTo>
                  <a:pt x="1699290" y="1624341"/>
                </a:lnTo>
                <a:lnTo>
                  <a:pt x="0" y="1624341"/>
                </a:lnTo>
                <a:close/>
              </a:path>
            </a:pathLst>
          </a:custGeom>
          <a:solidFill>
            <a:schemeClr val="tx1">
              <a:alpha val="12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14" name="Rectangle 13">
            <a:extLst>
              <a:ext uri="{FF2B5EF4-FFF2-40B4-BE49-F238E27FC236}">
                <a16:creationId xmlns:a16="http://schemas.microsoft.com/office/drawing/2014/main" id="{C91DA3FB-BF9F-A236-B8B3-F8C20B5659E2}"/>
              </a:ext>
            </a:extLst>
          </p:cNvPr>
          <p:cNvSpPr/>
          <p:nvPr/>
        </p:nvSpPr>
        <p:spPr>
          <a:xfrm>
            <a:off x="3310200" y="5494996"/>
            <a:ext cx="983383" cy="810054"/>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8" name="Isosceles Triangle 17">
            <a:extLst>
              <a:ext uri="{FF2B5EF4-FFF2-40B4-BE49-F238E27FC236}">
                <a16:creationId xmlns:a16="http://schemas.microsoft.com/office/drawing/2014/main" id="{23F3852F-3530-EF6B-0609-CE2419BE6FB4}"/>
              </a:ext>
            </a:extLst>
          </p:cNvPr>
          <p:cNvSpPr/>
          <p:nvPr/>
        </p:nvSpPr>
        <p:spPr>
          <a:xfrm>
            <a:off x="3020425" y="4681567"/>
            <a:ext cx="1699292" cy="1624343"/>
          </a:xfrm>
          <a:prstGeom prst="triangle">
            <a:avLst/>
          </a:pr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43" name="Freeform: Shape 42">
            <a:extLst>
              <a:ext uri="{FF2B5EF4-FFF2-40B4-BE49-F238E27FC236}">
                <a16:creationId xmlns:a16="http://schemas.microsoft.com/office/drawing/2014/main" id="{71365450-3307-937A-25D7-0B2228D043C3}"/>
              </a:ext>
            </a:extLst>
          </p:cNvPr>
          <p:cNvSpPr/>
          <p:nvPr/>
        </p:nvSpPr>
        <p:spPr>
          <a:xfrm>
            <a:off x="3020427" y="5493587"/>
            <a:ext cx="849805" cy="812323"/>
          </a:xfrm>
          <a:custGeom>
            <a:avLst/>
            <a:gdLst>
              <a:gd name="connsiteX0" fmla="*/ 424902 w 849805"/>
              <a:gd name="connsiteY0" fmla="*/ 0 h 812323"/>
              <a:gd name="connsiteX1" fmla="*/ 849805 w 849805"/>
              <a:gd name="connsiteY1" fmla="*/ 812323 h 812323"/>
              <a:gd name="connsiteX2" fmla="*/ 0 w 849805"/>
              <a:gd name="connsiteY2" fmla="*/ 812323 h 812323"/>
            </a:gdLst>
            <a:ahLst/>
            <a:cxnLst>
              <a:cxn ang="0">
                <a:pos x="connsiteX0" y="connsiteY0"/>
              </a:cxn>
              <a:cxn ang="0">
                <a:pos x="connsiteX1" y="connsiteY1"/>
              </a:cxn>
              <a:cxn ang="0">
                <a:pos x="connsiteX2" y="connsiteY2"/>
              </a:cxn>
            </a:cxnLst>
            <a:rect l="l" t="t" r="r" b="b"/>
            <a:pathLst>
              <a:path w="849805" h="812323">
                <a:moveTo>
                  <a:pt x="424902" y="0"/>
                </a:moveTo>
                <a:lnTo>
                  <a:pt x="849805" y="812323"/>
                </a:lnTo>
                <a:lnTo>
                  <a:pt x="0" y="812323"/>
                </a:lnTo>
                <a:close/>
              </a:path>
            </a:pathLst>
          </a:custGeom>
          <a:solidFill>
            <a:schemeClr val="tx1">
              <a:alpha val="12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19" name="Isosceles Triangle 18">
            <a:extLst>
              <a:ext uri="{FF2B5EF4-FFF2-40B4-BE49-F238E27FC236}">
                <a16:creationId xmlns:a16="http://schemas.microsoft.com/office/drawing/2014/main" id="{7387D88D-E563-D9DF-7277-4BED9FB5BA4F}"/>
              </a:ext>
            </a:extLst>
          </p:cNvPr>
          <p:cNvSpPr/>
          <p:nvPr/>
        </p:nvSpPr>
        <p:spPr>
          <a:xfrm>
            <a:off x="2885949" y="5493586"/>
            <a:ext cx="849806" cy="812324"/>
          </a:xfrm>
          <a:prstGeom prst="triangle">
            <a:avLst/>
          </a:pr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bg1"/>
              </a:solidFill>
              <a:effectLst/>
              <a:uLnTx/>
              <a:uFillTx/>
            </a:endParaRPr>
          </a:p>
        </p:txBody>
      </p:sp>
      <p:pic>
        <p:nvPicPr>
          <p:cNvPr id="44" name="Graphic 43" descr="Bullseye with solid fill">
            <a:extLst>
              <a:ext uri="{FF2B5EF4-FFF2-40B4-BE49-F238E27FC236}">
                <a16:creationId xmlns:a16="http://schemas.microsoft.com/office/drawing/2014/main" id="{BDA24831-FB37-B2FD-2FAF-02579F7E37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5054" y="2826837"/>
            <a:ext cx="463604" cy="463604"/>
          </a:xfrm>
          <a:prstGeom prst="rect">
            <a:avLst/>
          </a:prstGeom>
        </p:spPr>
      </p:pic>
      <p:pic>
        <p:nvPicPr>
          <p:cNvPr id="45" name="Graphic 44" descr="Coins with solid fill">
            <a:extLst>
              <a:ext uri="{FF2B5EF4-FFF2-40B4-BE49-F238E27FC236}">
                <a16:creationId xmlns:a16="http://schemas.microsoft.com/office/drawing/2014/main" id="{4B1929FC-9D1A-DFCC-32FC-D3AC6A40A1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73352" y="2016577"/>
            <a:ext cx="463604" cy="463604"/>
          </a:xfrm>
          <a:prstGeom prst="rect">
            <a:avLst/>
          </a:prstGeom>
        </p:spPr>
      </p:pic>
      <p:pic>
        <p:nvPicPr>
          <p:cNvPr id="46" name="Graphic 45" descr="Chat with solid fill">
            <a:extLst>
              <a:ext uri="{FF2B5EF4-FFF2-40B4-BE49-F238E27FC236}">
                <a16:creationId xmlns:a16="http://schemas.microsoft.com/office/drawing/2014/main" id="{85B65CF0-7FA9-8968-7591-53D59EDB11E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38269" y="5261230"/>
            <a:ext cx="463604" cy="463604"/>
          </a:xfrm>
          <a:prstGeom prst="rect">
            <a:avLst/>
          </a:prstGeom>
        </p:spPr>
      </p:pic>
      <p:pic>
        <p:nvPicPr>
          <p:cNvPr id="47" name="Graphic 46" descr="Single gear with solid fill">
            <a:extLst>
              <a:ext uri="{FF2B5EF4-FFF2-40B4-BE49-F238E27FC236}">
                <a16:creationId xmlns:a16="http://schemas.microsoft.com/office/drawing/2014/main" id="{CC263D5D-DAB6-7A6E-6B98-6E88225BCB9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79050" y="5799747"/>
            <a:ext cx="463604" cy="463604"/>
          </a:xfrm>
          <a:prstGeom prst="rect">
            <a:avLst/>
          </a:prstGeom>
        </p:spPr>
      </p:pic>
      <p:pic>
        <p:nvPicPr>
          <p:cNvPr id="48" name="Graphic 47" descr="Magnifying glass with solid fill">
            <a:extLst>
              <a:ext uri="{FF2B5EF4-FFF2-40B4-BE49-F238E27FC236}">
                <a16:creationId xmlns:a16="http://schemas.microsoft.com/office/drawing/2014/main" id="{42C0A704-BBC3-BA81-5F4B-6984897314D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197199" y="4449766"/>
            <a:ext cx="463604" cy="463604"/>
          </a:xfrm>
          <a:prstGeom prst="rect">
            <a:avLst/>
          </a:prstGeom>
        </p:spPr>
      </p:pic>
      <p:pic>
        <p:nvPicPr>
          <p:cNvPr id="49" name="Graphic 48" descr="Lightbulb">
            <a:extLst>
              <a:ext uri="{FF2B5EF4-FFF2-40B4-BE49-F238E27FC236}">
                <a16:creationId xmlns:a16="http://schemas.microsoft.com/office/drawing/2014/main" id="{B50361D7-4659-2FD8-CD7E-E26613A9C08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755398" y="3638301"/>
            <a:ext cx="465062" cy="465062"/>
          </a:xfrm>
          <a:prstGeom prst="rect">
            <a:avLst/>
          </a:prstGeom>
        </p:spPr>
      </p:pic>
      <p:grpSp>
        <p:nvGrpSpPr>
          <p:cNvPr id="50" name="Group 49">
            <a:extLst>
              <a:ext uri="{FF2B5EF4-FFF2-40B4-BE49-F238E27FC236}">
                <a16:creationId xmlns:a16="http://schemas.microsoft.com/office/drawing/2014/main" id="{E3489349-9073-F4FA-BAB5-5213EF2370F8}"/>
              </a:ext>
            </a:extLst>
          </p:cNvPr>
          <p:cNvGrpSpPr/>
          <p:nvPr/>
        </p:nvGrpSpPr>
        <p:grpSpPr>
          <a:xfrm>
            <a:off x="752068" y="1364648"/>
            <a:ext cx="2926080" cy="2736703"/>
            <a:chOff x="332936" y="2627766"/>
            <a:chExt cx="2926080" cy="2736703"/>
          </a:xfrm>
        </p:grpSpPr>
        <p:sp>
          <p:nvSpPr>
            <p:cNvPr id="51" name="TextBox 50">
              <a:extLst>
                <a:ext uri="{FF2B5EF4-FFF2-40B4-BE49-F238E27FC236}">
                  <a16:creationId xmlns:a16="http://schemas.microsoft.com/office/drawing/2014/main" id="{20D2B09F-1C64-16FF-55E5-A62C91451C7B}"/>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2" name="TextBox 51">
              <a:extLst>
                <a:ext uri="{FF2B5EF4-FFF2-40B4-BE49-F238E27FC236}">
                  <a16:creationId xmlns:a16="http://schemas.microsoft.com/office/drawing/2014/main" id="{E9E72D97-E84C-147E-5BD8-E31FCDDC2DE6}"/>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4B3D96-E3E7-39CE-3266-C4909331A719}"/>
              </a:ext>
            </a:extLst>
          </p:cNvPr>
          <p:cNvSpPr/>
          <p:nvPr/>
        </p:nvSpPr>
        <p:spPr>
          <a:xfrm>
            <a:off x="5546858" y="2247174"/>
            <a:ext cx="983383" cy="809500"/>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 name="Rectangle 10">
            <a:extLst>
              <a:ext uri="{FF2B5EF4-FFF2-40B4-BE49-F238E27FC236}">
                <a16:creationId xmlns:a16="http://schemas.microsoft.com/office/drawing/2014/main" id="{4B820BAE-AD3C-3D98-0CC6-7BDFADED29C2}"/>
              </a:ext>
            </a:extLst>
          </p:cNvPr>
          <p:cNvSpPr/>
          <p:nvPr/>
        </p:nvSpPr>
        <p:spPr>
          <a:xfrm>
            <a:off x="4987930" y="3056673"/>
            <a:ext cx="983383" cy="809500"/>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 name="Rectangle 3">
            <a:extLst>
              <a:ext uri="{FF2B5EF4-FFF2-40B4-BE49-F238E27FC236}">
                <a16:creationId xmlns:a16="http://schemas.microsoft.com/office/drawing/2014/main" id="{BD3A8A3D-237D-9E4E-E87E-DB35CB6E4896}"/>
              </a:ext>
            </a:extLst>
          </p:cNvPr>
          <p:cNvSpPr/>
          <p:nvPr/>
        </p:nvSpPr>
        <p:spPr>
          <a:xfrm>
            <a:off x="6530241" y="2247174"/>
            <a:ext cx="5661759" cy="812879"/>
          </a:xfrm>
          <a:prstGeom prst="rect">
            <a:avLst/>
          </a:prstGeom>
          <a:solidFill>
            <a:schemeClr val="bg1">
              <a:lumMod val="75000"/>
            </a:schemeClr>
          </a:solidFill>
          <a:ln>
            <a:noFill/>
          </a:ln>
        </p:spPr>
        <p:txBody>
          <a:bodyPr vert="horz" wrap="square" lIns="731520" tIns="45720" rIns="45720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cap="all" noProof="1"/>
              <a:t>02</a:t>
            </a:r>
            <a:r>
              <a:rPr lang="en-US" cap="all" noProof="1"/>
              <a:t> - Lorem ipsum dolor</a:t>
            </a:r>
            <a:endParaRPr kumimoji="0" lang="en-US" b="1" i="0" u="none" strike="noStrike" kern="0" cap="all" spc="0" normalizeH="0" noProof="0" dirty="0">
              <a:ln>
                <a:noFill/>
              </a:ln>
              <a:effectLst/>
              <a:uLnTx/>
              <a:uFillTx/>
            </a:endParaRPr>
          </a:p>
        </p:txBody>
      </p:sp>
      <p:sp>
        <p:nvSpPr>
          <p:cNvPr id="5" name="Rectangle 4">
            <a:extLst>
              <a:ext uri="{FF2B5EF4-FFF2-40B4-BE49-F238E27FC236}">
                <a16:creationId xmlns:a16="http://schemas.microsoft.com/office/drawing/2014/main" id="{D6AED4EF-379F-4A9F-FE7B-4650783C74E4}"/>
              </a:ext>
            </a:extLst>
          </p:cNvPr>
          <p:cNvSpPr/>
          <p:nvPr/>
        </p:nvSpPr>
        <p:spPr>
          <a:xfrm>
            <a:off x="6953434" y="3058638"/>
            <a:ext cx="5238566" cy="812879"/>
          </a:xfrm>
          <a:prstGeom prst="rect">
            <a:avLst/>
          </a:prstGeom>
          <a:solidFill>
            <a:schemeClr val="bg1">
              <a:lumMod val="65000"/>
            </a:schemeClr>
          </a:solidFill>
          <a:ln>
            <a:noFill/>
          </a:ln>
        </p:spPr>
        <p:txBody>
          <a:bodyPr vert="horz" wrap="square" lIns="731520" tIns="45720" rIns="457200" bIns="45720" numCol="1" anchor="ctr" anchorCtr="0" compatLnSpc="1">
            <a:prstTxWarp prst="textNoShape">
              <a:avLst/>
            </a:prstTxWarp>
          </a:bodyPr>
          <a:lstStyle/>
          <a:p>
            <a:r>
              <a:rPr lang="en-US" sz="2800" b="1" cap="all" noProof="1"/>
              <a:t>03</a:t>
            </a:r>
            <a:r>
              <a:rPr lang="en-US" cap="all" noProof="1"/>
              <a:t> - Lorem ipsum dolor</a:t>
            </a:r>
            <a:endParaRPr lang="en-US" b="1" kern="0" cap="all" dirty="0"/>
          </a:p>
        </p:txBody>
      </p:sp>
      <p:sp>
        <p:nvSpPr>
          <p:cNvPr id="6" name="Rectangle 5">
            <a:extLst>
              <a:ext uri="{FF2B5EF4-FFF2-40B4-BE49-F238E27FC236}">
                <a16:creationId xmlns:a16="http://schemas.microsoft.com/office/drawing/2014/main" id="{A366A8E6-BDAE-73E8-C581-13FC9B654080}"/>
              </a:ext>
            </a:extLst>
          </p:cNvPr>
          <p:cNvSpPr/>
          <p:nvPr/>
        </p:nvSpPr>
        <p:spPr>
          <a:xfrm>
            <a:off x="7377888" y="3870103"/>
            <a:ext cx="4814112" cy="812879"/>
          </a:xfrm>
          <a:prstGeom prst="rect">
            <a:avLst/>
          </a:prstGeom>
          <a:solidFill>
            <a:schemeClr val="bg1">
              <a:lumMod val="50000"/>
            </a:schemeClr>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bg1"/>
                </a:solidFill>
              </a:rPr>
              <a:t>04</a:t>
            </a:r>
            <a:r>
              <a:rPr lang="en-US" cap="all" noProof="1">
                <a:solidFill>
                  <a:schemeClr val="bg1"/>
                </a:solidFill>
              </a:rPr>
              <a:t> - Lorem ipsum dolor</a:t>
            </a:r>
            <a:endParaRPr lang="en-US" b="1" kern="0" cap="all" dirty="0">
              <a:solidFill>
                <a:schemeClr val="bg1"/>
              </a:solidFill>
            </a:endParaRPr>
          </a:p>
        </p:txBody>
      </p:sp>
      <p:sp>
        <p:nvSpPr>
          <p:cNvPr id="7" name="Rectangle 6">
            <a:extLst>
              <a:ext uri="{FF2B5EF4-FFF2-40B4-BE49-F238E27FC236}">
                <a16:creationId xmlns:a16="http://schemas.microsoft.com/office/drawing/2014/main" id="{C3EFD00A-147D-0C2B-1F92-6ED662E4C449}"/>
              </a:ext>
            </a:extLst>
          </p:cNvPr>
          <p:cNvSpPr/>
          <p:nvPr/>
        </p:nvSpPr>
        <p:spPr>
          <a:xfrm>
            <a:off x="7783516" y="4681567"/>
            <a:ext cx="4408483" cy="812879"/>
          </a:xfrm>
          <a:prstGeom prst="rect">
            <a:avLst/>
          </a:prstGeom>
          <a:solidFill>
            <a:schemeClr val="tx1">
              <a:lumMod val="65000"/>
              <a:lumOff val="35000"/>
            </a:schemeClr>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bg1"/>
                </a:solidFill>
              </a:rPr>
              <a:t>05</a:t>
            </a:r>
            <a:r>
              <a:rPr lang="en-US" cap="all" noProof="1">
                <a:solidFill>
                  <a:schemeClr val="bg1"/>
                </a:solidFill>
              </a:rPr>
              <a:t> - Lorem ipsum dolor</a:t>
            </a:r>
            <a:endParaRPr lang="en-US" b="1" kern="0" cap="all" dirty="0">
              <a:solidFill>
                <a:schemeClr val="bg1"/>
              </a:solidFill>
            </a:endParaRPr>
          </a:p>
        </p:txBody>
      </p:sp>
      <p:sp>
        <p:nvSpPr>
          <p:cNvPr id="8" name="Rectangle 7">
            <a:extLst>
              <a:ext uri="{FF2B5EF4-FFF2-40B4-BE49-F238E27FC236}">
                <a16:creationId xmlns:a16="http://schemas.microsoft.com/office/drawing/2014/main" id="{07AEA1BA-5B97-4148-E360-0B695976435F}"/>
              </a:ext>
            </a:extLst>
          </p:cNvPr>
          <p:cNvSpPr/>
          <p:nvPr/>
        </p:nvSpPr>
        <p:spPr>
          <a:xfrm>
            <a:off x="8210205" y="5493032"/>
            <a:ext cx="3981793" cy="812879"/>
          </a:xfrm>
          <a:prstGeom prst="rect">
            <a:avLst/>
          </a:prstGeom>
          <a:solidFill>
            <a:schemeClr val="tx1">
              <a:lumMod val="75000"/>
              <a:lumOff val="25000"/>
            </a:schemeClr>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bg1"/>
                </a:solidFill>
              </a:rPr>
              <a:t>06</a:t>
            </a:r>
            <a:r>
              <a:rPr lang="en-US" cap="all" noProof="1">
                <a:solidFill>
                  <a:schemeClr val="bg1"/>
                </a:solidFill>
              </a:rPr>
              <a:t> - Lorem ipsum dolor</a:t>
            </a:r>
          </a:p>
        </p:txBody>
      </p:sp>
      <p:sp>
        <p:nvSpPr>
          <p:cNvPr id="9" name="Rectangle 8">
            <a:extLst>
              <a:ext uri="{FF2B5EF4-FFF2-40B4-BE49-F238E27FC236}">
                <a16:creationId xmlns:a16="http://schemas.microsoft.com/office/drawing/2014/main" id="{A4E88301-9D5E-D1DA-4035-4D4DDF81636B}"/>
              </a:ext>
            </a:extLst>
          </p:cNvPr>
          <p:cNvSpPr/>
          <p:nvPr/>
        </p:nvSpPr>
        <p:spPr>
          <a:xfrm>
            <a:off x="6102536" y="1439640"/>
            <a:ext cx="6089464" cy="812879"/>
          </a:xfrm>
          <a:prstGeom prst="rect">
            <a:avLst/>
          </a:prstGeom>
          <a:solidFill>
            <a:schemeClr val="bg1">
              <a:lumMod val="85000"/>
            </a:schemeClr>
          </a:solidFill>
          <a:ln>
            <a:noFill/>
          </a:ln>
        </p:spPr>
        <p:txBody>
          <a:bodyPr vert="horz" wrap="square" lIns="731520" tIns="45720" rIns="45720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cap="all" noProof="1"/>
              <a:t>01</a:t>
            </a:r>
            <a:r>
              <a:rPr lang="en-US" cap="all" noProof="1"/>
              <a:t> - Lorem ipsum dolor</a:t>
            </a:r>
            <a:endParaRPr kumimoji="0" lang="en-US" b="1" i="0" u="none" strike="noStrike" kern="0" cap="all" spc="0" normalizeH="0" noProof="0" dirty="0">
              <a:ln>
                <a:noFill/>
              </a:ln>
              <a:effectLst/>
              <a:uLnTx/>
              <a:uFillTx/>
            </a:endParaRPr>
          </a:p>
        </p:txBody>
      </p:sp>
      <p:sp>
        <p:nvSpPr>
          <p:cNvPr id="20" name="Freeform: Shape 19">
            <a:extLst>
              <a:ext uri="{FF2B5EF4-FFF2-40B4-BE49-F238E27FC236}">
                <a16:creationId xmlns:a16="http://schemas.microsoft.com/office/drawing/2014/main" id="{83763950-3738-501C-AAEF-30CF498492F9}"/>
              </a:ext>
            </a:extLst>
          </p:cNvPr>
          <p:cNvSpPr/>
          <p:nvPr/>
        </p:nvSpPr>
        <p:spPr>
          <a:xfrm>
            <a:off x="6102536" y="1439640"/>
            <a:ext cx="2791436" cy="4866271"/>
          </a:xfrm>
          <a:custGeom>
            <a:avLst/>
            <a:gdLst>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850898 w 2791436"/>
              <a:gd name="connsiteY10" fmla="*/ 1620413 h 4866271"/>
              <a:gd name="connsiteX11" fmla="*/ 427705 w 2791436"/>
              <a:gd name="connsiteY11" fmla="*/ 1620413 h 4866271"/>
              <a:gd name="connsiteX12" fmla="*/ 427705 w 2791436"/>
              <a:gd name="connsiteY12" fmla="*/ 812879 h 4866271"/>
              <a:gd name="connsiteX13" fmla="*/ 0 w 2791436"/>
              <a:gd name="connsiteY13" fmla="*/ 812879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850898 w 2791436"/>
              <a:gd name="connsiteY10" fmla="*/ 1620413 h 4866271"/>
              <a:gd name="connsiteX11" fmla="*/ 427705 w 2791436"/>
              <a:gd name="connsiteY11" fmla="*/ 1620413 h 4866271"/>
              <a:gd name="connsiteX12" fmla="*/ 0 w 2791436"/>
              <a:gd name="connsiteY12" fmla="*/ 812879 h 4866271"/>
              <a:gd name="connsiteX13" fmla="*/ 0 w 2791436"/>
              <a:gd name="connsiteY13"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427705 w 2791436"/>
              <a:gd name="connsiteY10" fmla="*/ 1620413 h 4866271"/>
              <a:gd name="connsiteX11" fmla="*/ 0 w 2791436"/>
              <a:gd name="connsiteY11" fmla="*/ 812879 h 4866271"/>
              <a:gd name="connsiteX12" fmla="*/ 0 w 2791436"/>
              <a:gd name="connsiteY12"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850898 w 2791436"/>
              <a:gd name="connsiteY8" fmla="*/ 2431877 h 4866271"/>
              <a:gd name="connsiteX9" fmla="*/ 427705 w 2791436"/>
              <a:gd name="connsiteY9" fmla="*/ 1620413 h 4866271"/>
              <a:gd name="connsiteX10" fmla="*/ 0 w 2791436"/>
              <a:gd name="connsiteY10" fmla="*/ 812879 h 4866271"/>
              <a:gd name="connsiteX11" fmla="*/ 0 w 2791436"/>
              <a:gd name="connsiteY11"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275352 w 2791436"/>
              <a:gd name="connsiteY6" fmla="*/ 3243342 h 4866271"/>
              <a:gd name="connsiteX7" fmla="*/ 850898 w 2791436"/>
              <a:gd name="connsiteY7" fmla="*/ 2431877 h 4866271"/>
              <a:gd name="connsiteX8" fmla="*/ 427705 w 2791436"/>
              <a:gd name="connsiteY8" fmla="*/ 1620413 h 4866271"/>
              <a:gd name="connsiteX9" fmla="*/ 0 w 2791436"/>
              <a:gd name="connsiteY9" fmla="*/ 812879 h 4866271"/>
              <a:gd name="connsiteX10" fmla="*/ 0 w 2791436"/>
              <a:gd name="connsiteY10"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1680980 w 2791436"/>
              <a:gd name="connsiteY4" fmla="*/ 4054806 h 4866271"/>
              <a:gd name="connsiteX5" fmla="*/ 1275352 w 2791436"/>
              <a:gd name="connsiteY5" fmla="*/ 3243342 h 4866271"/>
              <a:gd name="connsiteX6" fmla="*/ 850898 w 2791436"/>
              <a:gd name="connsiteY6" fmla="*/ 2431877 h 4866271"/>
              <a:gd name="connsiteX7" fmla="*/ 427705 w 2791436"/>
              <a:gd name="connsiteY7" fmla="*/ 1620413 h 4866271"/>
              <a:gd name="connsiteX8" fmla="*/ 0 w 2791436"/>
              <a:gd name="connsiteY8" fmla="*/ 812879 h 4866271"/>
              <a:gd name="connsiteX9" fmla="*/ 0 w 2791436"/>
              <a:gd name="connsiteY9" fmla="*/ 0 h 486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436" h="4866271">
                <a:moveTo>
                  <a:pt x="0" y="0"/>
                </a:moveTo>
                <a:lnTo>
                  <a:pt x="246034" y="0"/>
                </a:lnTo>
                <a:lnTo>
                  <a:pt x="2791436" y="4866271"/>
                </a:lnTo>
                <a:lnTo>
                  <a:pt x="2107669" y="4866271"/>
                </a:lnTo>
                <a:lnTo>
                  <a:pt x="1680980" y="4054806"/>
                </a:lnTo>
                <a:lnTo>
                  <a:pt x="1275352" y="3243342"/>
                </a:lnTo>
                <a:lnTo>
                  <a:pt x="850898" y="2431877"/>
                </a:lnTo>
                <a:lnTo>
                  <a:pt x="427705" y="1620413"/>
                </a:lnTo>
                <a:lnTo>
                  <a:pt x="0" y="812879"/>
                </a:lnTo>
                <a:lnTo>
                  <a:pt x="0" y="0"/>
                </a:lnTo>
                <a:close/>
              </a:path>
            </a:pathLst>
          </a:custGeom>
          <a:solidFill>
            <a:schemeClr val="tx1">
              <a:alpha val="8000"/>
            </a:schemeClr>
          </a:solidFill>
          <a:ln>
            <a:noFill/>
          </a:ln>
        </p:spPr>
        <p:txBody>
          <a:bodyPr vert="horz" wrap="square" lIns="91440" tIns="45720" rIns="91440" bIns="4572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10" name="Isosceles Triangle 9">
            <a:extLst>
              <a:ext uri="{FF2B5EF4-FFF2-40B4-BE49-F238E27FC236}">
                <a16:creationId xmlns:a16="http://schemas.microsoft.com/office/drawing/2014/main" id="{A4F3A031-DDF8-1DD0-7ACC-6A8F85009CFC}"/>
              </a:ext>
            </a:extLst>
          </p:cNvPr>
          <p:cNvSpPr/>
          <p:nvPr/>
        </p:nvSpPr>
        <p:spPr>
          <a:xfrm>
            <a:off x="3558327" y="1436914"/>
            <a:ext cx="5093655" cy="4868995"/>
          </a:xfrm>
          <a:prstGeom prst="triangle">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15" name="Isosceles Triangle 14">
            <a:extLst>
              <a:ext uri="{FF2B5EF4-FFF2-40B4-BE49-F238E27FC236}">
                <a16:creationId xmlns:a16="http://schemas.microsoft.com/office/drawing/2014/main" id="{C9C097AD-306B-6C54-3862-D258D18E3638}"/>
              </a:ext>
            </a:extLst>
          </p:cNvPr>
          <p:cNvSpPr/>
          <p:nvPr/>
        </p:nvSpPr>
        <p:spPr>
          <a:xfrm>
            <a:off x="3423851" y="2247174"/>
            <a:ext cx="4246011" cy="4058737"/>
          </a:xfrm>
          <a:prstGeom prst="triangle">
            <a:avLst/>
          </a:pr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Layered Ribbon Pyramid – Slide Template</a:t>
            </a:r>
          </a:p>
        </p:txBody>
      </p:sp>
      <p:sp>
        <p:nvSpPr>
          <p:cNvPr id="12" name="Rectangle 11">
            <a:extLst>
              <a:ext uri="{FF2B5EF4-FFF2-40B4-BE49-F238E27FC236}">
                <a16:creationId xmlns:a16="http://schemas.microsoft.com/office/drawing/2014/main" id="{DCE713EA-E562-6033-A5A5-96E4685F4388}"/>
              </a:ext>
            </a:extLst>
          </p:cNvPr>
          <p:cNvSpPr/>
          <p:nvPr/>
        </p:nvSpPr>
        <p:spPr>
          <a:xfrm>
            <a:off x="4429001" y="3868138"/>
            <a:ext cx="983383" cy="809499"/>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6" name="Isosceles Triangle 15">
            <a:extLst>
              <a:ext uri="{FF2B5EF4-FFF2-40B4-BE49-F238E27FC236}">
                <a16:creationId xmlns:a16="http://schemas.microsoft.com/office/drawing/2014/main" id="{3B086D92-A3D2-2CFA-88DF-15E04FAE54B4}"/>
              </a:ext>
            </a:extLst>
          </p:cNvPr>
          <p:cNvSpPr/>
          <p:nvPr/>
        </p:nvSpPr>
        <p:spPr>
          <a:xfrm>
            <a:off x="3289377" y="3058638"/>
            <a:ext cx="3397105" cy="3247273"/>
          </a:xfrm>
          <a:prstGeom prst="triangle">
            <a:avLst/>
          </a:pr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13" name="Rectangle 12">
            <a:extLst>
              <a:ext uri="{FF2B5EF4-FFF2-40B4-BE49-F238E27FC236}">
                <a16:creationId xmlns:a16="http://schemas.microsoft.com/office/drawing/2014/main" id="{455ABE97-FA51-8F36-0F81-879721D4AD32}"/>
              </a:ext>
            </a:extLst>
          </p:cNvPr>
          <p:cNvSpPr/>
          <p:nvPr/>
        </p:nvSpPr>
        <p:spPr>
          <a:xfrm>
            <a:off x="3871335" y="4679602"/>
            <a:ext cx="983383" cy="813430"/>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7" name="Isosceles Triangle 16">
            <a:extLst>
              <a:ext uri="{FF2B5EF4-FFF2-40B4-BE49-F238E27FC236}">
                <a16:creationId xmlns:a16="http://schemas.microsoft.com/office/drawing/2014/main" id="{D2AA7148-F8E8-95D2-278D-BAE53164616F}"/>
              </a:ext>
            </a:extLst>
          </p:cNvPr>
          <p:cNvSpPr/>
          <p:nvPr/>
        </p:nvSpPr>
        <p:spPr>
          <a:xfrm>
            <a:off x="3154902" y="3870103"/>
            <a:ext cx="2548198" cy="2435807"/>
          </a:xfrm>
          <a:prstGeom prst="triangle">
            <a:avLst/>
          </a:pr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14" name="Rectangle 13">
            <a:extLst>
              <a:ext uri="{FF2B5EF4-FFF2-40B4-BE49-F238E27FC236}">
                <a16:creationId xmlns:a16="http://schemas.microsoft.com/office/drawing/2014/main" id="{C91DA3FB-BF9F-A236-B8B3-F8C20B5659E2}"/>
              </a:ext>
            </a:extLst>
          </p:cNvPr>
          <p:cNvSpPr/>
          <p:nvPr/>
        </p:nvSpPr>
        <p:spPr>
          <a:xfrm>
            <a:off x="3310200" y="5494996"/>
            <a:ext cx="983383" cy="810054"/>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8" name="Isosceles Triangle 17">
            <a:extLst>
              <a:ext uri="{FF2B5EF4-FFF2-40B4-BE49-F238E27FC236}">
                <a16:creationId xmlns:a16="http://schemas.microsoft.com/office/drawing/2014/main" id="{23F3852F-3530-EF6B-0609-CE2419BE6FB4}"/>
              </a:ext>
            </a:extLst>
          </p:cNvPr>
          <p:cNvSpPr/>
          <p:nvPr/>
        </p:nvSpPr>
        <p:spPr>
          <a:xfrm>
            <a:off x="3020425" y="4681567"/>
            <a:ext cx="1699292" cy="1624343"/>
          </a:xfrm>
          <a:prstGeom prst="triangle">
            <a:avLst/>
          </a:pr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19" name="Isosceles Triangle 18">
            <a:extLst>
              <a:ext uri="{FF2B5EF4-FFF2-40B4-BE49-F238E27FC236}">
                <a16:creationId xmlns:a16="http://schemas.microsoft.com/office/drawing/2014/main" id="{7387D88D-E563-D9DF-7277-4BED9FB5BA4F}"/>
              </a:ext>
            </a:extLst>
          </p:cNvPr>
          <p:cNvSpPr/>
          <p:nvPr/>
        </p:nvSpPr>
        <p:spPr>
          <a:xfrm>
            <a:off x="2885949" y="5493586"/>
            <a:ext cx="849806" cy="812324"/>
          </a:xfrm>
          <a:prstGeom prst="triangle">
            <a:avLst/>
          </a:pr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bg1"/>
              </a:solidFill>
              <a:effectLst/>
              <a:uLnTx/>
              <a:uFillTx/>
            </a:endParaRPr>
          </a:p>
        </p:txBody>
      </p:sp>
      <p:pic>
        <p:nvPicPr>
          <p:cNvPr id="44" name="Graphic 43" descr="Bullseye with solid fill">
            <a:extLst>
              <a:ext uri="{FF2B5EF4-FFF2-40B4-BE49-F238E27FC236}">
                <a16:creationId xmlns:a16="http://schemas.microsoft.com/office/drawing/2014/main" id="{BDA24831-FB37-B2FD-2FAF-02579F7E37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5054" y="2826837"/>
            <a:ext cx="463604" cy="463604"/>
          </a:xfrm>
          <a:prstGeom prst="rect">
            <a:avLst/>
          </a:prstGeom>
        </p:spPr>
      </p:pic>
      <p:pic>
        <p:nvPicPr>
          <p:cNvPr id="45" name="Graphic 44" descr="Coins with solid fill">
            <a:extLst>
              <a:ext uri="{FF2B5EF4-FFF2-40B4-BE49-F238E27FC236}">
                <a16:creationId xmlns:a16="http://schemas.microsoft.com/office/drawing/2014/main" id="{4B1929FC-9D1A-DFCC-32FC-D3AC6A40A1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73352" y="2016577"/>
            <a:ext cx="463604" cy="463604"/>
          </a:xfrm>
          <a:prstGeom prst="rect">
            <a:avLst/>
          </a:prstGeom>
        </p:spPr>
      </p:pic>
      <p:pic>
        <p:nvPicPr>
          <p:cNvPr id="46" name="Graphic 45" descr="Chat with solid fill">
            <a:extLst>
              <a:ext uri="{FF2B5EF4-FFF2-40B4-BE49-F238E27FC236}">
                <a16:creationId xmlns:a16="http://schemas.microsoft.com/office/drawing/2014/main" id="{85B65CF0-7FA9-8968-7591-53D59EDB11E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38269" y="5261230"/>
            <a:ext cx="463604" cy="463604"/>
          </a:xfrm>
          <a:prstGeom prst="rect">
            <a:avLst/>
          </a:prstGeom>
        </p:spPr>
      </p:pic>
      <p:pic>
        <p:nvPicPr>
          <p:cNvPr id="47" name="Graphic 46" descr="Single gear with solid fill">
            <a:extLst>
              <a:ext uri="{FF2B5EF4-FFF2-40B4-BE49-F238E27FC236}">
                <a16:creationId xmlns:a16="http://schemas.microsoft.com/office/drawing/2014/main" id="{CC263D5D-DAB6-7A6E-6B98-6E88225BCB9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79050" y="5799747"/>
            <a:ext cx="463604" cy="463604"/>
          </a:xfrm>
          <a:prstGeom prst="rect">
            <a:avLst/>
          </a:prstGeom>
        </p:spPr>
      </p:pic>
      <p:pic>
        <p:nvPicPr>
          <p:cNvPr id="48" name="Graphic 47" descr="Magnifying glass with solid fill">
            <a:extLst>
              <a:ext uri="{FF2B5EF4-FFF2-40B4-BE49-F238E27FC236}">
                <a16:creationId xmlns:a16="http://schemas.microsoft.com/office/drawing/2014/main" id="{42C0A704-BBC3-BA81-5F4B-6984897314D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197199" y="4449766"/>
            <a:ext cx="463604" cy="463604"/>
          </a:xfrm>
          <a:prstGeom prst="rect">
            <a:avLst/>
          </a:prstGeom>
        </p:spPr>
      </p:pic>
      <p:pic>
        <p:nvPicPr>
          <p:cNvPr id="49" name="Graphic 48" descr="Lightbulb">
            <a:extLst>
              <a:ext uri="{FF2B5EF4-FFF2-40B4-BE49-F238E27FC236}">
                <a16:creationId xmlns:a16="http://schemas.microsoft.com/office/drawing/2014/main" id="{B50361D7-4659-2FD8-CD7E-E26613A9C08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755398" y="3638301"/>
            <a:ext cx="465062" cy="465062"/>
          </a:xfrm>
          <a:prstGeom prst="rect">
            <a:avLst/>
          </a:prstGeom>
        </p:spPr>
      </p:pic>
      <p:grpSp>
        <p:nvGrpSpPr>
          <p:cNvPr id="50" name="Group 49">
            <a:extLst>
              <a:ext uri="{FF2B5EF4-FFF2-40B4-BE49-F238E27FC236}">
                <a16:creationId xmlns:a16="http://schemas.microsoft.com/office/drawing/2014/main" id="{E3489349-9073-F4FA-BAB5-5213EF2370F8}"/>
              </a:ext>
            </a:extLst>
          </p:cNvPr>
          <p:cNvGrpSpPr/>
          <p:nvPr/>
        </p:nvGrpSpPr>
        <p:grpSpPr>
          <a:xfrm>
            <a:off x="752068" y="1364648"/>
            <a:ext cx="2926080" cy="2736703"/>
            <a:chOff x="332936" y="2627766"/>
            <a:chExt cx="2926080" cy="2736703"/>
          </a:xfrm>
        </p:grpSpPr>
        <p:sp>
          <p:nvSpPr>
            <p:cNvPr id="51" name="TextBox 50">
              <a:extLst>
                <a:ext uri="{FF2B5EF4-FFF2-40B4-BE49-F238E27FC236}">
                  <a16:creationId xmlns:a16="http://schemas.microsoft.com/office/drawing/2014/main" id="{20D2B09F-1C64-16FF-55E5-A62C91451C7B}"/>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2" name="TextBox 51">
              <a:extLst>
                <a:ext uri="{FF2B5EF4-FFF2-40B4-BE49-F238E27FC236}">
                  <a16:creationId xmlns:a16="http://schemas.microsoft.com/office/drawing/2014/main" id="{E9E72D97-E84C-147E-5BD8-E31FCDDC2DE6}"/>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771363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4B3D96-E3E7-39CE-3266-C4909331A719}"/>
              </a:ext>
            </a:extLst>
          </p:cNvPr>
          <p:cNvSpPr/>
          <p:nvPr/>
        </p:nvSpPr>
        <p:spPr>
          <a:xfrm>
            <a:off x="5546858" y="2247174"/>
            <a:ext cx="983383" cy="809500"/>
          </a:xfrm>
          <a:prstGeom prst="rect">
            <a:avLst/>
          </a:pr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 name="Rectangle 10">
            <a:extLst>
              <a:ext uri="{FF2B5EF4-FFF2-40B4-BE49-F238E27FC236}">
                <a16:creationId xmlns:a16="http://schemas.microsoft.com/office/drawing/2014/main" id="{4B820BAE-AD3C-3D98-0CC6-7BDFADED29C2}"/>
              </a:ext>
            </a:extLst>
          </p:cNvPr>
          <p:cNvSpPr/>
          <p:nvPr/>
        </p:nvSpPr>
        <p:spPr>
          <a:xfrm>
            <a:off x="4987930" y="3056673"/>
            <a:ext cx="983383" cy="809500"/>
          </a:xfrm>
          <a:prstGeom prst="rect">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 name="Rectangle 3">
            <a:extLst>
              <a:ext uri="{FF2B5EF4-FFF2-40B4-BE49-F238E27FC236}">
                <a16:creationId xmlns:a16="http://schemas.microsoft.com/office/drawing/2014/main" id="{BD3A8A3D-237D-9E4E-E87E-DB35CB6E4896}"/>
              </a:ext>
            </a:extLst>
          </p:cNvPr>
          <p:cNvSpPr/>
          <p:nvPr/>
        </p:nvSpPr>
        <p:spPr>
          <a:xfrm>
            <a:off x="6530241" y="2247174"/>
            <a:ext cx="5661759" cy="812879"/>
          </a:xfrm>
          <a:prstGeom prst="rect">
            <a:avLst/>
          </a:prstGeom>
          <a:solidFill>
            <a:schemeClr val="accent6"/>
          </a:solidFill>
          <a:ln>
            <a:noFill/>
          </a:ln>
        </p:spPr>
        <p:txBody>
          <a:bodyPr vert="horz" wrap="square" lIns="731520" tIns="45720" rIns="45720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cap="all" noProof="1">
                <a:solidFill>
                  <a:schemeClr val="tx1">
                    <a:lumMod val="85000"/>
                    <a:lumOff val="15000"/>
                  </a:schemeClr>
                </a:solidFill>
              </a:rPr>
              <a:t>02</a:t>
            </a:r>
            <a:r>
              <a:rPr lang="en-US" cap="all" noProof="1">
                <a:solidFill>
                  <a:schemeClr val="tx1">
                    <a:lumMod val="85000"/>
                    <a:lumOff val="15000"/>
                  </a:schemeClr>
                </a:solidFill>
              </a:rPr>
              <a:t> - Lorem ipsum dolor</a:t>
            </a:r>
            <a:endParaRPr kumimoji="0" lang="en-US" b="1" i="0" u="none" strike="noStrike" kern="0" cap="all" spc="0" normalizeH="0" noProof="0" dirty="0">
              <a:ln>
                <a:noFill/>
              </a:ln>
              <a:solidFill>
                <a:schemeClr val="tx1">
                  <a:lumMod val="85000"/>
                  <a:lumOff val="15000"/>
                </a:schemeClr>
              </a:solidFill>
              <a:effectLst/>
              <a:uLnTx/>
              <a:uFillTx/>
            </a:endParaRPr>
          </a:p>
        </p:txBody>
      </p:sp>
      <p:sp>
        <p:nvSpPr>
          <p:cNvPr id="5" name="Rectangle 4">
            <a:extLst>
              <a:ext uri="{FF2B5EF4-FFF2-40B4-BE49-F238E27FC236}">
                <a16:creationId xmlns:a16="http://schemas.microsoft.com/office/drawing/2014/main" id="{D6AED4EF-379F-4A9F-FE7B-4650783C74E4}"/>
              </a:ext>
            </a:extLst>
          </p:cNvPr>
          <p:cNvSpPr/>
          <p:nvPr/>
        </p:nvSpPr>
        <p:spPr>
          <a:xfrm>
            <a:off x="6953434" y="3058638"/>
            <a:ext cx="5238566" cy="812879"/>
          </a:xfrm>
          <a:prstGeom prst="rect">
            <a:avLst/>
          </a:prstGeom>
          <a:solidFill>
            <a:schemeClr val="accent5"/>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bg1"/>
                </a:solidFill>
              </a:rPr>
              <a:t>03</a:t>
            </a:r>
            <a:r>
              <a:rPr lang="en-US" cap="all" noProof="1">
                <a:solidFill>
                  <a:schemeClr val="bg1"/>
                </a:solidFill>
              </a:rPr>
              <a:t> - Lorem ipsum dolor</a:t>
            </a:r>
            <a:endParaRPr lang="en-US" b="1" kern="0" cap="all" dirty="0">
              <a:solidFill>
                <a:schemeClr val="bg1"/>
              </a:solidFill>
            </a:endParaRPr>
          </a:p>
        </p:txBody>
      </p:sp>
      <p:sp>
        <p:nvSpPr>
          <p:cNvPr id="6" name="Rectangle 5">
            <a:extLst>
              <a:ext uri="{FF2B5EF4-FFF2-40B4-BE49-F238E27FC236}">
                <a16:creationId xmlns:a16="http://schemas.microsoft.com/office/drawing/2014/main" id="{A366A8E6-BDAE-73E8-C581-13FC9B654080}"/>
              </a:ext>
            </a:extLst>
          </p:cNvPr>
          <p:cNvSpPr/>
          <p:nvPr/>
        </p:nvSpPr>
        <p:spPr>
          <a:xfrm>
            <a:off x="7377888" y="3870103"/>
            <a:ext cx="4814112" cy="812879"/>
          </a:xfrm>
          <a:prstGeom prst="rect">
            <a:avLst/>
          </a:prstGeom>
          <a:solidFill>
            <a:schemeClr val="accent3"/>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tx1">
                    <a:lumMod val="85000"/>
                    <a:lumOff val="15000"/>
                  </a:schemeClr>
                </a:solidFill>
              </a:rPr>
              <a:t>04</a:t>
            </a:r>
            <a:r>
              <a:rPr lang="en-US" cap="all" noProof="1">
                <a:solidFill>
                  <a:schemeClr val="tx1">
                    <a:lumMod val="85000"/>
                    <a:lumOff val="15000"/>
                  </a:schemeClr>
                </a:solidFill>
              </a:rPr>
              <a:t> - Lorem ipsum dolor</a:t>
            </a:r>
            <a:endParaRPr lang="en-US" b="1" kern="0" cap="all" dirty="0">
              <a:solidFill>
                <a:schemeClr val="tx1">
                  <a:lumMod val="85000"/>
                  <a:lumOff val="15000"/>
                </a:schemeClr>
              </a:solidFill>
            </a:endParaRPr>
          </a:p>
        </p:txBody>
      </p:sp>
      <p:sp>
        <p:nvSpPr>
          <p:cNvPr id="7" name="Rectangle 6">
            <a:extLst>
              <a:ext uri="{FF2B5EF4-FFF2-40B4-BE49-F238E27FC236}">
                <a16:creationId xmlns:a16="http://schemas.microsoft.com/office/drawing/2014/main" id="{C3EFD00A-147D-0C2B-1F92-6ED662E4C449}"/>
              </a:ext>
            </a:extLst>
          </p:cNvPr>
          <p:cNvSpPr/>
          <p:nvPr/>
        </p:nvSpPr>
        <p:spPr>
          <a:xfrm>
            <a:off x="7783516" y="4681567"/>
            <a:ext cx="4408483" cy="812879"/>
          </a:xfrm>
          <a:prstGeom prst="rect">
            <a:avLst/>
          </a:prstGeom>
          <a:solidFill>
            <a:schemeClr val="accent2"/>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tx1">
                    <a:lumMod val="85000"/>
                    <a:lumOff val="15000"/>
                  </a:schemeClr>
                </a:solidFill>
              </a:rPr>
              <a:t>05</a:t>
            </a:r>
            <a:r>
              <a:rPr lang="en-US" cap="all" noProof="1">
                <a:solidFill>
                  <a:schemeClr val="tx1">
                    <a:lumMod val="85000"/>
                    <a:lumOff val="15000"/>
                  </a:schemeClr>
                </a:solidFill>
              </a:rPr>
              <a:t> - Lorem ipsum dolor</a:t>
            </a:r>
            <a:endParaRPr lang="en-US" b="1" kern="0" cap="all" dirty="0">
              <a:solidFill>
                <a:schemeClr val="tx1">
                  <a:lumMod val="85000"/>
                  <a:lumOff val="15000"/>
                </a:schemeClr>
              </a:solidFill>
            </a:endParaRPr>
          </a:p>
        </p:txBody>
      </p:sp>
      <p:sp>
        <p:nvSpPr>
          <p:cNvPr id="8" name="Rectangle 7">
            <a:extLst>
              <a:ext uri="{FF2B5EF4-FFF2-40B4-BE49-F238E27FC236}">
                <a16:creationId xmlns:a16="http://schemas.microsoft.com/office/drawing/2014/main" id="{07AEA1BA-5B97-4148-E360-0B695976435F}"/>
              </a:ext>
            </a:extLst>
          </p:cNvPr>
          <p:cNvSpPr/>
          <p:nvPr/>
        </p:nvSpPr>
        <p:spPr>
          <a:xfrm>
            <a:off x="8210205" y="5493032"/>
            <a:ext cx="3981793" cy="812879"/>
          </a:xfrm>
          <a:prstGeom prst="rect">
            <a:avLst/>
          </a:prstGeom>
          <a:solidFill>
            <a:schemeClr val="accent4"/>
          </a:solidFill>
          <a:ln>
            <a:noFill/>
          </a:ln>
        </p:spPr>
        <p:txBody>
          <a:bodyPr vert="horz" wrap="square" lIns="731520" tIns="45720" rIns="457200" bIns="45720" numCol="1" anchor="ctr" anchorCtr="0" compatLnSpc="1">
            <a:prstTxWarp prst="textNoShape">
              <a:avLst/>
            </a:prstTxWarp>
          </a:bodyPr>
          <a:lstStyle/>
          <a:p>
            <a:r>
              <a:rPr lang="en-US" sz="2800" b="1" cap="all" noProof="1">
                <a:solidFill>
                  <a:schemeClr val="tx1">
                    <a:lumMod val="85000"/>
                    <a:lumOff val="15000"/>
                  </a:schemeClr>
                </a:solidFill>
              </a:rPr>
              <a:t>06</a:t>
            </a:r>
            <a:r>
              <a:rPr lang="en-US" cap="all" noProof="1">
                <a:solidFill>
                  <a:schemeClr val="tx1">
                    <a:lumMod val="85000"/>
                    <a:lumOff val="15000"/>
                  </a:schemeClr>
                </a:solidFill>
              </a:rPr>
              <a:t> - Lorem ipsum dolor</a:t>
            </a:r>
          </a:p>
        </p:txBody>
      </p:sp>
      <p:sp>
        <p:nvSpPr>
          <p:cNvPr id="9" name="Rectangle 8">
            <a:extLst>
              <a:ext uri="{FF2B5EF4-FFF2-40B4-BE49-F238E27FC236}">
                <a16:creationId xmlns:a16="http://schemas.microsoft.com/office/drawing/2014/main" id="{A4E88301-9D5E-D1DA-4035-4D4DDF81636B}"/>
              </a:ext>
            </a:extLst>
          </p:cNvPr>
          <p:cNvSpPr/>
          <p:nvPr/>
        </p:nvSpPr>
        <p:spPr>
          <a:xfrm>
            <a:off x="6102536" y="1439640"/>
            <a:ext cx="6089464" cy="812879"/>
          </a:xfrm>
          <a:prstGeom prst="rect">
            <a:avLst/>
          </a:prstGeom>
          <a:solidFill>
            <a:schemeClr val="bg2"/>
          </a:solidFill>
          <a:ln>
            <a:noFill/>
          </a:ln>
        </p:spPr>
        <p:txBody>
          <a:bodyPr vert="horz" wrap="square" lIns="731520" tIns="45720" rIns="457200" bIns="4572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cap="all" noProof="1">
                <a:solidFill>
                  <a:schemeClr val="tx1">
                    <a:lumMod val="85000"/>
                    <a:lumOff val="15000"/>
                  </a:schemeClr>
                </a:solidFill>
              </a:rPr>
              <a:t>01</a:t>
            </a:r>
            <a:r>
              <a:rPr lang="en-US" cap="all" noProof="1">
                <a:solidFill>
                  <a:schemeClr val="tx1">
                    <a:lumMod val="85000"/>
                    <a:lumOff val="15000"/>
                  </a:schemeClr>
                </a:solidFill>
              </a:rPr>
              <a:t> - Lorem ipsum dolor</a:t>
            </a:r>
            <a:endParaRPr kumimoji="0" lang="en-US" b="1" i="0" u="none" strike="noStrike" kern="0" cap="all" spc="0" normalizeH="0" noProof="0" dirty="0">
              <a:ln>
                <a:noFill/>
              </a:ln>
              <a:solidFill>
                <a:schemeClr val="tx1">
                  <a:lumMod val="85000"/>
                  <a:lumOff val="15000"/>
                </a:schemeClr>
              </a:solidFill>
              <a:effectLst/>
              <a:uLnTx/>
              <a:uFillTx/>
            </a:endParaRPr>
          </a:p>
        </p:txBody>
      </p:sp>
      <p:sp>
        <p:nvSpPr>
          <p:cNvPr id="20" name="Freeform: Shape 19">
            <a:extLst>
              <a:ext uri="{FF2B5EF4-FFF2-40B4-BE49-F238E27FC236}">
                <a16:creationId xmlns:a16="http://schemas.microsoft.com/office/drawing/2014/main" id="{83763950-3738-501C-AAEF-30CF498492F9}"/>
              </a:ext>
            </a:extLst>
          </p:cNvPr>
          <p:cNvSpPr/>
          <p:nvPr/>
        </p:nvSpPr>
        <p:spPr>
          <a:xfrm>
            <a:off x="6102536" y="1439640"/>
            <a:ext cx="2791436" cy="4866271"/>
          </a:xfrm>
          <a:custGeom>
            <a:avLst/>
            <a:gdLst>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850898 w 2791436"/>
              <a:gd name="connsiteY10" fmla="*/ 1620413 h 4866271"/>
              <a:gd name="connsiteX11" fmla="*/ 427705 w 2791436"/>
              <a:gd name="connsiteY11" fmla="*/ 1620413 h 4866271"/>
              <a:gd name="connsiteX12" fmla="*/ 427705 w 2791436"/>
              <a:gd name="connsiteY12" fmla="*/ 812879 h 4866271"/>
              <a:gd name="connsiteX13" fmla="*/ 0 w 2791436"/>
              <a:gd name="connsiteY13" fmla="*/ 812879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850898 w 2791436"/>
              <a:gd name="connsiteY10" fmla="*/ 1620413 h 4866271"/>
              <a:gd name="connsiteX11" fmla="*/ 427705 w 2791436"/>
              <a:gd name="connsiteY11" fmla="*/ 1620413 h 4866271"/>
              <a:gd name="connsiteX12" fmla="*/ 0 w 2791436"/>
              <a:gd name="connsiteY12" fmla="*/ 812879 h 4866271"/>
              <a:gd name="connsiteX13" fmla="*/ 0 w 2791436"/>
              <a:gd name="connsiteY13"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1275352 w 2791436"/>
              <a:gd name="connsiteY8" fmla="*/ 2431877 h 4866271"/>
              <a:gd name="connsiteX9" fmla="*/ 850898 w 2791436"/>
              <a:gd name="connsiteY9" fmla="*/ 2431877 h 4866271"/>
              <a:gd name="connsiteX10" fmla="*/ 427705 w 2791436"/>
              <a:gd name="connsiteY10" fmla="*/ 1620413 h 4866271"/>
              <a:gd name="connsiteX11" fmla="*/ 0 w 2791436"/>
              <a:gd name="connsiteY11" fmla="*/ 812879 h 4866271"/>
              <a:gd name="connsiteX12" fmla="*/ 0 w 2791436"/>
              <a:gd name="connsiteY12"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680980 w 2791436"/>
              <a:gd name="connsiteY6" fmla="*/ 3243342 h 4866271"/>
              <a:gd name="connsiteX7" fmla="*/ 1275352 w 2791436"/>
              <a:gd name="connsiteY7" fmla="*/ 3243342 h 4866271"/>
              <a:gd name="connsiteX8" fmla="*/ 850898 w 2791436"/>
              <a:gd name="connsiteY8" fmla="*/ 2431877 h 4866271"/>
              <a:gd name="connsiteX9" fmla="*/ 427705 w 2791436"/>
              <a:gd name="connsiteY9" fmla="*/ 1620413 h 4866271"/>
              <a:gd name="connsiteX10" fmla="*/ 0 w 2791436"/>
              <a:gd name="connsiteY10" fmla="*/ 812879 h 4866271"/>
              <a:gd name="connsiteX11" fmla="*/ 0 w 2791436"/>
              <a:gd name="connsiteY11"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2107669 w 2791436"/>
              <a:gd name="connsiteY4" fmla="*/ 4054806 h 4866271"/>
              <a:gd name="connsiteX5" fmla="*/ 1680980 w 2791436"/>
              <a:gd name="connsiteY5" fmla="*/ 4054806 h 4866271"/>
              <a:gd name="connsiteX6" fmla="*/ 1275352 w 2791436"/>
              <a:gd name="connsiteY6" fmla="*/ 3243342 h 4866271"/>
              <a:gd name="connsiteX7" fmla="*/ 850898 w 2791436"/>
              <a:gd name="connsiteY7" fmla="*/ 2431877 h 4866271"/>
              <a:gd name="connsiteX8" fmla="*/ 427705 w 2791436"/>
              <a:gd name="connsiteY8" fmla="*/ 1620413 h 4866271"/>
              <a:gd name="connsiteX9" fmla="*/ 0 w 2791436"/>
              <a:gd name="connsiteY9" fmla="*/ 812879 h 4866271"/>
              <a:gd name="connsiteX10" fmla="*/ 0 w 2791436"/>
              <a:gd name="connsiteY10" fmla="*/ 0 h 4866271"/>
              <a:gd name="connsiteX0" fmla="*/ 0 w 2791436"/>
              <a:gd name="connsiteY0" fmla="*/ 0 h 4866271"/>
              <a:gd name="connsiteX1" fmla="*/ 246034 w 2791436"/>
              <a:gd name="connsiteY1" fmla="*/ 0 h 4866271"/>
              <a:gd name="connsiteX2" fmla="*/ 2791436 w 2791436"/>
              <a:gd name="connsiteY2" fmla="*/ 4866271 h 4866271"/>
              <a:gd name="connsiteX3" fmla="*/ 2107669 w 2791436"/>
              <a:gd name="connsiteY3" fmla="*/ 4866271 h 4866271"/>
              <a:gd name="connsiteX4" fmla="*/ 1680980 w 2791436"/>
              <a:gd name="connsiteY4" fmla="*/ 4054806 h 4866271"/>
              <a:gd name="connsiteX5" fmla="*/ 1275352 w 2791436"/>
              <a:gd name="connsiteY5" fmla="*/ 3243342 h 4866271"/>
              <a:gd name="connsiteX6" fmla="*/ 850898 w 2791436"/>
              <a:gd name="connsiteY6" fmla="*/ 2431877 h 4866271"/>
              <a:gd name="connsiteX7" fmla="*/ 427705 w 2791436"/>
              <a:gd name="connsiteY7" fmla="*/ 1620413 h 4866271"/>
              <a:gd name="connsiteX8" fmla="*/ 0 w 2791436"/>
              <a:gd name="connsiteY8" fmla="*/ 812879 h 4866271"/>
              <a:gd name="connsiteX9" fmla="*/ 0 w 2791436"/>
              <a:gd name="connsiteY9" fmla="*/ 0 h 4866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436" h="4866271">
                <a:moveTo>
                  <a:pt x="0" y="0"/>
                </a:moveTo>
                <a:lnTo>
                  <a:pt x="246034" y="0"/>
                </a:lnTo>
                <a:lnTo>
                  <a:pt x="2791436" y="4866271"/>
                </a:lnTo>
                <a:lnTo>
                  <a:pt x="2107669" y="4866271"/>
                </a:lnTo>
                <a:lnTo>
                  <a:pt x="1680980" y="4054806"/>
                </a:lnTo>
                <a:lnTo>
                  <a:pt x="1275352" y="3243342"/>
                </a:lnTo>
                <a:lnTo>
                  <a:pt x="850898" y="2431877"/>
                </a:lnTo>
                <a:lnTo>
                  <a:pt x="427705" y="1620413"/>
                </a:lnTo>
                <a:lnTo>
                  <a:pt x="0" y="812879"/>
                </a:lnTo>
                <a:lnTo>
                  <a:pt x="0" y="0"/>
                </a:lnTo>
                <a:close/>
              </a:path>
            </a:pathLst>
          </a:custGeom>
          <a:solidFill>
            <a:schemeClr val="tx1">
              <a:alpha val="8000"/>
            </a:schemeClr>
          </a:solidFill>
          <a:ln>
            <a:noFill/>
          </a:ln>
        </p:spPr>
        <p:txBody>
          <a:bodyPr vert="horz" wrap="square" lIns="91440" tIns="45720" rIns="91440" bIns="4572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10" name="Isosceles Triangle 9">
            <a:extLst>
              <a:ext uri="{FF2B5EF4-FFF2-40B4-BE49-F238E27FC236}">
                <a16:creationId xmlns:a16="http://schemas.microsoft.com/office/drawing/2014/main" id="{A4F3A031-DDF8-1DD0-7ACC-6A8F85009CFC}"/>
              </a:ext>
            </a:extLst>
          </p:cNvPr>
          <p:cNvSpPr/>
          <p:nvPr/>
        </p:nvSpPr>
        <p:spPr>
          <a:xfrm>
            <a:off x="3558327" y="1436914"/>
            <a:ext cx="5093655" cy="4868995"/>
          </a:xfrm>
          <a:prstGeom prst="triangle">
            <a:avLst/>
          </a:prstGeom>
          <a:solidFill>
            <a:schemeClr val="bg2"/>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38" name="Freeform: Shape 37">
            <a:extLst>
              <a:ext uri="{FF2B5EF4-FFF2-40B4-BE49-F238E27FC236}">
                <a16:creationId xmlns:a16="http://schemas.microsoft.com/office/drawing/2014/main" id="{8EACC21E-AB46-DCA4-3FE6-76212293A811}"/>
              </a:ext>
            </a:extLst>
          </p:cNvPr>
          <p:cNvSpPr/>
          <p:nvPr/>
        </p:nvSpPr>
        <p:spPr>
          <a:xfrm>
            <a:off x="3558328" y="2247173"/>
            <a:ext cx="4246010" cy="4058736"/>
          </a:xfrm>
          <a:custGeom>
            <a:avLst/>
            <a:gdLst>
              <a:gd name="connsiteX0" fmla="*/ 2123005 w 4246010"/>
              <a:gd name="connsiteY0" fmla="*/ 0 h 4058736"/>
              <a:gd name="connsiteX1" fmla="*/ 4246010 w 4246010"/>
              <a:gd name="connsiteY1" fmla="*/ 4058736 h 4058736"/>
              <a:gd name="connsiteX2" fmla="*/ 0 w 4246010"/>
              <a:gd name="connsiteY2" fmla="*/ 4058736 h 4058736"/>
            </a:gdLst>
            <a:ahLst/>
            <a:cxnLst>
              <a:cxn ang="0">
                <a:pos x="connsiteX0" y="connsiteY0"/>
              </a:cxn>
              <a:cxn ang="0">
                <a:pos x="connsiteX1" y="connsiteY1"/>
              </a:cxn>
              <a:cxn ang="0">
                <a:pos x="connsiteX2" y="connsiteY2"/>
              </a:cxn>
            </a:cxnLst>
            <a:rect l="l" t="t" r="r" b="b"/>
            <a:pathLst>
              <a:path w="4246010" h="4058736">
                <a:moveTo>
                  <a:pt x="2123005" y="0"/>
                </a:moveTo>
                <a:lnTo>
                  <a:pt x="4246010" y="4058736"/>
                </a:lnTo>
                <a:lnTo>
                  <a:pt x="0" y="4058736"/>
                </a:lnTo>
                <a:close/>
              </a:path>
            </a:pathLst>
          </a:custGeom>
          <a:solidFill>
            <a:schemeClr val="tx1">
              <a:alpha val="8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15" name="Isosceles Triangle 14">
            <a:extLst>
              <a:ext uri="{FF2B5EF4-FFF2-40B4-BE49-F238E27FC236}">
                <a16:creationId xmlns:a16="http://schemas.microsoft.com/office/drawing/2014/main" id="{C9C097AD-306B-6C54-3862-D258D18E3638}"/>
              </a:ext>
            </a:extLst>
          </p:cNvPr>
          <p:cNvSpPr/>
          <p:nvPr/>
        </p:nvSpPr>
        <p:spPr>
          <a:xfrm>
            <a:off x="3423851" y="2247174"/>
            <a:ext cx="4246011" cy="4058737"/>
          </a:xfrm>
          <a:prstGeom prst="triangle">
            <a:avLst/>
          </a:pr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39" name="Freeform: Shape 38">
            <a:extLst>
              <a:ext uri="{FF2B5EF4-FFF2-40B4-BE49-F238E27FC236}">
                <a16:creationId xmlns:a16="http://schemas.microsoft.com/office/drawing/2014/main" id="{85E8F774-B49D-96AB-44BD-62661D6639C6}"/>
              </a:ext>
            </a:extLst>
          </p:cNvPr>
          <p:cNvSpPr/>
          <p:nvPr/>
        </p:nvSpPr>
        <p:spPr>
          <a:xfrm>
            <a:off x="3423853" y="3058637"/>
            <a:ext cx="3397105" cy="3247273"/>
          </a:xfrm>
          <a:custGeom>
            <a:avLst/>
            <a:gdLst>
              <a:gd name="connsiteX0" fmla="*/ 1698553 w 3397105"/>
              <a:gd name="connsiteY0" fmla="*/ 0 h 3247273"/>
              <a:gd name="connsiteX1" fmla="*/ 3397105 w 3397105"/>
              <a:gd name="connsiteY1" fmla="*/ 3247273 h 3247273"/>
              <a:gd name="connsiteX2" fmla="*/ 0 w 3397105"/>
              <a:gd name="connsiteY2" fmla="*/ 3247273 h 3247273"/>
            </a:gdLst>
            <a:ahLst/>
            <a:cxnLst>
              <a:cxn ang="0">
                <a:pos x="connsiteX0" y="connsiteY0"/>
              </a:cxn>
              <a:cxn ang="0">
                <a:pos x="connsiteX1" y="connsiteY1"/>
              </a:cxn>
              <a:cxn ang="0">
                <a:pos x="connsiteX2" y="connsiteY2"/>
              </a:cxn>
            </a:cxnLst>
            <a:rect l="l" t="t" r="r" b="b"/>
            <a:pathLst>
              <a:path w="3397105" h="3247273">
                <a:moveTo>
                  <a:pt x="1698553" y="0"/>
                </a:moveTo>
                <a:lnTo>
                  <a:pt x="3397105" y="3247273"/>
                </a:lnTo>
                <a:lnTo>
                  <a:pt x="0" y="3247273"/>
                </a:lnTo>
                <a:close/>
              </a:path>
            </a:pathLst>
          </a:custGeom>
          <a:solidFill>
            <a:schemeClr val="tx1">
              <a:alpha val="8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Layered Ribbon Pyramid – Slide Template</a:t>
            </a:r>
          </a:p>
        </p:txBody>
      </p:sp>
      <p:sp>
        <p:nvSpPr>
          <p:cNvPr id="12" name="Rectangle 11">
            <a:extLst>
              <a:ext uri="{FF2B5EF4-FFF2-40B4-BE49-F238E27FC236}">
                <a16:creationId xmlns:a16="http://schemas.microsoft.com/office/drawing/2014/main" id="{DCE713EA-E562-6033-A5A5-96E4685F4388}"/>
              </a:ext>
            </a:extLst>
          </p:cNvPr>
          <p:cNvSpPr/>
          <p:nvPr/>
        </p:nvSpPr>
        <p:spPr>
          <a:xfrm>
            <a:off x="4429001" y="3868138"/>
            <a:ext cx="983383" cy="809499"/>
          </a:xfrm>
          <a:prstGeom prst="rect">
            <a:avLst/>
          </a:prstGeom>
          <a:solidFill>
            <a:schemeClr val="accent3">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6" name="Isosceles Triangle 15">
            <a:extLst>
              <a:ext uri="{FF2B5EF4-FFF2-40B4-BE49-F238E27FC236}">
                <a16:creationId xmlns:a16="http://schemas.microsoft.com/office/drawing/2014/main" id="{3B086D92-A3D2-2CFA-88DF-15E04FAE54B4}"/>
              </a:ext>
            </a:extLst>
          </p:cNvPr>
          <p:cNvSpPr/>
          <p:nvPr/>
        </p:nvSpPr>
        <p:spPr>
          <a:xfrm>
            <a:off x="3289377" y="3058638"/>
            <a:ext cx="3397105" cy="3247273"/>
          </a:xfrm>
          <a:prstGeom prst="triangle">
            <a:avLst/>
          </a:pr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41" name="Freeform: Shape 40">
            <a:extLst>
              <a:ext uri="{FF2B5EF4-FFF2-40B4-BE49-F238E27FC236}">
                <a16:creationId xmlns:a16="http://schemas.microsoft.com/office/drawing/2014/main" id="{ECBFD742-52E4-1F21-86AD-C087CE84B904}"/>
              </a:ext>
            </a:extLst>
          </p:cNvPr>
          <p:cNvSpPr/>
          <p:nvPr/>
        </p:nvSpPr>
        <p:spPr>
          <a:xfrm>
            <a:off x="3289378" y="3870102"/>
            <a:ext cx="2548198" cy="2435807"/>
          </a:xfrm>
          <a:custGeom>
            <a:avLst/>
            <a:gdLst>
              <a:gd name="connsiteX0" fmla="*/ 1274099 w 2548198"/>
              <a:gd name="connsiteY0" fmla="*/ 0 h 2435807"/>
              <a:gd name="connsiteX1" fmla="*/ 2548198 w 2548198"/>
              <a:gd name="connsiteY1" fmla="*/ 2435807 h 2435807"/>
              <a:gd name="connsiteX2" fmla="*/ 0 w 2548198"/>
              <a:gd name="connsiteY2" fmla="*/ 2435807 h 2435807"/>
            </a:gdLst>
            <a:ahLst/>
            <a:cxnLst>
              <a:cxn ang="0">
                <a:pos x="connsiteX0" y="connsiteY0"/>
              </a:cxn>
              <a:cxn ang="0">
                <a:pos x="connsiteX1" y="connsiteY1"/>
              </a:cxn>
              <a:cxn ang="0">
                <a:pos x="connsiteX2" y="connsiteY2"/>
              </a:cxn>
            </a:cxnLst>
            <a:rect l="l" t="t" r="r" b="b"/>
            <a:pathLst>
              <a:path w="2548198" h="2435807">
                <a:moveTo>
                  <a:pt x="1274099" y="0"/>
                </a:moveTo>
                <a:lnTo>
                  <a:pt x="2548198" y="2435807"/>
                </a:lnTo>
                <a:lnTo>
                  <a:pt x="0" y="2435807"/>
                </a:lnTo>
                <a:close/>
              </a:path>
            </a:pathLst>
          </a:custGeom>
          <a:solidFill>
            <a:schemeClr val="tx1">
              <a:alpha val="12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13" name="Rectangle 12">
            <a:extLst>
              <a:ext uri="{FF2B5EF4-FFF2-40B4-BE49-F238E27FC236}">
                <a16:creationId xmlns:a16="http://schemas.microsoft.com/office/drawing/2014/main" id="{455ABE97-FA51-8F36-0F81-879721D4AD32}"/>
              </a:ext>
            </a:extLst>
          </p:cNvPr>
          <p:cNvSpPr/>
          <p:nvPr/>
        </p:nvSpPr>
        <p:spPr>
          <a:xfrm>
            <a:off x="3871335" y="4679602"/>
            <a:ext cx="983383" cy="813430"/>
          </a:xfrm>
          <a:prstGeom prst="rect">
            <a:avLst/>
          </a:pr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7" name="Isosceles Triangle 16">
            <a:extLst>
              <a:ext uri="{FF2B5EF4-FFF2-40B4-BE49-F238E27FC236}">
                <a16:creationId xmlns:a16="http://schemas.microsoft.com/office/drawing/2014/main" id="{D2AA7148-F8E8-95D2-278D-BAE53164616F}"/>
              </a:ext>
            </a:extLst>
          </p:cNvPr>
          <p:cNvSpPr/>
          <p:nvPr/>
        </p:nvSpPr>
        <p:spPr>
          <a:xfrm>
            <a:off x="3154902" y="3870103"/>
            <a:ext cx="2548198" cy="2435807"/>
          </a:xfrm>
          <a:prstGeom prst="triangle">
            <a:avLst/>
          </a:pr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42" name="Freeform: Shape 41">
            <a:extLst>
              <a:ext uri="{FF2B5EF4-FFF2-40B4-BE49-F238E27FC236}">
                <a16:creationId xmlns:a16="http://schemas.microsoft.com/office/drawing/2014/main" id="{C89650D2-2A73-E683-5CAB-DD2706C5A373}"/>
              </a:ext>
            </a:extLst>
          </p:cNvPr>
          <p:cNvSpPr/>
          <p:nvPr/>
        </p:nvSpPr>
        <p:spPr>
          <a:xfrm>
            <a:off x="3154903" y="4681568"/>
            <a:ext cx="1699290" cy="1624341"/>
          </a:xfrm>
          <a:custGeom>
            <a:avLst/>
            <a:gdLst>
              <a:gd name="connsiteX0" fmla="*/ 849645 w 1699290"/>
              <a:gd name="connsiteY0" fmla="*/ 0 h 1624341"/>
              <a:gd name="connsiteX1" fmla="*/ 1699290 w 1699290"/>
              <a:gd name="connsiteY1" fmla="*/ 1624341 h 1624341"/>
              <a:gd name="connsiteX2" fmla="*/ 0 w 1699290"/>
              <a:gd name="connsiteY2" fmla="*/ 1624341 h 1624341"/>
            </a:gdLst>
            <a:ahLst/>
            <a:cxnLst>
              <a:cxn ang="0">
                <a:pos x="connsiteX0" y="connsiteY0"/>
              </a:cxn>
              <a:cxn ang="0">
                <a:pos x="connsiteX1" y="connsiteY1"/>
              </a:cxn>
              <a:cxn ang="0">
                <a:pos x="connsiteX2" y="connsiteY2"/>
              </a:cxn>
            </a:cxnLst>
            <a:rect l="l" t="t" r="r" b="b"/>
            <a:pathLst>
              <a:path w="1699290" h="1624341">
                <a:moveTo>
                  <a:pt x="849645" y="0"/>
                </a:moveTo>
                <a:lnTo>
                  <a:pt x="1699290" y="1624341"/>
                </a:lnTo>
                <a:lnTo>
                  <a:pt x="0" y="1624341"/>
                </a:lnTo>
                <a:close/>
              </a:path>
            </a:pathLst>
          </a:custGeom>
          <a:solidFill>
            <a:schemeClr val="tx1">
              <a:alpha val="12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14" name="Rectangle 13">
            <a:extLst>
              <a:ext uri="{FF2B5EF4-FFF2-40B4-BE49-F238E27FC236}">
                <a16:creationId xmlns:a16="http://schemas.microsoft.com/office/drawing/2014/main" id="{C91DA3FB-BF9F-A236-B8B3-F8C20B5659E2}"/>
              </a:ext>
            </a:extLst>
          </p:cNvPr>
          <p:cNvSpPr/>
          <p:nvPr/>
        </p:nvSpPr>
        <p:spPr>
          <a:xfrm>
            <a:off x="3310200" y="5494996"/>
            <a:ext cx="983383" cy="810054"/>
          </a:xfrm>
          <a:prstGeom prst="rect">
            <a:avLst/>
          </a:pr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8" name="Isosceles Triangle 17">
            <a:extLst>
              <a:ext uri="{FF2B5EF4-FFF2-40B4-BE49-F238E27FC236}">
                <a16:creationId xmlns:a16="http://schemas.microsoft.com/office/drawing/2014/main" id="{23F3852F-3530-EF6B-0609-CE2419BE6FB4}"/>
              </a:ext>
            </a:extLst>
          </p:cNvPr>
          <p:cNvSpPr/>
          <p:nvPr/>
        </p:nvSpPr>
        <p:spPr>
          <a:xfrm>
            <a:off x="3020425" y="4681567"/>
            <a:ext cx="1699292" cy="1624343"/>
          </a:xfrm>
          <a:prstGeom prst="triangle">
            <a:avLst/>
          </a:pr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sp>
        <p:nvSpPr>
          <p:cNvPr id="43" name="Freeform: Shape 42">
            <a:extLst>
              <a:ext uri="{FF2B5EF4-FFF2-40B4-BE49-F238E27FC236}">
                <a16:creationId xmlns:a16="http://schemas.microsoft.com/office/drawing/2014/main" id="{71365450-3307-937A-25D7-0B2228D043C3}"/>
              </a:ext>
            </a:extLst>
          </p:cNvPr>
          <p:cNvSpPr/>
          <p:nvPr/>
        </p:nvSpPr>
        <p:spPr>
          <a:xfrm>
            <a:off x="3020427" y="5493587"/>
            <a:ext cx="849805" cy="812323"/>
          </a:xfrm>
          <a:custGeom>
            <a:avLst/>
            <a:gdLst>
              <a:gd name="connsiteX0" fmla="*/ 424902 w 849805"/>
              <a:gd name="connsiteY0" fmla="*/ 0 h 812323"/>
              <a:gd name="connsiteX1" fmla="*/ 849805 w 849805"/>
              <a:gd name="connsiteY1" fmla="*/ 812323 h 812323"/>
              <a:gd name="connsiteX2" fmla="*/ 0 w 849805"/>
              <a:gd name="connsiteY2" fmla="*/ 812323 h 812323"/>
            </a:gdLst>
            <a:ahLst/>
            <a:cxnLst>
              <a:cxn ang="0">
                <a:pos x="connsiteX0" y="connsiteY0"/>
              </a:cxn>
              <a:cxn ang="0">
                <a:pos x="connsiteX1" y="connsiteY1"/>
              </a:cxn>
              <a:cxn ang="0">
                <a:pos x="connsiteX2" y="connsiteY2"/>
              </a:cxn>
            </a:cxnLst>
            <a:rect l="l" t="t" r="r" b="b"/>
            <a:pathLst>
              <a:path w="849805" h="812323">
                <a:moveTo>
                  <a:pt x="424902" y="0"/>
                </a:moveTo>
                <a:lnTo>
                  <a:pt x="849805" y="812323"/>
                </a:lnTo>
                <a:lnTo>
                  <a:pt x="0" y="812323"/>
                </a:lnTo>
                <a:close/>
              </a:path>
            </a:pathLst>
          </a:custGeom>
          <a:solidFill>
            <a:schemeClr val="tx1">
              <a:alpha val="12000"/>
            </a:schemeClr>
          </a:solidFill>
          <a:ln>
            <a:noFill/>
          </a:ln>
        </p:spPr>
        <p:txBody>
          <a:bodyPr vert="horz" wrap="square" lIns="91440" tIns="45720" rIns="91440" bIns="45720" numCol="1" anchor="t" anchorCtr="0" compatLnSpc="1">
            <a:prstTxWarp prst="textNoShape">
              <a:avLst/>
            </a:prstTxWarp>
            <a:noAutofit/>
          </a:bodyPr>
          <a:lstStyle/>
          <a:p>
            <a:endParaRPr lang="en-US" kern="0" dirty="0">
              <a:solidFill>
                <a:prstClr val="black"/>
              </a:solidFill>
            </a:endParaRPr>
          </a:p>
        </p:txBody>
      </p:sp>
      <p:sp>
        <p:nvSpPr>
          <p:cNvPr id="19" name="Isosceles Triangle 18">
            <a:extLst>
              <a:ext uri="{FF2B5EF4-FFF2-40B4-BE49-F238E27FC236}">
                <a16:creationId xmlns:a16="http://schemas.microsoft.com/office/drawing/2014/main" id="{7387D88D-E563-D9DF-7277-4BED9FB5BA4F}"/>
              </a:ext>
            </a:extLst>
          </p:cNvPr>
          <p:cNvSpPr/>
          <p:nvPr/>
        </p:nvSpPr>
        <p:spPr>
          <a:xfrm>
            <a:off x="2885949" y="5493586"/>
            <a:ext cx="849806" cy="812324"/>
          </a:xfrm>
          <a:prstGeom prst="triangle">
            <a:avLst/>
          </a:pr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bg1"/>
              </a:solidFill>
              <a:effectLst/>
              <a:uLnTx/>
              <a:uFillTx/>
            </a:endParaRPr>
          </a:p>
        </p:txBody>
      </p:sp>
      <p:pic>
        <p:nvPicPr>
          <p:cNvPr id="44" name="Graphic 43" descr="Bullseye with solid fill">
            <a:extLst>
              <a:ext uri="{FF2B5EF4-FFF2-40B4-BE49-F238E27FC236}">
                <a16:creationId xmlns:a16="http://schemas.microsoft.com/office/drawing/2014/main" id="{BDA24831-FB37-B2FD-2FAF-02579F7E37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5054" y="2826837"/>
            <a:ext cx="463604" cy="463604"/>
          </a:xfrm>
          <a:prstGeom prst="rect">
            <a:avLst/>
          </a:prstGeom>
        </p:spPr>
      </p:pic>
      <p:pic>
        <p:nvPicPr>
          <p:cNvPr id="45" name="Graphic 44" descr="Coins with solid fill">
            <a:extLst>
              <a:ext uri="{FF2B5EF4-FFF2-40B4-BE49-F238E27FC236}">
                <a16:creationId xmlns:a16="http://schemas.microsoft.com/office/drawing/2014/main" id="{4B1929FC-9D1A-DFCC-32FC-D3AC6A40A1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73352" y="2016577"/>
            <a:ext cx="463604" cy="463604"/>
          </a:xfrm>
          <a:prstGeom prst="rect">
            <a:avLst/>
          </a:prstGeom>
        </p:spPr>
      </p:pic>
      <p:pic>
        <p:nvPicPr>
          <p:cNvPr id="46" name="Graphic 45" descr="Chat with solid fill">
            <a:extLst>
              <a:ext uri="{FF2B5EF4-FFF2-40B4-BE49-F238E27FC236}">
                <a16:creationId xmlns:a16="http://schemas.microsoft.com/office/drawing/2014/main" id="{85B65CF0-7FA9-8968-7591-53D59EDB11E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38269" y="5261230"/>
            <a:ext cx="463604" cy="463604"/>
          </a:xfrm>
          <a:prstGeom prst="rect">
            <a:avLst/>
          </a:prstGeom>
        </p:spPr>
      </p:pic>
      <p:pic>
        <p:nvPicPr>
          <p:cNvPr id="47" name="Graphic 46" descr="Single gear with solid fill">
            <a:extLst>
              <a:ext uri="{FF2B5EF4-FFF2-40B4-BE49-F238E27FC236}">
                <a16:creationId xmlns:a16="http://schemas.microsoft.com/office/drawing/2014/main" id="{CC263D5D-DAB6-7A6E-6B98-6E88225BCB9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79050" y="5799747"/>
            <a:ext cx="463604" cy="463604"/>
          </a:xfrm>
          <a:prstGeom prst="rect">
            <a:avLst/>
          </a:prstGeom>
        </p:spPr>
      </p:pic>
      <p:pic>
        <p:nvPicPr>
          <p:cNvPr id="48" name="Graphic 47" descr="Magnifying glass with solid fill">
            <a:extLst>
              <a:ext uri="{FF2B5EF4-FFF2-40B4-BE49-F238E27FC236}">
                <a16:creationId xmlns:a16="http://schemas.microsoft.com/office/drawing/2014/main" id="{42C0A704-BBC3-BA81-5F4B-6984897314D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197199" y="4449766"/>
            <a:ext cx="463604" cy="463604"/>
          </a:xfrm>
          <a:prstGeom prst="rect">
            <a:avLst/>
          </a:prstGeom>
        </p:spPr>
      </p:pic>
      <p:pic>
        <p:nvPicPr>
          <p:cNvPr id="49" name="Graphic 48" descr="Lightbulb">
            <a:extLst>
              <a:ext uri="{FF2B5EF4-FFF2-40B4-BE49-F238E27FC236}">
                <a16:creationId xmlns:a16="http://schemas.microsoft.com/office/drawing/2014/main" id="{B50361D7-4659-2FD8-CD7E-E26613A9C08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755398" y="3638301"/>
            <a:ext cx="465062" cy="465062"/>
          </a:xfrm>
          <a:prstGeom prst="rect">
            <a:avLst/>
          </a:prstGeom>
        </p:spPr>
      </p:pic>
      <p:grpSp>
        <p:nvGrpSpPr>
          <p:cNvPr id="50" name="Group 49">
            <a:extLst>
              <a:ext uri="{FF2B5EF4-FFF2-40B4-BE49-F238E27FC236}">
                <a16:creationId xmlns:a16="http://schemas.microsoft.com/office/drawing/2014/main" id="{E3489349-9073-F4FA-BAB5-5213EF2370F8}"/>
              </a:ext>
            </a:extLst>
          </p:cNvPr>
          <p:cNvGrpSpPr/>
          <p:nvPr/>
        </p:nvGrpSpPr>
        <p:grpSpPr>
          <a:xfrm>
            <a:off x="752068" y="1364648"/>
            <a:ext cx="2926080" cy="2736703"/>
            <a:chOff x="332936" y="2627766"/>
            <a:chExt cx="2926080" cy="2736703"/>
          </a:xfrm>
        </p:grpSpPr>
        <p:sp>
          <p:nvSpPr>
            <p:cNvPr id="51" name="TextBox 50">
              <a:extLst>
                <a:ext uri="{FF2B5EF4-FFF2-40B4-BE49-F238E27FC236}">
                  <a16:creationId xmlns:a16="http://schemas.microsoft.com/office/drawing/2014/main" id="{20D2B09F-1C64-16FF-55E5-A62C91451C7B}"/>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52" name="TextBox 51">
              <a:extLst>
                <a:ext uri="{FF2B5EF4-FFF2-40B4-BE49-F238E27FC236}">
                  <a16:creationId xmlns:a16="http://schemas.microsoft.com/office/drawing/2014/main" id="{E9E72D97-E84C-147E-5BD8-E31FCDDC2DE6}"/>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28030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8524</TotalTime>
  <Words>405</Words>
  <Application>Microsoft Office PowerPoint</Application>
  <PresentationFormat>Widescreen</PresentationFormat>
  <Paragraphs>38</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Layered Ribbon Pyramid – Slide Template</vt:lpstr>
      <vt:lpstr>Layered Ribbon Pyramid – Slide Template</vt:lpstr>
      <vt:lpstr>Layered Ribbon Pyramid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Layered Ribbon Pyramid</dc:title>
  <dc:creator>PresentationGO.com</dc:creator>
  <dc:description>© Copyright PresentationGO.com - Do not distribute or sale without written permission.</dc:description>
  <cp:lastModifiedBy>Christophe Barroche</cp:lastModifiedBy>
  <cp:revision>20</cp:revision>
  <dcterms:created xsi:type="dcterms:W3CDTF">2014-11-26T05:14:11Z</dcterms:created>
  <dcterms:modified xsi:type="dcterms:W3CDTF">2023-11-27T16:52:35Z</dcterms:modified>
  <cp:category>Charts &amp; Diagrams</cp:category>
</cp:coreProperties>
</file>