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494068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10/27/2020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Leadership Metaphor – Slide Template</a:t>
            </a:r>
          </a:p>
        </p:txBody>
      </p:sp>
      <p:sp>
        <p:nvSpPr>
          <p:cNvPr id="3" name="Shape">
            <a:extLst>
              <a:ext uri="{FF2B5EF4-FFF2-40B4-BE49-F238E27FC236}">
                <a16:creationId xmlns:a16="http://schemas.microsoft.com/office/drawing/2014/main" id="{1EBA3CC2-E5BC-47EE-BE2B-CF1BF24FB3D4}"/>
              </a:ext>
            </a:extLst>
          </p:cNvPr>
          <p:cNvSpPr/>
          <p:nvPr/>
        </p:nvSpPr>
        <p:spPr>
          <a:xfrm>
            <a:off x="7262530" y="1400460"/>
            <a:ext cx="214146" cy="2141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92"/>
                  <a:pt x="16615" y="21600"/>
                  <a:pt x="10800" y="21600"/>
                </a:cubicBezTo>
                <a:cubicBezTo>
                  <a:pt x="4708" y="21600"/>
                  <a:pt x="0" y="16615"/>
                  <a:pt x="0" y="10800"/>
                </a:cubicBezTo>
                <a:cubicBezTo>
                  <a:pt x="0" y="4985"/>
                  <a:pt x="4985" y="0"/>
                  <a:pt x="10800" y="0"/>
                </a:cubicBezTo>
                <a:cubicBezTo>
                  <a:pt x="16616" y="0"/>
                  <a:pt x="21600" y="4708"/>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0A0B2160-C7B6-47FD-A479-3FC1331E75D2}"/>
              </a:ext>
            </a:extLst>
          </p:cNvPr>
          <p:cNvSpPr/>
          <p:nvPr/>
        </p:nvSpPr>
        <p:spPr>
          <a:xfrm>
            <a:off x="6685985" y="1235731"/>
            <a:ext cx="137276" cy="13727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48"/>
                  <a:pt x="16848" y="21600"/>
                  <a:pt x="10800" y="21600"/>
                </a:cubicBezTo>
                <a:cubicBezTo>
                  <a:pt x="4752" y="21600"/>
                  <a:pt x="0" y="16848"/>
                  <a:pt x="0" y="10800"/>
                </a:cubicBezTo>
                <a:cubicBezTo>
                  <a:pt x="0" y="4752"/>
                  <a:pt x="4752" y="0"/>
                  <a:pt x="10800" y="0"/>
                </a:cubicBezTo>
                <a:cubicBezTo>
                  <a:pt x="16848" y="0"/>
                  <a:pt x="21600" y="4752"/>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37761A84-74BF-40CA-8677-D8ACC851BC23}"/>
              </a:ext>
            </a:extLst>
          </p:cNvPr>
          <p:cNvSpPr/>
          <p:nvPr/>
        </p:nvSpPr>
        <p:spPr>
          <a:xfrm>
            <a:off x="6191806" y="1784819"/>
            <a:ext cx="170219" cy="17021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78" y="21600"/>
                  <a:pt x="0" y="16722"/>
                  <a:pt x="0" y="10800"/>
                </a:cubicBezTo>
                <a:cubicBezTo>
                  <a:pt x="0" y="4878"/>
                  <a:pt x="4878" y="0"/>
                  <a:pt x="10800" y="0"/>
                </a:cubicBezTo>
                <a:cubicBezTo>
                  <a:pt x="16722" y="0"/>
                  <a:pt x="21600" y="4878"/>
                  <a:pt x="21600" y="10800"/>
                </a:cubicBezTo>
                <a:cubicBezTo>
                  <a:pt x="21600" y="16722"/>
                  <a:pt x="16723"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29A1D415-FE07-4FA1-AD6B-39FD99C0C550}"/>
              </a:ext>
            </a:extLst>
          </p:cNvPr>
          <p:cNvSpPr/>
          <p:nvPr/>
        </p:nvSpPr>
        <p:spPr>
          <a:xfrm>
            <a:off x="6356533" y="2224090"/>
            <a:ext cx="159238" cy="15923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2" y="21600"/>
                  <a:pt x="0" y="16758"/>
                  <a:pt x="0" y="10800"/>
                </a:cubicBezTo>
                <a:cubicBezTo>
                  <a:pt x="0" y="4842"/>
                  <a:pt x="4842" y="0"/>
                  <a:pt x="10800" y="0"/>
                </a:cubicBezTo>
                <a:cubicBezTo>
                  <a:pt x="16758" y="0"/>
                  <a:pt x="21600" y="4842"/>
                  <a:pt x="21600" y="10800"/>
                </a:cubicBezTo>
                <a:cubicBezTo>
                  <a:pt x="21600" y="16758"/>
                  <a:pt x="1675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42D6AB53-BA1A-4AE9-87C2-4341AD52E765}"/>
              </a:ext>
            </a:extLst>
          </p:cNvPr>
          <p:cNvSpPr/>
          <p:nvPr/>
        </p:nvSpPr>
        <p:spPr>
          <a:xfrm>
            <a:off x="6603622" y="1537730"/>
            <a:ext cx="334946" cy="33494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780"/>
                  <a:pt x="4780" y="0"/>
                  <a:pt x="10800" y="0"/>
                </a:cubicBezTo>
                <a:cubicBezTo>
                  <a:pt x="16820" y="0"/>
                  <a:pt x="21600" y="4780"/>
                  <a:pt x="21600" y="10800"/>
                </a:cubicBezTo>
                <a:cubicBezTo>
                  <a:pt x="21600" y="16820"/>
                  <a:pt x="16820" y="21600"/>
                  <a:pt x="10800" y="21600"/>
                </a:cubicBezTo>
                <a:cubicBezTo>
                  <a:pt x="4780" y="21600"/>
                  <a:pt x="0" y="1682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EE527B03-6017-4991-971C-6D8201E888C3}"/>
              </a:ext>
            </a:extLst>
          </p:cNvPr>
          <p:cNvSpPr/>
          <p:nvPr/>
        </p:nvSpPr>
        <p:spPr>
          <a:xfrm>
            <a:off x="6685985" y="2580997"/>
            <a:ext cx="120799" cy="12079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909" y="21600"/>
                  <a:pt x="0" y="16691"/>
                  <a:pt x="0" y="10800"/>
                </a:cubicBezTo>
                <a:cubicBezTo>
                  <a:pt x="0" y="4909"/>
                  <a:pt x="4909" y="0"/>
                  <a:pt x="10800" y="0"/>
                </a:cubicBezTo>
                <a:cubicBezTo>
                  <a:pt x="16691" y="0"/>
                  <a:pt x="21600" y="4909"/>
                  <a:pt x="21600" y="10800"/>
                </a:cubicBezTo>
                <a:cubicBezTo>
                  <a:pt x="21600" y="16691"/>
                  <a:pt x="1669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360B8AB5-18F9-4040-9AE1-101F3ECBA3E1}"/>
              </a:ext>
            </a:extLst>
          </p:cNvPr>
          <p:cNvSpPr/>
          <p:nvPr/>
        </p:nvSpPr>
        <p:spPr>
          <a:xfrm>
            <a:off x="6768348" y="2141726"/>
            <a:ext cx="274548" cy="27454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752" y="21600"/>
                  <a:pt x="0" y="16848"/>
                  <a:pt x="0" y="10800"/>
                </a:cubicBezTo>
                <a:cubicBezTo>
                  <a:pt x="0" y="4752"/>
                  <a:pt x="4752" y="0"/>
                  <a:pt x="10800" y="0"/>
                </a:cubicBezTo>
                <a:cubicBezTo>
                  <a:pt x="16848" y="0"/>
                  <a:pt x="21600" y="4752"/>
                  <a:pt x="21600" y="10800"/>
                </a:cubicBezTo>
                <a:cubicBezTo>
                  <a:pt x="21600" y="16632"/>
                  <a:pt x="1684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1E077121-E7E7-432F-B608-908F483C2D01}"/>
              </a:ext>
            </a:extLst>
          </p:cNvPr>
          <p:cNvSpPr/>
          <p:nvPr/>
        </p:nvSpPr>
        <p:spPr>
          <a:xfrm>
            <a:off x="7042892" y="2828086"/>
            <a:ext cx="115311" cy="1153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5143" y="21600"/>
                  <a:pt x="0" y="16971"/>
                  <a:pt x="0" y="10800"/>
                </a:cubicBezTo>
                <a:cubicBezTo>
                  <a:pt x="0" y="5143"/>
                  <a:pt x="4629" y="0"/>
                  <a:pt x="10800" y="0"/>
                </a:cubicBezTo>
                <a:cubicBezTo>
                  <a:pt x="16457" y="0"/>
                  <a:pt x="21600" y="4629"/>
                  <a:pt x="21600" y="10800"/>
                </a:cubicBezTo>
                <a:cubicBezTo>
                  <a:pt x="21600" y="16457"/>
                  <a:pt x="1697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098DB477-67DA-459A-A6C4-EE1EF8143353}"/>
              </a:ext>
            </a:extLst>
          </p:cNvPr>
          <p:cNvSpPr/>
          <p:nvPr/>
        </p:nvSpPr>
        <p:spPr>
          <a:xfrm>
            <a:off x="7125258" y="2004457"/>
            <a:ext cx="98840" cy="988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00"/>
                  <a:pt x="4800" y="0"/>
                  <a:pt x="10800" y="0"/>
                </a:cubicBezTo>
                <a:cubicBezTo>
                  <a:pt x="16800" y="0"/>
                  <a:pt x="21600" y="4800"/>
                  <a:pt x="21600" y="10800"/>
                </a:cubicBezTo>
                <a:cubicBezTo>
                  <a:pt x="21600" y="16800"/>
                  <a:pt x="16800" y="21600"/>
                  <a:pt x="10800" y="21600"/>
                </a:cubicBezTo>
                <a:cubicBezTo>
                  <a:pt x="4799" y="21000"/>
                  <a:pt x="0" y="1620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C3D3E93D-EE37-4D0D-9C5B-274419441B58}"/>
              </a:ext>
            </a:extLst>
          </p:cNvPr>
          <p:cNvSpPr/>
          <p:nvPr/>
        </p:nvSpPr>
        <p:spPr>
          <a:xfrm>
            <a:off x="3748365" y="2635905"/>
            <a:ext cx="2948602" cy="1131127"/>
          </a:xfrm>
          <a:custGeom>
            <a:avLst/>
            <a:gdLst/>
            <a:ahLst/>
            <a:cxnLst>
              <a:cxn ang="0">
                <a:pos x="wd2" y="hd2"/>
              </a:cxn>
              <a:cxn ang="5400000">
                <a:pos x="wd2" y="hd2"/>
              </a:cxn>
              <a:cxn ang="10800000">
                <a:pos x="wd2" y="hd2"/>
              </a:cxn>
              <a:cxn ang="16200000">
                <a:pos x="wd2" y="hd2"/>
              </a:cxn>
            </a:cxnLst>
            <a:rect l="0" t="0" r="r" b="b"/>
            <a:pathLst>
              <a:path w="21600" h="21600" extrusionOk="0">
                <a:moveTo>
                  <a:pt x="7160" y="15938"/>
                </a:moveTo>
                <a:cubicBezTo>
                  <a:pt x="8588" y="17563"/>
                  <a:pt x="10539" y="18926"/>
                  <a:pt x="12670" y="18979"/>
                </a:cubicBezTo>
                <a:lnTo>
                  <a:pt x="12912" y="21600"/>
                </a:lnTo>
                <a:lnTo>
                  <a:pt x="14682" y="18664"/>
                </a:lnTo>
                <a:cubicBezTo>
                  <a:pt x="18402" y="17458"/>
                  <a:pt x="21600" y="13054"/>
                  <a:pt x="21600" y="11167"/>
                </a:cubicBezTo>
                <a:cubicBezTo>
                  <a:pt x="21600" y="9542"/>
                  <a:pt x="18020" y="4299"/>
                  <a:pt x="14038" y="3355"/>
                </a:cubicBezTo>
                <a:lnTo>
                  <a:pt x="11987" y="0"/>
                </a:lnTo>
                <a:lnTo>
                  <a:pt x="10941" y="3670"/>
                </a:lnTo>
                <a:cubicBezTo>
                  <a:pt x="8648" y="4771"/>
                  <a:pt x="6255" y="7497"/>
                  <a:pt x="5209" y="9489"/>
                </a:cubicBezTo>
                <a:lnTo>
                  <a:pt x="282" y="3617"/>
                </a:lnTo>
                <a:lnTo>
                  <a:pt x="2836" y="10905"/>
                </a:lnTo>
                <a:lnTo>
                  <a:pt x="0" y="17983"/>
                </a:lnTo>
                <a:lnTo>
                  <a:pt x="5390" y="13421"/>
                </a:lnTo>
                <a:cubicBezTo>
                  <a:pt x="5611" y="13841"/>
                  <a:pt x="5893" y="14313"/>
                  <a:pt x="6194" y="14784"/>
                </a:cubicBezTo>
                <a:lnTo>
                  <a:pt x="6194" y="17249"/>
                </a:lnTo>
                <a:cubicBezTo>
                  <a:pt x="6215" y="17144"/>
                  <a:pt x="6657" y="16567"/>
                  <a:pt x="7160" y="15938"/>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A0664F9C-6EB5-4AFC-AA33-9C7798CE3B03}"/>
              </a:ext>
            </a:extLst>
          </p:cNvPr>
          <p:cNvSpPr/>
          <p:nvPr/>
        </p:nvSpPr>
        <p:spPr>
          <a:xfrm>
            <a:off x="3940548" y="2663362"/>
            <a:ext cx="2454425" cy="1056994"/>
          </a:xfrm>
          <a:custGeom>
            <a:avLst/>
            <a:gdLst/>
            <a:ahLst/>
            <a:cxnLst>
              <a:cxn ang="0">
                <a:pos x="wd2" y="hd2"/>
              </a:cxn>
              <a:cxn ang="5400000">
                <a:pos x="wd2" y="hd2"/>
              </a:cxn>
              <a:cxn ang="10800000">
                <a:pos x="wd2" y="hd2"/>
              </a:cxn>
              <a:cxn ang="16200000">
                <a:pos x="wd2" y="hd2"/>
              </a:cxn>
            </a:cxnLst>
            <a:rect l="0" t="0" r="r" b="b"/>
            <a:pathLst>
              <a:path w="21600" h="21600" extrusionOk="0">
                <a:moveTo>
                  <a:pt x="21576" y="9650"/>
                </a:moveTo>
                <a:cubicBezTo>
                  <a:pt x="21576" y="9706"/>
                  <a:pt x="21576" y="9818"/>
                  <a:pt x="21576" y="9874"/>
                </a:cubicBezTo>
                <a:cubicBezTo>
                  <a:pt x="21503" y="11165"/>
                  <a:pt x="21068" y="12175"/>
                  <a:pt x="20489" y="12118"/>
                </a:cubicBezTo>
                <a:cubicBezTo>
                  <a:pt x="19933" y="12062"/>
                  <a:pt x="19474" y="10996"/>
                  <a:pt x="19474" y="9650"/>
                </a:cubicBezTo>
                <a:cubicBezTo>
                  <a:pt x="19474" y="8303"/>
                  <a:pt x="19957" y="7181"/>
                  <a:pt x="20537" y="7181"/>
                </a:cubicBezTo>
                <a:cubicBezTo>
                  <a:pt x="21093" y="7181"/>
                  <a:pt x="21528" y="8191"/>
                  <a:pt x="21600" y="9425"/>
                </a:cubicBezTo>
                <a:cubicBezTo>
                  <a:pt x="21576" y="9538"/>
                  <a:pt x="21576" y="9594"/>
                  <a:pt x="21576" y="9650"/>
                </a:cubicBezTo>
                <a:close/>
                <a:moveTo>
                  <a:pt x="1353" y="7125"/>
                </a:moveTo>
                <a:cubicBezTo>
                  <a:pt x="1667" y="7518"/>
                  <a:pt x="2005" y="7855"/>
                  <a:pt x="2319" y="8191"/>
                </a:cubicBezTo>
                <a:cubicBezTo>
                  <a:pt x="2658" y="8528"/>
                  <a:pt x="2972" y="8864"/>
                  <a:pt x="3310" y="9201"/>
                </a:cubicBezTo>
                <a:lnTo>
                  <a:pt x="3793" y="9706"/>
                </a:lnTo>
                <a:cubicBezTo>
                  <a:pt x="3962" y="9874"/>
                  <a:pt x="4132" y="10043"/>
                  <a:pt x="4276" y="10267"/>
                </a:cubicBezTo>
                <a:cubicBezTo>
                  <a:pt x="3987" y="9762"/>
                  <a:pt x="3648" y="9425"/>
                  <a:pt x="3334" y="9033"/>
                </a:cubicBezTo>
                <a:cubicBezTo>
                  <a:pt x="3020" y="8640"/>
                  <a:pt x="2682" y="8303"/>
                  <a:pt x="2368" y="7911"/>
                </a:cubicBezTo>
                <a:cubicBezTo>
                  <a:pt x="2029" y="7574"/>
                  <a:pt x="1715" y="7237"/>
                  <a:pt x="1377" y="6901"/>
                </a:cubicBezTo>
                <a:cubicBezTo>
                  <a:pt x="1039" y="6564"/>
                  <a:pt x="701" y="6284"/>
                  <a:pt x="362" y="5947"/>
                </a:cubicBezTo>
                <a:cubicBezTo>
                  <a:pt x="532" y="6171"/>
                  <a:pt x="676" y="6340"/>
                  <a:pt x="846" y="6508"/>
                </a:cubicBezTo>
                <a:lnTo>
                  <a:pt x="1353" y="7125"/>
                </a:lnTo>
                <a:close/>
                <a:moveTo>
                  <a:pt x="12467" y="2469"/>
                </a:moveTo>
                <a:cubicBezTo>
                  <a:pt x="12540" y="2581"/>
                  <a:pt x="12612" y="2693"/>
                  <a:pt x="12709" y="2749"/>
                </a:cubicBezTo>
                <a:cubicBezTo>
                  <a:pt x="12685" y="2525"/>
                  <a:pt x="12612" y="2356"/>
                  <a:pt x="12540" y="2244"/>
                </a:cubicBezTo>
                <a:cubicBezTo>
                  <a:pt x="12467" y="2132"/>
                  <a:pt x="12395" y="2020"/>
                  <a:pt x="12298" y="1964"/>
                </a:cubicBezTo>
                <a:cubicBezTo>
                  <a:pt x="12346" y="2188"/>
                  <a:pt x="12419" y="2356"/>
                  <a:pt x="12467" y="2469"/>
                </a:cubicBezTo>
                <a:close/>
                <a:moveTo>
                  <a:pt x="3238" y="13802"/>
                </a:moveTo>
                <a:cubicBezTo>
                  <a:pt x="2875" y="14082"/>
                  <a:pt x="2513" y="14363"/>
                  <a:pt x="2150" y="14643"/>
                </a:cubicBezTo>
                <a:cubicBezTo>
                  <a:pt x="1788" y="14924"/>
                  <a:pt x="1425" y="15204"/>
                  <a:pt x="1063" y="15541"/>
                </a:cubicBezTo>
                <a:lnTo>
                  <a:pt x="532" y="15990"/>
                </a:lnTo>
                <a:cubicBezTo>
                  <a:pt x="362" y="16158"/>
                  <a:pt x="169" y="16326"/>
                  <a:pt x="0" y="16495"/>
                </a:cubicBezTo>
                <a:cubicBezTo>
                  <a:pt x="193" y="16382"/>
                  <a:pt x="362" y="16270"/>
                  <a:pt x="556" y="16158"/>
                </a:cubicBezTo>
                <a:lnTo>
                  <a:pt x="1111" y="15765"/>
                </a:lnTo>
                <a:cubicBezTo>
                  <a:pt x="1474" y="15485"/>
                  <a:pt x="1836" y="15204"/>
                  <a:pt x="2199" y="14924"/>
                </a:cubicBezTo>
                <a:cubicBezTo>
                  <a:pt x="2561" y="14643"/>
                  <a:pt x="2924" y="14363"/>
                  <a:pt x="3286" y="14026"/>
                </a:cubicBezTo>
                <a:lnTo>
                  <a:pt x="3817" y="13577"/>
                </a:lnTo>
                <a:cubicBezTo>
                  <a:pt x="3987" y="13409"/>
                  <a:pt x="4180" y="13241"/>
                  <a:pt x="4349" y="13072"/>
                </a:cubicBezTo>
                <a:cubicBezTo>
                  <a:pt x="4156" y="13184"/>
                  <a:pt x="3987" y="13297"/>
                  <a:pt x="3793" y="13409"/>
                </a:cubicBezTo>
                <a:lnTo>
                  <a:pt x="3238" y="13802"/>
                </a:lnTo>
                <a:close/>
                <a:moveTo>
                  <a:pt x="1305" y="8528"/>
                </a:moveTo>
                <a:cubicBezTo>
                  <a:pt x="1788" y="9089"/>
                  <a:pt x="2295" y="9538"/>
                  <a:pt x="2803" y="9930"/>
                </a:cubicBezTo>
                <a:cubicBezTo>
                  <a:pt x="3310" y="10323"/>
                  <a:pt x="3817" y="10772"/>
                  <a:pt x="4349" y="11052"/>
                </a:cubicBezTo>
                <a:cubicBezTo>
                  <a:pt x="3866" y="10491"/>
                  <a:pt x="3358" y="10043"/>
                  <a:pt x="2851" y="9650"/>
                </a:cubicBezTo>
                <a:cubicBezTo>
                  <a:pt x="2344" y="9257"/>
                  <a:pt x="1836" y="8864"/>
                  <a:pt x="1305" y="8528"/>
                </a:cubicBezTo>
                <a:close/>
                <a:moveTo>
                  <a:pt x="942" y="14082"/>
                </a:moveTo>
                <a:cubicBezTo>
                  <a:pt x="1522" y="13914"/>
                  <a:pt x="2078" y="13689"/>
                  <a:pt x="2658" y="13409"/>
                </a:cubicBezTo>
                <a:cubicBezTo>
                  <a:pt x="3213" y="13128"/>
                  <a:pt x="3793" y="12848"/>
                  <a:pt x="4349" y="12455"/>
                </a:cubicBezTo>
                <a:cubicBezTo>
                  <a:pt x="3769" y="12623"/>
                  <a:pt x="3213" y="12848"/>
                  <a:pt x="2634" y="13128"/>
                </a:cubicBezTo>
                <a:cubicBezTo>
                  <a:pt x="2054" y="13353"/>
                  <a:pt x="1498" y="13689"/>
                  <a:pt x="942" y="14082"/>
                </a:cubicBezTo>
                <a:close/>
                <a:moveTo>
                  <a:pt x="2078" y="11389"/>
                </a:moveTo>
                <a:cubicBezTo>
                  <a:pt x="2440" y="11557"/>
                  <a:pt x="2827" y="11670"/>
                  <a:pt x="3213" y="11726"/>
                </a:cubicBezTo>
                <a:cubicBezTo>
                  <a:pt x="3600" y="11782"/>
                  <a:pt x="3962" y="11838"/>
                  <a:pt x="4349" y="11782"/>
                </a:cubicBezTo>
                <a:cubicBezTo>
                  <a:pt x="3987" y="11613"/>
                  <a:pt x="3600" y="11501"/>
                  <a:pt x="3213" y="11445"/>
                </a:cubicBezTo>
                <a:cubicBezTo>
                  <a:pt x="2827" y="11389"/>
                  <a:pt x="2440" y="11333"/>
                  <a:pt x="2078" y="11389"/>
                </a:cubicBezTo>
                <a:close/>
                <a:moveTo>
                  <a:pt x="13579" y="1403"/>
                </a:moveTo>
                <a:cubicBezTo>
                  <a:pt x="13796" y="1795"/>
                  <a:pt x="14038" y="2244"/>
                  <a:pt x="14303" y="2525"/>
                </a:cubicBezTo>
                <a:cubicBezTo>
                  <a:pt x="14110" y="2020"/>
                  <a:pt x="13893" y="1571"/>
                  <a:pt x="13675" y="1122"/>
                </a:cubicBezTo>
                <a:cubicBezTo>
                  <a:pt x="13458" y="729"/>
                  <a:pt x="13216" y="281"/>
                  <a:pt x="12950" y="0"/>
                </a:cubicBezTo>
                <a:cubicBezTo>
                  <a:pt x="13119" y="505"/>
                  <a:pt x="13337" y="954"/>
                  <a:pt x="13579" y="1403"/>
                </a:cubicBezTo>
                <a:close/>
                <a:moveTo>
                  <a:pt x="13941" y="6059"/>
                </a:moveTo>
                <a:cubicBezTo>
                  <a:pt x="13844" y="6284"/>
                  <a:pt x="13772" y="6452"/>
                  <a:pt x="13699" y="6732"/>
                </a:cubicBezTo>
                <a:lnTo>
                  <a:pt x="13651" y="6901"/>
                </a:lnTo>
                <a:lnTo>
                  <a:pt x="13699" y="7069"/>
                </a:lnTo>
                <a:cubicBezTo>
                  <a:pt x="13772" y="7350"/>
                  <a:pt x="13868" y="7518"/>
                  <a:pt x="13965" y="7742"/>
                </a:cubicBezTo>
                <a:cubicBezTo>
                  <a:pt x="14062" y="7911"/>
                  <a:pt x="14158" y="8079"/>
                  <a:pt x="14279" y="8247"/>
                </a:cubicBezTo>
                <a:cubicBezTo>
                  <a:pt x="14400" y="8359"/>
                  <a:pt x="14497" y="8472"/>
                  <a:pt x="14617" y="8584"/>
                </a:cubicBezTo>
                <a:cubicBezTo>
                  <a:pt x="14738" y="8640"/>
                  <a:pt x="14859" y="8696"/>
                  <a:pt x="14980" y="8752"/>
                </a:cubicBezTo>
                <a:cubicBezTo>
                  <a:pt x="14883" y="8584"/>
                  <a:pt x="14762" y="8472"/>
                  <a:pt x="14666" y="8303"/>
                </a:cubicBezTo>
                <a:cubicBezTo>
                  <a:pt x="14569" y="8191"/>
                  <a:pt x="14472" y="8023"/>
                  <a:pt x="14376" y="7855"/>
                </a:cubicBezTo>
                <a:cubicBezTo>
                  <a:pt x="14279" y="7686"/>
                  <a:pt x="14207" y="7518"/>
                  <a:pt x="14110" y="7350"/>
                </a:cubicBezTo>
                <a:cubicBezTo>
                  <a:pt x="14062" y="7237"/>
                  <a:pt x="13989" y="7069"/>
                  <a:pt x="13941" y="6957"/>
                </a:cubicBezTo>
                <a:cubicBezTo>
                  <a:pt x="13989" y="6789"/>
                  <a:pt x="14038" y="6676"/>
                  <a:pt x="14086" y="6508"/>
                </a:cubicBezTo>
                <a:cubicBezTo>
                  <a:pt x="14158" y="6340"/>
                  <a:pt x="14231" y="6115"/>
                  <a:pt x="14328" y="6003"/>
                </a:cubicBezTo>
                <a:cubicBezTo>
                  <a:pt x="14400" y="5835"/>
                  <a:pt x="14497" y="5666"/>
                  <a:pt x="14593" y="5554"/>
                </a:cubicBezTo>
                <a:cubicBezTo>
                  <a:pt x="14690" y="5442"/>
                  <a:pt x="14787" y="5330"/>
                  <a:pt x="14907" y="5218"/>
                </a:cubicBezTo>
                <a:cubicBezTo>
                  <a:pt x="14787" y="5218"/>
                  <a:pt x="14666" y="5218"/>
                  <a:pt x="14545" y="5274"/>
                </a:cubicBezTo>
                <a:cubicBezTo>
                  <a:pt x="14424" y="5330"/>
                  <a:pt x="14303" y="5442"/>
                  <a:pt x="14207" y="5610"/>
                </a:cubicBezTo>
                <a:cubicBezTo>
                  <a:pt x="14134" y="5666"/>
                  <a:pt x="14038" y="5835"/>
                  <a:pt x="13941" y="6059"/>
                </a:cubicBezTo>
                <a:close/>
                <a:moveTo>
                  <a:pt x="13095" y="1683"/>
                </a:moveTo>
                <a:cubicBezTo>
                  <a:pt x="13240" y="1964"/>
                  <a:pt x="13385" y="2244"/>
                  <a:pt x="13554" y="2412"/>
                </a:cubicBezTo>
                <a:cubicBezTo>
                  <a:pt x="13458" y="2020"/>
                  <a:pt x="13313" y="1739"/>
                  <a:pt x="13192" y="1459"/>
                </a:cubicBezTo>
                <a:cubicBezTo>
                  <a:pt x="13047" y="1178"/>
                  <a:pt x="12902" y="898"/>
                  <a:pt x="12733" y="729"/>
                </a:cubicBezTo>
                <a:cubicBezTo>
                  <a:pt x="12829" y="1066"/>
                  <a:pt x="12950" y="1403"/>
                  <a:pt x="13095" y="1683"/>
                </a:cubicBezTo>
                <a:close/>
                <a:moveTo>
                  <a:pt x="12757" y="2076"/>
                </a:moveTo>
                <a:cubicBezTo>
                  <a:pt x="12854" y="2244"/>
                  <a:pt x="12950" y="2412"/>
                  <a:pt x="13071" y="2525"/>
                </a:cubicBezTo>
                <a:cubicBezTo>
                  <a:pt x="13023" y="2244"/>
                  <a:pt x="12926" y="2020"/>
                  <a:pt x="12830" y="1851"/>
                </a:cubicBezTo>
                <a:cubicBezTo>
                  <a:pt x="12733" y="1683"/>
                  <a:pt x="12636" y="1515"/>
                  <a:pt x="12515" y="1403"/>
                </a:cubicBezTo>
                <a:cubicBezTo>
                  <a:pt x="12564" y="1627"/>
                  <a:pt x="12660" y="1851"/>
                  <a:pt x="12757" y="2076"/>
                </a:cubicBezTo>
                <a:close/>
                <a:moveTo>
                  <a:pt x="18000" y="13970"/>
                </a:moveTo>
                <a:cubicBezTo>
                  <a:pt x="17783" y="13128"/>
                  <a:pt x="17662" y="12175"/>
                  <a:pt x="17613" y="11221"/>
                </a:cubicBezTo>
                <a:cubicBezTo>
                  <a:pt x="17565" y="10267"/>
                  <a:pt x="17613" y="9257"/>
                  <a:pt x="17710" y="8303"/>
                </a:cubicBezTo>
                <a:cubicBezTo>
                  <a:pt x="17831" y="7350"/>
                  <a:pt x="18048" y="6452"/>
                  <a:pt x="18362" y="5779"/>
                </a:cubicBezTo>
                <a:cubicBezTo>
                  <a:pt x="17976" y="6284"/>
                  <a:pt x="17686" y="7181"/>
                  <a:pt x="17517" y="8191"/>
                </a:cubicBezTo>
                <a:cubicBezTo>
                  <a:pt x="17348" y="9201"/>
                  <a:pt x="17299" y="10267"/>
                  <a:pt x="17348" y="11333"/>
                </a:cubicBezTo>
                <a:cubicBezTo>
                  <a:pt x="17396" y="12399"/>
                  <a:pt x="17541" y="13409"/>
                  <a:pt x="17807" y="14307"/>
                </a:cubicBezTo>
                <a:cubicBezTo>
                  <a:pt x="17952" y="14755"/>
                  <a:pt x="18097" y="15092"/>
                  <a:pt x="18290" y="15429"/>
                </a:cubicBezTo>
                <a:cubicBezTo>
                  <a:pt x="18483" y="15709"/>
                  <a:pt x="18701" y="15934"/>
                  <a:pt x="18918" y="15990"/>
                </a:cubicBezTo>
                <a:cubicBezTo>
                  <a:pt x="18556" y="15541"/>
                  <a:pt x="18217" y="14811"/>
                  <a:pt x="18000" y="13970"/>
                </a:cubicBezTo>
                <a:close/>
                <a:moveTo>
                  <a:pt x="6161" y="14868"/>
                </a:moveTo>
                <a:cubicBezTo>
                  <a:pt x="6089" y="15204"/>
                  <a:pt x="6040" y="15597"/>
                  <a:pt x="6016" y="15934"/>
                </a:cubicBezTo>
                <a:cubicBezTo>
                  <a:pt x="5992" y="16326"/>
                  <a:pt x="5968" y="16663"/>
                  <a:pt x="5992" y="17056"/>
                </a:cubicBezTo>
                <a:cubicBezTo>
                  <a:pt x="6064" y="16719"/>
                  <a:pt x="6113" y="16326"/>
                  <a:pt x="6137" y="15990"/>
                </a:cubicBezTo>
                <a:cubicBezTo>
                  <a:pt x="6161" y="15653"/>
                  <a:pt x="6185" y="15260"/>
                  <a:pt x="6161" y="14868"/>
                </a:cubicBezTo>
                <a:close/>
                <a:moveTo>
                  <a:pt x="14279" y="12062"/>
                </a:moveTo>
                <a:cubicBezTo>
                  <a:pt x="14400" y="12175"/>
                  <a:pt x="14497" y="12287"/>
                  <a:pt x="14617" y="12399"/>
                </a:cubicBezTo>
                <a:cubicBezTo>
                  <a:pt x="14738" y="12455"/>
                  <a:pt x="14859" y="12511"/>
                  <a:pt x="14980" y="12567"/>
                </a:cubicBezTo>
                <a:cubicBezTo>
                  <a:pt x="14883" y="12399"/>
                  <a:pt x="14762" y="12287"/>
                  <a:pt x="14666" y="12118"/>
                </a:cubicBezTo>
                <a:cubicBezTo>
                  <a:pt x="14569" y="12006"/>
                  <a:pt x="14472" y="11838"/>
                  <a:pt x="14376" y="11670"/>
                </a:cubicBezTo>
                <a:cubicBezTo>
                  <a:pt x="14279" y="11501"/>
                  <a:pt x="14207" y="11333"/>
                  <a:pt x="14110" y="11165"/>
                </a:cubicBezTo>
                <a:cubicBezTo>
                  <a:pt x="14062" y="11052"/>
                  <a:pt x="13989" y="10884"/>
                  <a:pt x="13941" y="10772"/>
                </a:cubicBezTo>
                <a:cubicBezTo>
                  <a:pt x="13989" y="10604"/>
                  <a:pt x="14038" y="10491"/>
                  <a:pt x="14086" y="10323"/>
                </a:cubicBezTo>
                <a:cubicBezTo>
                  <a:pt x="14158" y="10155"/>
                  <a:pt x="14231" y="9930"/>
                  <a:pt x="14327" y="9818"/>
                </a:cubicBezTo>
                <a:cubicBezTo>
                  <a:pt x="14400" y="9650"/>
                  <a:pt x="14497" y="9482"/>
                  <a:pt x="14593" y="9369"/>
                </a:cubicBezTo>
                <a:cubicBezTo>
                  <a:pt x="14690" y="9257"/>
                  <a:pt x="14787" y="9145"/>
                  <a:pt x="14907" y="9033"/>
                </a:cubicBezTo>
                <a:cubicBezTo>
                  <a:pt x="14787" y="9033"/>
                  <a:pt x="14666" y="9033"/>
                  <a:pt x="14545" y="9089"/>
                </a:cubicBezTo>
                <a:cubicBezTo>
                  <a:pt x="14424" y="9145"/>
                  <a:pt x="14303" y="9257"/>
                  <a:pt x="14207" y="9425"/>
                </a:cubicBezTo>
                <a:cubicBezTo>
                  <a:pt x="14110" y="9594"/>
                  <a:pt x="13989" y="9762"/>
                  <a:pt x="13917" y="9930"/>
                </a:cubicBezTo>
                <a:cubicBezTo>
                  <a:pt x="13820" y="10155"/>
                  <a:pt x="13748" y="10323"/>
                  <a:pt x="13675" y="10604"/>
                </a:cubicBezTo>
                <a:lnTo>
                  <a:pt x="13627" y="10772"/>
                </a:lnTo>
                <a:lnTo>
                  <a:pt x="13675" y="10940"/>
                </a:lnTo>
                <a:cubicBezTo>
                  <a:pt x="13748" y="11221"/>
                  <a:pt x="13844" y="11389"/>
                  <a:pt x="13941" y="11613"/>
                </a:cubicBezTo>
                <a:cubicBezTo>
                  <a:pt x="14062" y="11726"/>
                  <a:pt x="14183" y="11894"/>
                  <a:pt x="14279" y="12062"/>
                </a:cubicBezTo>
                <a:close/>
                <a:moveTo>
                  <a:pt x="14207" y="15541"/>
                </a:moveTo>
                <a:cubicBezTo>
                  <a:pt x="14303" y="15709"/>
                  <a:pt x="14400" y="15877"/>
                  <a:pt x="14521" y="16046"/>
                </a:cubicBezTo>
                <a:cubicBezTo>
                  <a:pt x="14642" y="16158"/>
                  <a:pt x="14738" y="16270"/>
                  <a:pt x="14859" y="16382"/>
                </a:cubicBezTo>
                <a:cubicBezTo>
                  <a:pt x="14980" y="16438"/>
                  <a:pt x="15101" y="16494"/>
                  <a:pt x="15221" y="16551"/>
                </a:cubicBezTo>
                <a:cubicBezTo>
                  <a:pt x="15125" y="16382"/>
                  <a:pt x="15004" y="16270"/>
                  <a:pt x="14907" y="16102"/>
                </a:cubicBezTo>
                <a:cubicBezTo>
                  <a:pt x="14811" y="15990"/>
                  <a:pt x="14714" y="15821"/>
                  <a:pt x="14617" y="15653"/>
                </a:cubicBezTo>
                <a:cubicBezTo>
                  <a:pt x="14521" y="15485"/>
                  <a:pt x="14448" y="15316"/>
                  <a:pt x="14352" y="15148"/>
                </a:cubicBezTo>
                <a:cubicBezTo>
                  <a:pt x="14303" y="15036"/>
                  <a:pt x="14231" y="14867"/>
                  <a:pt x="14183" y="14755"/>
                </a:cubicBezTo>
                <a:cubicBezTo>
                  <a:pt x="14231" y="14587"/>
                  <a:pt x="14279" y="14475"/>
                  <a:pt x="14328" y="14306"/>
                </a:cubicBezTo>
                <a:cubicBezTo>
                  <a:pt x="14400" y="14138"/>
                  <a:pt x="14472" y="13914"/>
                  <a:pt x="14569" y="13801"/>
                </a:cubicBezTo>
                <a:cubicBezTo>
                  <a:pt x="14642" y="13633"/>
                  <a:pt x="14738" y="13465"/>
                  <a:pt x="14835" y="13353"/>
                </a:cubicBezTo>
                <a:cubicBezTo>
                  <a:pt x="14932" y="13240"/>
                  <a:pt x="15028" y="13128"/>
                  <a:pt x="15149" y="13016"/>
                </a:cubicBezTo>
                <a:cubicBezTo>
                  <a:pt x="15028" y="13016"/>
                  <a:pt x="14907" y="13016"/>
                  <a:pt x="14787" y="13072"/>
                </a:cubicBezTo>
                <a:cubicBezTo>
                  <a:pt x="14666" y="13128"/>
                  <a:pt x="14545" y="13240"/>
                  <a:pt x="14448" y="13409"/>
                </a:cubicBezTo>
                <a:cubicBezTo>
                  <a:pt x="14352" y="13577"/>
                  <a:pt x="14231" y="13745"/>
                  <a:pt x="14158" y="13914"/>
                </a:cubicBezTo>
                <a:cubicBezTo>
                  <a:pt x="14062" y="14138"/>
                  <a:pt x="13989" y="14306"/>
                  <a:pt x="13917" y="14587"/>
                </a:cubicBezTo>
                <a:lnTo>
                  <a:pt x="13868" y="14755"/>
                </a:lnTo>
                <a:lnTo>
                  <a:pt x="13917" y="14924"/>
                </a:lnTo>
                <a:cubicBezTo>
                  <a:pt x="14013" y="15148"/>
                  <a:pt x="14110" y="15316"/>
                  <a:pt x="14207" y="15541"/>
                </a:cubicBezTo>
                <a:close/>
                <a:moveTo>
                  <a:pt x="14690" y="19917"/>
                </a:moveTo>
                <a:cubicBezTo>
                  <a:pt x="14762" y="19749"/>
                  <a:pt x="14811" y="19580"/>
                  <a:pt x="14907" y="19468"/>
                </a:cubicBezTo>
                <a:cubicBezTo>
                  <a:pt x="14811" y="19524"/>
                  <a:pt x="14714" y="19636"/>
                  <a:pt x="14642" y="19749"/>
                </a:cubicBezTo>
                <a:cubicBezTo>
                  <a:pt x="14569" y="19861"/>
                  <a:pt x="14472" y="20029"/>
                  <a:pt x="14400" y="20141"/>
                </a:cubicBezTo>
                <a:cubicBezTo>
                  <a:pt x="14255" y="20422"/>
                  <a:pt x="14110" y="20758"/>
                  <a:pt x="14013" y="21151"/>
                </a:cubicBezTo>
                <a:cubicBezTo>
                  <a:pt x="14183" y="20927"/>
                  <a:pt x="14352" y="20646"/>
                  <a:pt x="14497" y="20366"/>
                </a:cubicBezTo>
                <a:cubicBezTo>
                  <a:pt x="14545" y="20197"/>
                  <a:pt x="14617" y="20085"/>
                  <a:pt x="14690" y="19917"/>
                </a:cubicBezTo>
                <a:close/>
                <a:moveTo>
                  <a:pt x="14714" y="20478"/>
                </a:moveTo>
                <a:cubicBezTo>
                  <a:pt x="14521" y="20815"/>
                  <a:pt x="14327" y="21151"/>
                  <a:pt x="14158" y="21600"/>
                </a:cubicBezTo>
                <a:cubicBezTo>
                  <a:pt x="14400" y="21376"/>
                  <a:pt x="14593" y="21039"/>
                  <a:pt x="14811" y="20702"/>
                </a:cubicBezTo>
                <a:cubicBezTo>
                  <a:pt x="14907" y="20534"/>
                  <a:pt x="15004" y="20366"/>
                  <a:pt x="15101" y="20141"/>
                </a:cubicBezTo>
                <a:cubicBezTo>
                  <a:pt x="15197" y="19973"/>
                  <a:pt x="15294" y="19749"/>
                  <a:pt x="15366" y="19524"/>
                </a:cubicBezTo>
                <a:cubicBezTo>
                  <a:pt x="15270" y="19693"/>
                  <a:pt x="15149" y="19805"/>
                  <a:pt x="15052" y="19973"/>
                </a:cubicBezTo>
                <a:cubicBezTo>
                  <a:pt x="14907" y="20141"/>
                  <a:pt x="14811" y="20310"/>
                  <a:pt x="14714" y="20478"/>
                </a:cubicBezTo>
                <a:close/>
                <a:moveTo>
                  <a:pt x="14448" y="19356"/>
                </a:moveTo>
                <a:cubicBezTo>
                  <a:pt x="14327" y="19468"/>
                  <a:pt x="14231" y="19636"/>
                  <a:pt x="14158" y="19805"/>
                </a:cubicBezTo>
                <a:cubicBezTo>
                  <a:pt x="14086" y="19973"/>
                  <a:pt x="13989" y="20197"/>
                  <a:pt x="13941" y="20478"/>
                </a:cubicBezTo>
                <a:cubicBezTo>
                  <a:pt x="14062" y="20366"/>
                  <a:pt x="14158" y="20197"/>
                  <a:pt x="14231" y="20029"/>
                </a:cubicBezTo>
                <a:cubicBezTo>
                  <a:pt x="14303" y="19861"/>
                  <a:pt x="14376" y="19636"/>
                  <a:pt x="14448" y="19356"/>
                </a:cubicBezTo>
                <a:close/>
                <a:moveTo>
                  <a:pt x="11670" y="11838"/>
                </a:moveTo>
                <a:cubicBezTo>
                  <a:pt x="11573" y="11670"/>
                  <a:pt x="11501" y="11501"/>
                  <a:pt x="11404" y="11333"/>
                </a:cubicBezTo>
                <a:cubicBezTo>
                  <a:pt x="11356" y="11221"/>
                  <a:pt x="11283" y="11052"/>
                  <a:pt x="11235" y="10940"/>
                </a:cubicBezTo>
                <a:cubicBezTo>
                  <a:pt x="11283" y="10772"/>
                  <a:pt x="11332" y="10660"/>
                  <a:pt x="11380" y="10491"/>
                </a:cubicBezTo>
                <a:cubicBezTo>
                  <a:pt x="11452" y="10323"/>
                  <a:pt x="11525" y="10099"/>
                  <a:pt x="11621" y="9986"/>
                </a:cubicBezTo>
                <a:cubicBezTo>
                  <a:pt x="11694" y="9818"/>
                  <a:pt x="11791" y="9650"/>
                  <a:pt x="11887" y="9538"/>
                </a:cubicBezTo>
                <a:cubicBezTo>
                  <a:pt x="11984" y="9425"/>
                  <a:pt x="12081" y="9313"/>
                  <a:pt x="12201" y="9201"/>
                </a:cubicBezTo>
                <a:cubicBezTo>
                  <a:pt x="12081" y="9201"/>
                  <a:pt x="11960" y="9201"/>
                  <a:pt x="11839" y="9257"/>
                </a:cubicBezTo>
                <a:cubicBezTo>
                  <a:pt x="11718" y="9313"/>
                  <a:pt x="11597" y="9425"/>
                  <a:pt x="11501" y="9594"/>
                </a:cubicBezTo>
                <a:cubicBezTo>
                  <a:pt x="11404" y="9762"/>
                  <a:pt x="11283" y="9930"/>
                  <a:pt x="11211" y="10099"/>
                </a:cubicBezTo>
                <a:cubicBezTo>
                  <a:pt x="11114" y="10323"/>
                  <a:pt x="11042" y="10491"/>
                  <a:pt x="10969" y="10772"/>
                </a:cubicBezTo>
                <a:lnTo>
                  <a:pt x="10921" y="10940"/>
                </a:lnTo>
                <a:lnTo>
                  <a:pt x="10969" y="11109"/>
                </a:lnTo>
                <a:cubicBezTo>
                  <a:pt x="11042" y="11389"/>
                  <a:pt x="11138" y="11557"/>
                  <a:pt x="11235" y="11782"/>
                </a:cubicBezTo>
                <a:cubicBezTo>
                  <a:pt x="11332" y="11950"/>
                  <a:pt x="11428" y="12118"/>
                  <a:pt x="11549" y="12287"/>
                </a:cubicBezTo>
                <a:cubicBezTo>
                  <a:pt x="11670" y="12399"/>
                  <a:pt x="11766" y="12511"/>
                  <a:pt x="11887" y="12623"/>
                </a:cubicBezTo>
                <a:cubicBezTo>
                  <a:pt x="12008" y="12679"/>
                  <a:pt x="12129" y="12735"/>
                  <a:pt x="12250" y="12792"/>
                </a:cubicBezTo>
                <a:cubicBezTo>
                  <a:pt x="12153" y="12623"/>
                  <a:pt x="12032" y="12511"/>
                  <a:pt x="11936" y="12343"/>
                </a:cubicBezTo>
                <a:cubicBezTo>
                  <a:pt x="11839" y="12175"/>
                  <a:pt x="11742" y="12006"/>
                  <a:pt x="11670" y="11838"/>
                </a:cubicBezTo>
                <a:close/>
                <a:moveTo>
                  <a:pt x="13144" y="13802"/>
                </a:moveTo>
                <a:cubicBezTo>
                  <a:pt x="13047" y="13633"/>
                  <a:pt x="12974" y="13465"/>
                  <a:pt x="12878" y="13297"/>
                </a:cubicBezTo>
                <a:cubicBezTo>
                  <a:pt x="12830" y="13184"/>
                  <a:pt x="12757" y="13016"/>
                  <a:pt x="12709" y="12904"/>
                </a:cubicBezTo>
                <a:cubicBezTo>
                  <a:pt x="12757" y="12736"/>
                  <a:pt x="12805" y="12623"/>
                  <a:pt x="12854" y="12455"/>
                </a:cubicBezTo>
                <a:cubicBezTo>
                  <a:pt x="12926" y="12287"/>
                  <a:pt x="12999" y="12062"/>
                  <a:pt x="13095" y="11950"/>
                </a:cubicBezTo>
                <a:cubicBezTo>
                  <a:pt x="13168" y="11782"/>
                  <a:pt x="13264" y="11613"/>
                  <a:pt x="13361" y="11501"/>
                </a:cubicBezTo>
                <a:cubicBezTo>
                  <a:pt x="13458" y="11389"/>
                  <a:pt x="13554" y="11277"/>
                  <a:pt x="13675" y="11165"/>
                </a:cubicBezTo>
                <a:cubicBezTo>
                  <a:pt x="13554" y="11165"/>
                  <a:pt x="13434" y="11165"/>
                  <a:pt x="13313" y="11221"/>
                </a:cubicBezTo>
                <a:cubicBezTo>
                  <a:pt x="13192" y="11277"/>
                  <a:pt x="13071" y="11389"/>
                  <a:pt x="12974" y="11557"/>
                </a:cubicBezTo>
                <a:cubicBezTo>
                  <a:pt x="12878" y="11726"/>
                  <a:pt x="12757" y="11894"/>
                  <a:pt x="12685" y="12062"/>
                </a:cubicBezTo>
                <a:cubicBezTo>
                  <a:pt x="12588" y="12287"/>
                  <a:pt x="12515" y="12455"/>
                  <a:pt x="12443" y="12735"/>
                </a:cubicBezTo>
                <a:lnTo>
                  <a:pt x="12395" y="12904"/>
                </a:lnTo>
                <a:lnTo>
                  <a:pt x="12443" y="13072"/>
                </a:lnTo>
                <a:cubicBezTo>
                  <a:pt x="12515" y="13353"/>
                  <a:pt x="12612" y="13521"/>
                  <a:pt x="12709" y="13745"/>
                </a:cubicBezTo>
                <a:cubicBezTo>
                  <a:pt x="12805" y="13914"/>
                  <a:pt x="12902" y="14082"/>
                  <a:pt x="13023" y="14250"/>
                </a:cubicBezTo>
                <a:cubicBezTo>
                  <a:pt x="13144" y="14363"/>
                  <a:pt x="13240" y="14475"/>
                  <a:pt x="13361" y="14587"/>
                </a:cubicBezTo>
                <a:cubicBezTo>
                  <a:pt x="13482" y="14643"/>
                  <a:pt x="13603" y="14699"/>
                  <a:pt x="13723" y="14755"/>
                </a:cubicBezTo>
                <a:cubicBezTo>
                  <a:pt x="13627" y="14587"/>
                  <a:pt x="13506" y="14475"/>
                  <a:pt x="13409" y="14306"/>
                </a:cubicBezTo>
                <a:cubicBezTo>
                  <a:pt x="13337" y="14082"/>
                  <a:pt x="13240" y="13914"/>
                  <a:pt x="13144" y="13802"/>
                </a:cubicBezTo>
                <a:close/>
                <a:moveTo>
                  <a:pt x="6161" y="17056"/>
                </a:moveTo>
                <a:cubicBezTo>
                  <a:pt x="6306" y="16943"/>
                  <a:pt x="6427" y="16775"/>
                  <a:pt x="6523" y="16607"/>
                </a:cubicBezTo>
                <a:cubicBezTo>
                  <a:pt x="6620" y="16438"/>
                  <a:pt x="6741" y="16214"/>
                  <a:pt x="6813" y="15934"/>
                </a:cubicBezTo>
                <a:cubicBezTo>
                  <a:pt x="6668" y="16046"/>
                  <a:pt x="6548" y="16214"/>
                  <a:pt x="6451" y="16382"/>
                </a:cubicBezTo>
                <a:cubicBezTo>
                  <a:pt x="6330" y="16551"/>
                  <a:pt x="6234" y="16775"/>
                  <a:pt x="6161" y="17056"/>
                </a:cubicBezTo>
                <a:close/>
                <a:moveTo>
                  <a:pt x="12805" y="9987"/>
                </a:moveTo>
                <a:cubicBezTo>
                  <a:pt x="12926" y="10099"/>
                  <a:pt x="13023" y="10211"/>
                  <a:pt x="13144" y="10323"/>
                </a:cubicBezTo>
                <a:cubicBezTo>
                  <a:pt x="13264" y="10379"/>
                  <a:pt x="13385" y="10435"/>
                  <a:pt x="13506" y="10491"/>
                </a:cubicBezTo>
                <a:cubicBezTo>
                  <a:pt x="13409" y="10323"/>
                  <a:pt x="13289" y="10211"/>
                  <a:pt x="13192" y="10043"/>
                </a:cubicBezTo>
                <a:cubicBezTo>
                  <a:pt x="13095" y="9930"/>
                  <a:pt x="12999" y="9762"/>
                  <a:pt x="12902" y="9594"/>
                </a:cubicBezTo>
                <a:cubicBezTo>
                  <a:pt x="12805" y="9425"/>
                  <a:pt x="12733" y="9257"/>
                  <a:pt x="12636" y="9089"/>
                </a:cubicBezTo>
                <a:cubicBezTo>
                  <a:pt x="12588" y="8977"/>
                  <a:pt x="12515" y="8808"/>
                  <a:pt x="12467" y="8696"/>
                </a:cubicBezTo>
                <a:cubicBezTo>
                  <a:pt x="12515" y="8528"/>
                  <a:pt x="12564" y="8416"/>
                  <a:pt x="12612" y="8247"/>
                </a:cubicBezTo>
                <a:cubicBezTo>
                  <a:pt x="12685" y="8079"/>
                  <a:pt x="12757" y="7855"/>
                  <a:pt x="12854" y="7742"/>
                </a:cubicBezTo>
                <a:cubicBezTo>
                  <a:pt x="12926" y="7574"/>
                  <a:pt x="13023" y="7406"/>
                  <a:pt x="13119" y="7293"/>
                </a:cubicBezTo>
                <a:cubicBezTo>
                  <a:pt x="13216" y="7181"/>
                  <a:pt x="13313" y="7069"/>
                  <a:pt x="13434" y="6957"/>
                </a:cubicBezTo>
                <a:cubicBezTo>
                  <a:pt x="13313" y="6957"/>
                  <a:pt x="13192" y="6957"/>
                  <a:pt x="13071" y="7013"/>
                </a:cubicBezTo>
                <a:cubicBezTo>
                  <a:pt x="12950" y="7069"/>
                  <a:pt x="12830" y="7181"/>
                  <a:pt x="12733" y="7350"/>
                </a:cubicBezTo>
                <a:cubicBezTo>
                  <a:pt x="12636" y="7518"/>
                  <a:pt x="12515" y="7686"/>
                  <a:pt x="12443" y="7854"/>
                </a:cubicBezTo>
                <a:cubicBezTo>
                  <a:pt x="12346" y="8079"/>
                  <a:pt x="12274" y="8247"/>
                  <a:pt x="12201" y="8528"/>
                </a:cubicBezTo>
                <a:lnTo>
                  <a:pt x="12153" y="8696"/>
                </a:lnTo>
                <a:lnTo>
                  <a:pt x="12201" y="8864"/>
                </a:lnTo>
                <a:cubicBezTo>
                  <a:pt x="12274" y="9145"/>
                  <a:pt x="12370" y="9313"/>
                  <a:pt x="12467" y="9538"/>
                </a:cubicBezTo>
                <a:cubicBezTo>
                  <a:pt x="12588" y="9706"/>
                  <a:pt x="12709" y="9874"/>
                  <a:pt x="12805" y="9987"/>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90AC186-9BF7-4AD3-912A-44D432C00220}"/>
              </a:ext>
            </a:extLst>
          </p:cNvPr>
          <p:cNvSpPr/>
          <p:nvPr/>
        </p:nvSpPr>
        <p:spPr>
          <a:xfrm>
            <a:off x="6219263" y="3102630"/>
            <a:ext cx="93410" cy="92236"/>
          </a:xfrm>
          <a:custGeom>
            <a:avLst/>
            <a:gdLst/>
            <a:ahLst/>
            <a:cxnLst>
              <a:cxn ang="0">
                <a:pos x="wd2" y="hd2"/>
              </a:cxn>
              <a:cxn ang="5400000">
                <a:pos x="wd2" y="hd2"/>
              </a:cxn>
              <a:cxn ang="10800000">
                <a:pos x="wd2" y="hd2"/>
              </a:cxn>
              <a:cxn ang="16200000">
                <a:pos x="wd2" y="hd2"/>
              </a:cxn>
            </a:cxnLst>
            <a:rect l="0" t="0" r="r" b="b"/>
            <a:pathLst>
              <a:path w="20997" h="17277" extrusionOk="0">
                <a:moveTo>
                  <a:pt x="20997" y="8662"/>
                </a:moveTo>
                <a:cubicBezTo>
                  <a:pt x="20380" y="8662"/>
                  <a:pt x="20380" y="8662"/>
                  <a:pt x="20997" y="8662"/>
                </a:cubicBezTo>
                <a:cubicBezTo>
                  <a:pt x="20380" y="8662"/>
                  <a:pt x="19763" y="8662"/>
                  <a:pt x="19145" y="8662"/>
                </a:cubicBezTo>
                <a:cubicBezTo>
                  <a:pt x="16060" y="8662"/>
                  <a:pt x="12974" y="6605"/>
                  <a:pt x="12974" y="3520"/>
                </a:cubicBezTo>
                <a:cubicBezTo>
                  <a:pt x="12974" y="2491"/>
                  <a:pt x="13591" y="1462"/>
                  <a:pt x="14208" y="434"/>
                </a:cubicBezTo>
                <a:cubicBezTo>
                  <a:pt x="8036" y="-1109"/>
                  <a:pt x="13" y="1462"/>
                  <a:pt x="13" y="8148"/>
                </a:cubicBezTo>
                <a:cubicBezTo>
                  <a:pt x="-603" y="20491"/>
                  <a:pt x="19762" y="19977"/>
                  <a:pt x="20997" y="8662"/>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nvGrpSpPr>
          <p:cNvPr id="69" name="Group 68">
            <a:extLst>
              <a:ext uri="{FF2B5EF4-FFF2-40B4-BE49-F238E27FC236}">
                <a16:creationId xmlns:a16="http://schemas.microsoft.com/office/drawing/2014/main" id="{F945E690-386D-4D12-92DD-A152FFE42949}"/>
              </a:ext>
            </a:extLst>
          </p:cNvPr>
          <p:cNvGrpSpPr/>
          <p:nvPr/>
        </p:nvGrpSpPr>
        <p:grpSpPr>
          <a:xfrm>
            <a:off x="3116917" y="3871355"/>
            <a:ext cx="1825715" cy="700091"/>
            <a:chOff x="3116917" y="3871355"/>
            <a:chExt cx="1825715" cy="700091"/>
          </a:xfrm>
        </p:grpSpPr>
        <p:sp>
          <p:nvSpPr>
            <p:cNvPr id="15" name="Shape">
              <a:extLst>
                <a:ext uri="{FF2B5EF4-FFF2-40B4-BE49-F238E27FC236}">
                  <a16:creationId xmlns:a16="http://schemas.microsoft.com/office/drawing/2014/main" id="{FAE238E8-84EF-4888-A21B-928561074607}"/>
                </a:ext>
              </a:extLst>
            </p:cNvPr>
            <p:cNvSpPr/>
            <p:nvPr/>
          </p:nvSpPr>
          <p:spPr>
            <a:xfrm>
              <a:off x="3116917" y="3871355"/>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171" y="17195"/>
                    <a:pt x="6626" y="16602"/>
                    <a:pt x="7146" y="15925"/>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dirty="0"/>
            </a:p>
          </p:txBody>
        </p:sp>
        <p:sp>
          <p:nvSpPr>
            <p:cNvPr id="16" name="Shape">
              <a:extLst>
                <a:ext uri="{FF2B5EF4-FFF2-40B4-BE49-F238E27FC236}">
                  <a16:creationId xmlns:a16="http://schemas.microsoft.com/office/drawing/2014/main" id="{022E5158-37C2-4FD2-85FB-7305F33BBBA4}"/>
                </a:ext>
              </a:extLst>
            </p:cNvPr>
            <p:cNvSpPr/>
            <p:nvPr/>
          </p:nvSpPr>
          <p:spPr>
            <a:xfrm>
              <a:off x="3226732" y="3898807"/>
              <a:ext cx="1520980"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3" y="12071"/>
                    <a:pt x="20508" y="12071"/>
                  </a:cubicBezTo>
                  <a:cubicBezTo>
                    <a:pt x="19962" y="11980"/>
                    <a:pt x="19495" y="10891"/>
                    <a:pt x="19495" y="9620"/>
                  </a:cubicBezTo>
                  <a:cubicBezTo>
                    <a:pt x="19495" y="8259"/>
                    <a:pt x="19962" y="7170"/>
                    <a:pt x="20547" y="7170"/>
                  </a:cubicBezTo>
                  <a:cubicBezTo>
                    <a:pt x="21132" y="7170"/>
                    <a:pt x="21522" y="8168"/>
                    <a:pt x="21600" y="9439"/>
                  </a:cubicBezTo>
                  <a:cubicBezTo>
                    <a:pt x="21600" y="9529"/>
                    <a:pt x="21600" y="9529"/>
                    <a:pt x="21600" y="9620"/>
                  </a:cubicBezTo>
                  <a:close/>
                  <a:moveTo>
                    <a:pt x="1404" y="7079"/>
                  </a:moveTo>
                  <a:cubicBezTo>
                    <a:pt x="1716" y="7442"/>
                    <a:pt x="2066" y="7805"/>
                    <a:pt x="2378" y="8168"/>
                  </a:cubicBezTo>
                  <a:cubicBezTo>
                    <a:pt x="2690" y="8531"/>
                    <a:pt x="3041" y="8894"/>
                    <a:pt x="3353" y="9166"/>
                  </a:cubicBezTo>
                  <a:lnTo>
                    <a:pt x="3860" y="9711"/>
                  </a:lnTo>
                  <a:cubicBezTo>
                    <a:pt x="4016" y="9892"/>
                    <a:pt x="4211" y="10074"/>
                    <a:pt x="4328" y="10255"/>
                  </a:cubicBezTo>
                  <a:cubicBezTo>
                    <a:pt x="4055" y="9711"/>
                    <a:pt x="3704" y="9348"/>
                    <a:pt x="3392" y="8985"/>
                  </a:cubicBezTo>
                  <a:cubicBezTo>
                    <a:pt x="3080" y="8622"/>
                    <a:pt x="2729" y="8259"/>
                    <a:pt x="2417" y="7896"/>
                  </a:cubicBezTo>
                  <a:cubicBezTo>
                    <a:pt x="2105" y="7533"/>
                    <a:pt x="1755" y="7170"/>
                    <a:pt x="1443" y="6897"/>
                  </a:cubicBezTo>
                  <a:cubicBezTo>
                    <a:pt x="1131" y="6534"/>
                    <a:pt x="780" y="6262"/>
                    <a:pt x="429" y="5990"/>
                  </a:cubicBezTo>
                  <a:cubicBezTo>
                    <a:pt x="585" y="6171"/>
                    <a:pt x="741" y="6353"/>
                    <a:pt x="897" y="6534"/>
                  </a:cubicBezTo>
                  <a:lnTo>
                    <a:pt x="1404" y="7079"/>
                  </a:lnTo>
                  <a:close/>
                  <a:moveTo>
                    <a:pt x="12516" y="2450"/>
                  </a:moveTo>
                  <a:cubicBezTo>
                    <a:pt x="12593" y="2541"/>
                    <a:pt x="12671" y="2723"/>
                    <a:pt x="12749" y="2723"/>
                  </a:cubicBezTo>
                  <a:cubicBezTo>
                    <a:pt x="12710" y="2450"/>
                    <a:pt x="12671" y="2360"/>
                    <a:pt x="12593" y="2178"/>
                  </a:cubicBezTo>
                  <a:cubicBezTo>
                    <a:pt x="12516" y="2088"/>
                    <a:pt x="12438" y="1906"/>
                    <a:pt x="12360" y="1906"/>
                  </a:cubicBezTo>
                  <a:cubicBezTo>
                    <a:pt x="12399" y="2087"/>
                    <a:pt x="12438" y="2269"/>
                    <a:pt x="12516" y="2450"/>
                  </a:cubicBezTo>
                  <a:close/>
                  <a:moveTo>
                    <a:pt x="3275" y="13795"/>
                  </a:moveTo>
                  <a:cubicBezTo>
                    <a:pt x="2924" y="14067"/>
                    <a:pt x="2534" y="14340"/>
                    <a:pt x="2183" y="14612"/>
                  </a:cubicBezTo>
                  <a:cubicBezTo>
                    <a:pt x="1833" y="14884"/>
                    <a:pt x="1482" y="15156"/>
                    <a:pt x="1092" y="15519"/>
                  </a:cubicBezTo>
                  <a:lnTo>
                    <a:pt x="546" y="15973"/>
                  </a:lnTo>
                  <a:cubicBezTo>
                    <a:pt x="351" y="16155"/>
                    <a:pt x="195" y="16336"/>
                    <a:pt x="0" y="16518"/>
                  </a:cubicBezTo>
                  <a:cubicBezTo>
                    <a:pt x="195" y="16427"/>
                    <a:pt x="351" y="16245"/>
                    <a:pt x="546" y="16155"/>
                  </a:cubicBezTo>
                  <a:lnTo>
                    <a:pt x="1092" y="15792"/>
                  </a:lnTo>
                  <a:cubicBezTo>
                    <a:pt x="1443" y="15519"/>
                    <a:pt x="1833" y="15247"/>
                    <a:pt x="2183" y="14975"/>
                  </a:cubicBezTo>
                  <a:cubicBezTo>
                    <a:pt x="2534" y="14703"/>
                    <a:pt x="2885" y="14430"/>
                    <a:pt x="3275" y="14067"/>
                  </a:cubicBezTo>
                  <a:lnTo>
                    <a:pt x="3821" y="13613"/>
                  </a:lnTo>
                  <a:cubicBezTo>
                    <a:pt x="4016" y="13432"/>
                    <a:pt x="4172" y="13250"/>
                    <a:pt x="4367" y="13069"/>
                  </a:cubicBezTo>
                  <a:cubicBezTo>
                    <a:pt x="4172" y="13160"/>
                    <a:pt x="4016" y="13341"/>
                    <a:pt x="3821" y="13432"/>
                  </a:cubicBezTo>
                  <a:lnTo>
                    <a:pt x="3275" y="13795"/>
                  </a:lnTo>
                  <a:close/>
                  <a:moveTo>
                    <a:pt x="1365" y="8531"/>
                  </a:moveTo>
                  <a:cubicBezTo>
                    <a:pt x="1833" y="9076"/>
                    <a:pt x="2339" y="9529"/>
                    <a:pt x="2846" y="9983"/>
                  </a:cubicBezTo>
                  <a:cubicBezTo>
                    <a:pt x="3353" y="10437"/>
                    <a:pt x="3860" y="10800"/>
                    <a:pt x="4367" y="11072"/>
                  </a:cubicBezTo>
                  <a:cubicBezTo>
                    <a:pt x="3899" y="10528"/>
                    <a:pt x="3392" y="10074"/>
                    <a:pt x="2885" y="9620"/>
                  </a:cubicBezTo>
                  <a:cubicBezTo>
                    <a:pt x="2378" y="9257"/>
                    <a:pt x="1872" y="8803"/>
                    <a:pt x="1365" y="8531"/>
                  </a:cubicBezTo>
                  <a:close/>
                  <a:moveTo>
                    <a:pt x="975" y="14067"/>
                  </a:moveTo>
                  <a:cubicBezTo>
                    <a:pt x="1560" y="13886"/>
                    <a:pt x="2105" y="13704"/>
                    <a:pt x="2690" y="13432"/>
                  </a:cubicBezTo>
                  <a:cubicBezTo>
                    <a:pt x="3236" y="13160"/>
                    <a:pt x="3821" y="12888"/>
                    <a:pt x="4367" y="12434"/>
                  </a:cubicBezTo>
                  <a:cubicBezTo>
                    <a:pt x="3782" y="12615"/>
                    <a:pt x="3236" y="12797"/>
                    <a:pt x="2651" y="13069"/>
                  </a:cubicBezTo>
                  <a:cubicBezTo>
                    <a:pt x="2105" y="13341"/>
                    <a:pt x="1560" y="13613"/>
                    <a:pt x="975" y="14067"/>
                  </a:cubicBezTo>
                  <a:close/>
                  <a:moveTo>
                    <a:pt x="2105" y="11345"/>
                  </a:moveTo>
                  <a:cubicBezTo>
                    <a:pt x="2495" y="11526"/>
                    <a:pt x="2846" y="11617"/>
                    <a:pt x="3236" y="11708"/>
                  </a:cubicBezTo>
                  <a:cubicBezTo>
                    <a:pt x="3626" y="11798"/>
                    <a:pt x="3977" y="11798"/>
                    <a:pt x="4367" y="11798"/>
                  </a:cubicBezTo>
                  <a:cubicBezTo>
                    <a:pt x="3977" y="11617"/>
                    <a:pt x="3626" y="11526"/>
                    <a:pt x="3236" y="11435"/>
                  </a:cubicBezTo>
                  <a:cubicBezTo>
                    <a:pt x="2885" y="11345"/>
                    <a:pt x="2495" y="11345"/>
                    <a:pt x="2105" y="11345"/>
                  </a:cubicBezTo>
                  <a:close/>
                  <a:moveTo>
                    <a:pt x="13607" y="1361"/>
                  </a:moveTo>
                  <a:cubicBezTo>
                    <a:pt x="13841" y="1815"/>
                    <a:pt x="14075" y="2178"/>
                    <a:pt x="14309" y="2541"/>
                  </a:cubicBezTo>
                  <a:cubicBezTo>
                    <a:pt x="14114" y="1997"/>
                    <a:pt x="13880" y="1543"/>
                    <a:pt x="13685" y="1180"/>
                  </a:cubicBezTo>
                  <a:cubicBezTo>
                    <a:pt x="13451" y="726"/>
                    <a:pt x="13217" y="363"/>
                    <a:pt x="12983" y="0"/>
                  </a:cubicBezTo>
                  <a:cubicBezTo>
                    <a:pt x="13178" y="454"/>
                    <a:pt x="13373" y="908"/>
                    <a:pt x="13607" y="1361"/>
                  </a:cubicBezTo>
                  <a:close/>
                  <a:moveTo>
                    <a:pt x="13997" y="5990"/>
                  </a:moveTo>
                  <a:cubicBezTo>
                    <a:pt x="13919" y="6171"/>
                    <a:pt x="13841" y="6444"/>
                    <a:pt x="13763" y="6716"/>
                  </a:cubicBezTo>
                  <a:lnTo>
                    <a:pt x="13724" y="6897"/>
                  </a:lnTo>
                  <a:lnTo>
                    <a:pt x="13763" y="7079"/>
                  </a:lnTo>
                  <a:cubicBezTo>
                    <a:pt x="13841" y="7351"/>
                    <a:pt x="13919" y="7533"/>
                    <a:pt x="14036" y="7714"/>
                  </a:cubicBezTo>
                  <a:cubicBezTo>
                    <a:pt x="14153" y="7896"/>
                    <a:pt x="14231" y="8077"/>
                    <a:pt x="14348" y="8168"/>
                  </a:cubicBezTo>
                  <a:cubicBezTo>
                    <a:pt x="14465" y="8259"/>
                    <a:pt x="14582" y="8440"/>
                    <a:pt x="14699" y="8531"/>
                  </a:cubicBezTo>
                  <a:cubicBezTo>
                    <a:pt x="14816" y="8622"/>
                    <a:pt x="14933" y="8622"/>
                    <a:pt x="15050" y="8712"/>
                  </a:cubicBezTo>
                  <a:cubicBezTo>
                    <a:pt x="14933" y="8531"/>
                    <a:pt x="14855" y="8440"/>
                    <a:pt x="14738" y="8259"/>
                  </a:cubicBezTo>
                  <a:cubicBezTo>
                    <a:pt x="14621" y="8077"/>
                    <a:pt x="14543" y="7986"/>
                    <a:pt x="14465" y="7805"/>
                  </a:cubicBezTo>
                  <a:cubicBezTo>
                    <a:pt x="14387" y="7623"/>
                    <a:pt x="14270" y="7442"/>
                    <a:pt x="14192" y="7260"/>
                  </a:cubicBezTo>
                  <a:cubicBezTo>
                    <a:pt x="14153" y="7170"/>
                    <a:pt x="14075" y="6988"/>
                    <a:pt x="14036" y="6807"/>
                  </a:cubicBezTo>
                  <a:cubicBezTo>
                    <a:pt x="14075" y="6625"/>
                    <a:pt x="14114" y="6534"/>
                    <a:pt x="14192" y="6353"/>
                  </a:cubicBezTo>
                  <a:cubicBezTo>
                    <a:pt x="14270" y="6171"/>
                    <a:pt x="14348" y="5990"/>
                    <a:pt x="14426" y="5808"/>
                  </a:cubicBezTo>
                  <a:cubicBezTo>
                    <a:pt x="14504" y="5627"/>
                    <a:pt x="14582" y="5536"/>
                    <a:pt x="14699" y="5355"/>
                  </a:cubicBezTo>
                  <a:cubicBezTo>
                    <a:pt x="14777" y="5173"/>
                    <a:pt x="14894" y="5082"/>
                    <a:pt x="15011" y="4992"/>
                  </a:cubicBezTo>
                  <a:cubicBezTo>
                    <a:pt x="14894" y="4992"/>
                    <a:pt x="14777" y="4992"/>
                    <a:pt x="14660" y="5082"/>
                  </a:cubicBezTo>
                  <a:cubicBezTo>
                    <a:pt x="14543" y="5173"/>
                    <a:pt x="14426" y="5264"/>
                    <a:pt x="14309" y="5445"/>
                  </a:cubicBezTo>
                  <a:cubicBezTo>
                    <a:pt x="14153" y="5627"/>
                    <a:pt x="14075" y="5808"/>
                    <a:pt x="13997" y="5990"/>
                  </a:cubicBezTo>
                  <a:close/>
                  <a:moveTo>
                    <a:pt x="13139" y="1634"/>
                  </a:moveTo>
                  <a:cubicBezTo>
                    <a:pt x="13295" y="1906"/>
                    <a:pt x="13412" y="2178"/>
                    <a:pt x="13607" y="2360"/>
                  </a:cubicBezTo>
                  <a:cubicBezTo>
                    <a:pt x="13490" y="1997"/>
                    <a:pt x="13373" y="1634"/>
                    <a:pt x="13217" y="1361"/>
                  </a:cubicBezTo>
                  <a:cubicBezTo>
                    <a:pt x="13061" y="1089"/>
                    <a:pt x="12944" y="817"/>
                    <a:pt x="12750" y="635"/>
                  </a:cubicBezTo>
                  <a:cubicBezTo>
                    <a:pt x="12866" y="998"/>
                    <a:pt x="12983" y="1361"/>
                    <a:pt x="13139" y="1634"/>
                  </a:cubicBezTo>
                  <a:close/>
                  <a:moveTo>
                    <a:pt x="12788" y="1997"/>
                  </a:moveTo>
                  <a:cubicBezTo>
                    <a:pt x="12866" y="2178"/>
                    <a:pt x="12983" y="2360"/>
                    <a:pt x="13100" y="2450"/>
                  </a:cubicBezTo>
                  <a:cubicBezTo>
                    <a:pt x="13022" y="2178"/>
                    <a:pt x="12944" y="1997"/>
                    <a:pt x="12866" y="1724"/>
                  </a:cubicBezTo>
                  <a:cubicBezTo>
                    <a:pt x="12789" y="1543"/>
                    <a:pt x="12672" y="1361"/>
                    <a:pt x="12555" y="1271"/>
                  </a:cubicBezTo>
                  <a:cubicBezTo>
                    <a:pt x="12633" y="1634"/>
                    <a:pt x="12710" y="1815"/>
                    <a:pt x="12788" y="1997"/>
                  </a:cubicBezTo>
                  <a:close/>
                  <a:moveTo>
                    <a:pt x="18052" y="13977"/>
                  </a:moveTo>
                  <a:cubicBezTo>
                    <a:pt x="17857" y="13160"/>
                    <a:pt x="17701" y="12161"/>
                    <a:pt x="17662" y="11163"/>
                  </a:cubicBezTo>
                  <a:cubicBezTo>
                    <a:pt x="17623" y="10165"/>
                    <a:pt x="17662" y="9167"/>
                    <a:pt x="17779" y="8259"/>
                  </a:cubicBezTo>
                  <a:cubicBezTo>
                    <a:pt x="17896" y="7351"/>
                    <a:pt x="18091" y="6444"/>
                    <a:pt x="18442" y="5718"/>
                  </a:cubicBezTo>
                  <a:cubicBezTo>
                    <a:pt x="18052" y="6262"/>
                    <a:pt x="17779" y="7170"/>
                    <a:pt x="17584" y="8077"/>
                  </a:cubicBezTo>
                  <a:cubicBezTo>
                    <a:pt x="17428" y="9076"/>
                    <a:pt x="17350" y="10165"/>
                    <a:pt x="17389" y="11163"/>
                  </a:cubicBezTo>
                  <a:cubicBezTo>
                    <a:pt x="17428" y="12252"/>
                    <a:pt x="17584" y="13251"/>
                    <a:pt x="17857" y="14158"/>
                  </a:cubicBezTo>
                  <a:cubicBezTo>
                    <a:pt x="17974" y="14612"/>
                    <a:pt x="18169" y="14975"/>
                    <a:pt x="18364" y="15247"/>
                  </a:cubicBezTo>
                  <a:cubicBezTo>
                    <a:pt x="18559" y="15519"/>
                    <a:pt x="18754" y="15701"/>
                    <a:pt x="18988" y="15792"/>
                  </a:cubicBezTo>
                  <a:cubicBezTo>
                    <a:pt x="18598" y="15519"/>
                    <a:pt x="18247" y="14793"/>
                    <a:pt x="18052" y="13977"/>
                  </a:cubicBezTo>
                  <a:close/>
                  <a:moveTo>
                    <a:pt x="6199" y="14884"/>
                  </a:moveTo>
                  <a:cubicBezTo>
                    <a:pt x="6121" y="15247"/>
                    <a:pt x="6082" y="15610"/>
                    <a:pt x="6043" y="15973"/>
                  </a:cubicBezTo>
                  <a:cubicBezTo>
                    <a:pt x="6004" y="16336"/>
                    <a:pt x="6004" y="16699"/>
                    <a:pt x="6043" y="17062"/>
                  </a:cubicBezTo>
                  <a:cubicBezTo>
                    <a:pt x="6121" y="16699"/>
                    <a:pt x="6160" y="16336"/>
                    <a:pt x="6199" y="15973"/>
                  </a:cubicBezTo>
                  <a:cubicBezTo>
                    <a:pt x="6199" y="15610"/>
                    <a:pt x="6199" y="15247"/>
                    <a:pt x="6199" y="14884"/>
                  </a:cubicBezTo>
                  <a:close/>
                  <a:moveTo>
                    <a:pt x="14309" y="11980"/>
                  </a:moveTo>
                  <a:cubicBezTo>
                    <a:pt x="14426" y="12071"/>
                    <a:pt x="14543" y="12252"/>
                    <a:pt x="14660" y="12343"/>
                  </a:cubicBezTo>
                  <a:cubicBezTo>
                    <a:pt x="14777" y="12434"/>
                    <a:pt x="14894" y="12434"/>
                    <a:pt x="15011" y="12524"/>
                  </a:cubicBezTo>
                  <a:cubicBezTo>
                    <a:pt x="14894" y="12343"/>
                    <a:pt x="14816" y="12252"/>
                    <a:pt x="14699" y="12071"/>
                  </a:cubicBezTo>
                  <a:cubicBezTo>
                    <a:pt x="14582" y="11889"/>
                    <a:pt x="14504" y="11798"/>
                    <a:pt x="14426" y="11617"/>
                  </a:cubicBezTo>
                  <a:cubicBezTo>
                    <a:pt x="14348" y="11435"/>
                    <a:pt x="14231" y="11254"/>
                    <a:pt x="14153" y="11072"/>
                  </a:cubicBezTo>
                  <a:cubicBezTo>
                    <a:pt x="14114" y="10982"/>
                    <a:pt x="14036" y="10800"/>
                    <a:pt x="13997" y="10619"/>
                  </a:cubicBezTo>
                  <a:cubicBezTo>
                    <a:pt x="14036" y="10437"/>
                    <a:pt x="14075" y="10346"/>
                    <a:pt x="14153" y="10165"/>
                  </a:cubicBezTo>
                  <a:cubicBezTo>
                    <a:pt x="14231" y="9983"/>
                    <a:pt x="14309" y="9802"/>
                    <a:pt x="14387" y="9620"/>
                  </a:cubicBezTo>
                  <a:cubicBezTo>
                    <a:pt x="14465" y="9439"/>
                    <a:pt x="14543" y="9348"/>
                    <a:pt x="14660" y="9167"/>
                  </a:cubicBezTo>
                  <a:cubicBezTo>
                    <a:pt x="14738" y="8985"/>
                    <a:pt x="14855" y="8894"/>
                    <a:pt x="14972" y="8803"/>
                  </a:cubicBezTo>
                  <a:cubicBezTo>
                    <a:pt x="14855" y="8803"/>
                    <a:pt x="14738" y="8803"/>
                    <a:pt x="14621" y="8894"/>
                  </a:cubicBezTo>
                  <a:cubicBezTo>
                    <a:pt x="14504" y="8985"/>
                    <a:pt x="14387" y="9076"/>
                    <a:pt x="14270" y="9257"/>
                  </a:cubicBezTo>
                  <a:cubicBezTo>
                    <a:pt x="14153" y="9439"/>
                    <a:pt x="14075" y="9620"/>
                    <a:pt x="13958" y="9802"/>
                  </a:cubicBezTo>
                  <a:cubicBezTo>
                    <a:pt x="13880" y="9983"/>
                    <a:pt x="13802" y="10256"/>
                    <a:pt x="13724" y="10528"/>
                  </a:cubicBezTo>
                  <a:lnTo>
                    <a:pt x="13685" y="10709"/>
                  </a:lnTo>
                  <a:lnTo>
                    <a:pt x="13724" y="10891"/>
                  </a:lnTo>
                  <a:cubicBezTo>
                    <a:pt x="13802" y="11163"/>
                    <a:pt x="13880" y="11345"/>
                    <a:pt x="13997" y="11526"/>
                  </a:cubicBezTo>
                  <a:cubicBezTo>
                    <a:pt x="14114" y="11708"/>
                    <a:pt x="14231" y="11889"/>
                    <a:pt x="14309" y="11980"/>
                  </a:cubicBezTo>
                  <a:close/>
                  <a:moveTo>
                    <a:pt x="14231" y="15519"/>
                  </a:moveTo>
                  <a:cubicBezTo>
                    <a:pt x="14348" y="15701"/>
                    <a:pt x="14426" y="15882"/>
                    <a:pt x="14543" y="15973"/>
                  </a:cubicBezTo>
                  <a:cubicBezTo>
                    <a:pt x="14660" y="16064"/>
                    <a:pt x="14777" y="16245"/>
                    <a:pt x="14894" y="16336"/>
                  </a:cubicBezTo>
                  <a:cubicBezTo>
                    <a:pt x="15011" y="16427"/>
                    <a:pt x="15128" y="16427"/>
                    <a:pt x="15245" y="16518"/>
                  </a:cubicBezTo>
                  <a:cubicBezTo>
                    <a:pt x="15128" y="16336"/>
                    <a:pt x="15050" y="16245"/>
                    <a:pt x="14933" y="16064"/>
                  </a:cubicBezTo>
                  <a:cubicBezTo>
                    <a:pt x="14816" y="15882"/>
                    <a:pt x="14738" y="15792"/>
                    <a:pt x="14660" y="15610"/>
                  </a:cubicBezTo>
                  <a:cubicBezTo>
                    <a:pt x="14582" y="15429"/>
                    <a:pt x="14465" y="15247"/>
                    <a:pt x="14387" y="15066"/>
                  </a:cubicBezTo>
                  <a:cubicBezTo>
                    <a:pt x="14348" y="14975"/>
                    <a:pt x="14270" y="14793"/>
                    <a:pt x="14231" y="14612"/>
                  </a:cubicBezTo>
                  <a:cubicBezTo>
                    <a:pt x="14270" y="14430"/>
                    <a:pt x="14309" y="14339"/>
                    <a:pt x="14387" y="14158"/>
                  </a:cubicBezTo>
                  <a:cubicBezTo>
                    <a:pt x="14465" y="13977"/>
                    <a:pt x="14543" y="13795"/>
                    <a:pt x="14621" y="13613"/>
                  </a:cubicBezTo>
                  <a:cubicBezTo>
                    <a:pt x="14699" y="13432"/>
                    <a:pt x="14777" y="13341"/>
                    <a:pt x="14894" y="13160"/>
                  </a:cubicBezTo>
                  <a:cubicBezTo>
                    <a:pt x="14972" y="12978"/>
                    <a:pt x="15089" y="12887"/>
                    <a:pt x="15206" y="12797"/>
                  </a:cubicBezTo>
                  <a:cubicBezTo>
                    <a:pt x="15089" y="12797"/>
                    <a:pt x="14972" y="12797"/>
                    <a:pt x="14855" y="12887"/>
                  </a:cubicBezTo>
                  <a:cubicBezTo>
                    <a:pt x="14738" y="12978"/>
                    <a:pt x="14621" y="13069"/>
                    <a:pt x="14504" y="13250"/>
                  </a:cubicBezTo>
                  <a:cubicBezTo>
                    <a:pt x="14387" y="13432"/>
                    <a:pt x="14309" y="13613"/>
                    <a:pt x="14192" y="13795"/>
                  </a:cubicBezTo>
                  <a:cubicBezTo>
                    <a:pt x="14114" y="13976"/>
                    <a:pt x="14036" y="14249"/>
                    <a:pt x="13958" y="14521"/>
                  </a:cubicBezTo>
                  <a:lnTo>
                    <a:pt x="13919" y="14703"/>
                  </a:lnTo>
                  <a:lnTo>
                    <a:pt x="13958" y="14884"/>
                  </a:lnTo>
                  <a:cubicBezTo>
                    <a:pt x="14075" y="15156"/>
                    <a:pt x="14153" y="15338"/>
                    <a:pt x="14231" y="15519"/>
                  </a:cubicBezTo>
                  <a:close/>
                  <a:moveTo>
                    <a:pt x="14738" y="19876"/>
                  </a:moveTo>
                  <a:cubicBezTo>
                    <a:pt x="14816" y="19694"/>
                    <a:pt x="14855" y="19513"/>
                    <a:pt x="14933" y="19422"/>
                  </a:cubicBezTo>
                  <a:cubicBezTo>
                    <a:pt x="14816" y="19422"/>
                    <a:pt x="14738" y="19603"/>
                    <a:pt x="14660" y="19694"/>
                  </a:cubicBezTo>
                  <a:cubicBezTo>
                    <a:pt x="14582" y="19785"/>
                    <a:pt x="14504" y="19967"/>
                    <a:pt x="14426" y="20148"/>
                  </a:cubicBezTo>
                  <a:cubicBezTo>
                    <a:pt x="14270" y="20420"/>
                    <a:pt x="14153" y="20783"/>
                    <a:pt x="14036" y="21146"/>
                  </a:cubicBezTo>
                  <a:cubicBezTo>
                    <a:pt x="14231" y="20965"/>
                    <a:pt x="14348" y="20693"/>
                    <a:pt x="14504" y="20329"/>
                  </a:cubicBezTo>
                  <a:cubicBezTo>
                    <a:pt x="14582" y="20239"/>
                    <a:pt x="14660" y="20057"/>
                    <a:pt x="14738" y="19876"/>
                  </a:cubicBezTo>
                  <a:close/>
                  <a:moveTo>
                    <a:pt x="14738" y="20511"/>
                  </a:moveTo>
                  <a:cubicBezTo>
                    <a:pt x="14543" y="20874"/>
                    <a:pt x="14348" y="21237"/>
                    <a:pt x="14192" y="21600"/>
                  </a:cubicBezTo>
                  <a:cubicBezTo>
                    <a:pt x="14426" y="21328"/>
                    <a:pt x="14621" y="21055"/>
                    <a:pt x="14816" y="20692"/>
                  </a:cubicBezTo>
                  <a:cubicBezTo>
                    <a:pt x="14933" y="20511"/>
                    <a:pt x="15011" y="20329"/>
                    <a:pt x="15089" y="20148"/>
                  </a:cubicBezTo>
                  <a:cubicBezTo>
                    <a:pt x="15167" y="19966"/>
                    <a:pt x="15284" y="19785"/>
                    <a:pt x="15362" y="19513"/>
                  </a:cubicBezTo>
                  <a:cubicBezTo>
                    <a:pt x="15245" y="19694"/>
                    <a:pt x="15167" y="19785"/>
                    <a:pt x="15050" y="19966"/>
                  </a:cubicBezTo>
                  <a:cubicBezTo>
                    <a:pt x="14933" y="20148"/>
                    <a:pt x="14855" y="20329"/>
                    <a:pt x="14738" y="20511"/>
                  </a:cubicBezTo>
                  <a:close/>
                  <a:moveTo>
                    <a:pt x="14465" y="19331"/>
                  </a:moveTo>
                  <a:cubicBezTo>
                    <a:pt x="14348" y="19422"/>
                    <a:pt x="14270" y="19604"/>
                    <a:pt x="14153" y="19785"/>
                  </a:cubicBezTo>
                  <a:cubicBezTo>
                    <a:pt x="14075" y="19966"/>
                    <a:pt x="13997" y="20148"/>
                    <a:pt x="13958" y="20420"/>
                  </a:cubicBezTo>
                  <a:cubicBezTo>
                    <a:pt x="14075" y="20329"/>
                    <a:pt x="14153" y="20148"/>
                    <a:pt x="14270" y="19966"/>
                  </a:cubicBezTo>
                  <a:cubicBezTo>
                    <a:pt x="14348" y="19876"/>
                    <a:pt x="14426" y="19603"/>
                    <a:pt x="14465" y="19331"/>
                  </a:cubicBezTo>
                  <a:close/>
                  <a:moveTo>
                    <a:pt x="11697" y="11798"/>
                  </a:moveTo>
                  <a:cubicBezTo>
                    <a:pt x="11619" y="11617"/>
                    <a:pt x="11502" y="11435"/>
                    <a:pt x="11424" y="11254"/>
                  </a:cubicBezTo>
                  <a:cubicBezTo>
                    <a:pt x="11346" y="11163"/>
                    <a:pt x="11307" y="10982"/>
                    <a:pt x="11268" y="10800"/>
                  </a:cubicBezTo>
                  <a:cubicBezTo>
                    <a:pt x="11307" y="10619"/>
                    <a:pt x="11346" y="10528"/>
                    <a:pt x="11424" y="10346"/>
                  </a:cubicBezTo>
                  <a:cubicBezTo>
                    <a:pt x="11502" y="10165"/>
                    <a:pt x="11580" y="9983"/>
                    <a:pt x="11658" y="9802"/>
                  </a:cubicBezTo>
                  <a:cubicBezTo>
                    <a:pt x="11736" y="9620"/>
                    <a:pt x="11814" y="9529"/>
                    <a:pt x="11931" y="9348"/>
                  </a:cubicBezTo>
                  <a:cubicBezTo>
                    <a:pt x="12009" y="9167"/>
                    <a:pt x="12126" y="9076"/>
                    <a:pt x="12243" y="8985"/>
                  </a:cubicBezTo>
                  <a:cubicBezTo>
                    <a:pt x="12126" y="8985"/>
                    <a:pt x="12009" y="8985"/>
                    <a:pt x="11892" y="9076"/>
                  </a:cubicBezTo>
                  <a:cubicBezTo>
                    <a:pt x="11775" y="9166"/>
                    <a:pt x="11658" y="9257"/>
                    <a:pt x="11541" y="9439"/>
                  </a:cubicBezTo>
                  <a:cubicBezTo>
                    <a:pt x="11424" y="9620"/>
                    <a:pt x="11346" y="9802"/>
                    <a:pt x="11229" y="9983"/>
                  </a:cubicBezTo>
                  <a:cubicBezTo>
                    <a:pt x="11151" y="10165"/>
                    <a:pt x="11073" y="10437"/>
                    <a:pt x="10995" y="10709"/>
                  </a:cubicBezTo>
                  <a:lnTo>
                    <a:pt x="10956" y="10891"/>
                  </a:lnTo>
                  <a:lnTo>
                    <a:pt x="10995" y="11072"/>
                  </a:lnTo>
                  <a:cubicBezTo>
                    <a:pt x="11073" y="11345"/>
                    <a:pt x="11151" y="11526"/>
                    <a:pt x="11268" y="11708"/>
                  </a:cubicBezTo>
                  <a:cubicBezTo>
                    <a:pt x="11385" y="11889"/>
                    <a:pt x="11463" y="12071"/>
                    <a:pt x="11580" y="12161"/>
                  </a:cubicBezTo>
                  <a:cubicBezTo>
                    <a:pt x="11697" y="12252"/>
                    <a:pt x="11814" y="12434"/>
                    <a:pt x="11931" y="12524"/>
                  </a:cubicBezTo>
                  <a:cubicBezTo>
                    <a:pt x="12048" y="12615"/>
                    <a:pt x="12165" y="12615"/>
                    <a:pt x="12282" y="12706"/>
                  </a:cubicBezTo>
                  <a:cubicBezTo>
                    <a:pt x="12165" y="12524"/>
                    <a:pt x="12087" y="12433"/>
                    <a:pt x="11970" y="12252"/>
                  </a:cubicBezTo>
                  <a:cubicBezTo>
                    <a:pt x="11892" y="12161"/>
                    <a:pt x="11814" y="11980"/>
                    <a:pt x="11697" y="11798"/>
                  </a:cubicBezTo>
                  <a:close/>
                  <a:moveTo>
                    <a:pt x="13178" y="13795"/>
                  </a:moveTo>
                  <a:cubicBezTo>
                    <a:pt x="13100" y="13614"/>
                    <a:pt x="12983" y="13432"/>
                    <a:pt x="12905" y="13251"/>
                  </a:cubicBezTo>
                  <a:cubicBezTo>
                    <a:pt x="12866" y="13160"/>
                    <a:pt x="12788" y="12978"/>
                    <a:pt x="12750" y="12797"/>
                  </a:cubicBezTo>
                  <a:cubicBezTo>
                    <a:pt x="12788" y="12615"/>
                    <a:pt x="12827" y="12524"/>
                    <a:pt x="12905" y="12343"/>
                  </a:cubicBezTo>
                  <a:cubicBezTo>
                    <a:pt x="12983" y="12162"/>
                    <a:pt x="13061" y="11980"/>
                    <a:pt x="13139" y="11798"/>
                  </a:cubicBezTo>
                  <a:cubicBezTo>
                    <a:pt x="13217" y="11617"/>
                    <a:pt x="13295" y="11526"/>
                    <a:pt x="13412" y="11345"/>
                  </a:cubicBezTo>
                  <a:cubicBezTo>
                    <a:pt x="13490" y="11163"/>
                    <a:pt x="13607" y="11072"/>
                    <a:pt x="13724" y="10982"/>
                  </a:cubicBezTo>
                  <a:cubicBezTo>
                    <a:pt x="13607" y="10982"/>
                    <a:pt x="13490" y="10982"/>
                    <a:pt x="13373" y="11072"/>
                  </a:cubicBezTo>
                  <a:cubicBezTo>
                    <a:pt x="13256" y="11163"/>
                    <a:pt x="13139" y="11254"/>
                    <a:pt x="13022" y="11435"/>
                  </a:cubicBezTo>
                  <a:cubicBezTo>
                    <a:pt x="12905" y="11617"/>
                    <a:pt x="12827" y="11798"/>
                    <a:pt x="12710" y="11980"/>
                  </a:cubicBezTo>
                  <a:cubicBezTo>
                    <a:pt x="12633" y="12161"/>
                    <a:pt x="12555" y="12434"/>
                    <a:pt x="12477" y="12706"/>
                  </a:cubicBezTo>
                  <a:lnTo>
                    <a:pt x="12438" y="12888"/>
                  </a:lnTo>
                  <a:lnTo>
                    <a:pt x="12477" y="13069"/>
                  </a:lnTo>
                  <a:cubicBezTo>
                    <a:pt x="12555" y="13341"/>
                    <a:pt x="12633" y="13523"/>
                    <a:pt x="12749" y="13704"/>
                  </a:cubicBezTo>
                  <a:cubicBezTo>
                    <a:pt x="12866" y="13886"/>
                    <a:pt x="12944" y="14067"/>
                    <a:pt x="13061" y="14158"/>
                  </a:cubicBezTo>
                  <a:cubicBezTo>
                    <a:pt x="13178" y="14249"/>
                    <a:pt x="13295" y="14430"/>
                    <a:pt x="13412" y="14521"/>
                  </a:cubicBezTo>
                  <a:cubicBezTo>
                    <a:pt x="13529" y="14612"/>
                    <a:pt x="13646" y="14612"/>
                    <a:pt x="13763" y="14703"/>
                  </a:cubicBezTo>
                  <a:cubicBezTo>
                    <a:pt x="13646" y="14521"/>
                    <a:pt x="13568" y="14430"/>
                    <a:pt x="13451" y="14249"/>
                  </a:cubicBezTo>
                  <a:cubicBezTo>
                    <a:pt x="13373" y="14067"/>
                    <a:pt x="13256" y="13886"/>
                    <a:pt x="13178" y="13795"/>
                  </a:cubicBezTo>
                  <a:close/>
                  <a:moveTo>
                    <a:pt x="6199" y="17062"/>
                  </a:moveTo>
                  <a:cubicBezTo>
                    <a:pt x="6355" y="16972"/>
                    <a:pt x="6472" y="16790"/>
                    <a:pt x="6550" y="16608"/>
                  </a:cubicBezTo>
                  <a:cubicBezTo>
                    <a:pt x="6667" y="16427"/>
                    <a:pt x="6745" y="16245"/>
                    <a:pt x="6823" y="15882"/>
                  </a:cubicBezTo>
                  <a:cubicBezTo>
                    <a:pt x="6667" y="15973"/>
                    <a:pt x="6550" y="16155"/>
                    <a:pt x="6472" y="16336"/>
                  </a:cubicBezTo>
                  <a:cubicBezTo>
                    <a:pt x="6394" y="16518"/>
                    <a:pt x="6277" y="16790"/>
                    <a:pt x="6199" y="17062"/>
                  </a:cubicBezTo>
                  <a:close/>
                  <a:moveTo>
                    <a:pt x="12866" y="9983"/>
                  </a:moveTo>
                  <a:cubicBezTo>
                    <a:pt x="12983" y="10074"/>
                    <a:pt x="13100" y="10256"/>
                    <a:pt x="13217" y="10346"/>
                  </a:cubicBezTo>
                  <a:cubicBezTo>
                    <a:pt x="13334" y="10437"/>
                    <a:pt x="13451" y="10437"/>
                    <a:pt x="13568" y="10528"/>
                  </a:cubicBezTo>
                  <a:cubicBezTo>
                    <a:pt x="13451" y="10346"/>
                    <a:pt x="13373" y="10255"/>
                    <a:pt x="13256" y="10074"/>
                  </a:cubicBezTo>
                  <a:cubicBezTo>
                    <a:pt x="13139" y="9892"/>
                    <a:pt x="13061" y="9802"/>
                    <a:pt x="12983" y="9620"/>
                  </a:cubicBezTo>
                  <a:cubicBezTo>
                    <a:pt x="12905" y="9439"/>
                    <a:pt x="12788" y="9257"/>
                    <a:pt x="12711" y="9076"/>
                  </a:cubicBezTo>
                  <a:cubicBezTo>
                    <a:pt x="12672" y="8985"/>
                    <a:pt x="12594" y="8803"/>
                    <a:pt x="12555" y="8622"/>
                  </a:cubicBezTo>
                  <a:cubicBezTo>
                    <a:pt x="12594" y="8440"/>
                    <a:pt x="12633" y="8350"/>
                    <a:pt x="12711" y="8168"/>
                  </a:cubicBezTo>
                  <a:cubicBezTo>
                    <a:pt x="12788" y="7987"/>
                    <a:pt x="12866" y="7805"/>
                    <a:pt x="12944" y="7624"/>
                  </a:cubicBezTo>
                  <a:cubicBezTo>
                    <a:pt x="13022" y="7442"/>
                    <a:pt x="13100" y="7351"/>
                    <a:pt x="13217" y="7170"/>
                  </a:cubicBezTo>
                  <a:cubicBezTo>
                    <a:pt x="13295" y="6988"/>
                    <a:pt x="13412" y="6897"/>
                    <a:pt x="13529" y="6807"/>
                  </a:cubicBezTo>
                  <a:cubicBezTo>
                    <a:pt x="13412" y="6807"/>
                    <a:pt x="13295" y="6807"/>
                    <a:pt x="13178" y="6897"/>
                  </a:cubicBezTo>
                  <a:cubicBezTo>
                    <a:pt x="13061" y="6988"/>
                    <a:pt x="12944" y="7079"/>
                    <a:pt x="12827" y="7261"/>
                  </a:cubicBezTo>
                  <a:cubicBezTo>
                    <a:pt x="12710" y="7442"/>
                    <a:pt x="12633" y="7624"/>
                    <a:pt x="12516" y="7805"/>
                  </a:cubicBezTo>
                  <a:cubicBezTo>
                    <a:pt x="12438" y="7987"/>
                    <a:pt x="12360" y="8259"/>
                    <a:pt x="12282" y="8531"/>
                  </a:cubicBezTo>
                  <a:lnTo>
                    <a:pt x="12243" y="8713"/>
                  </a:lnTo>
                  <a:lnTo>
                    <a:pt x="12282" y="8894"/>
                  </a:lnTo>
                  <a:cubicBezTo>
                    <a:pt x="12360" y="9166"/>
                    <a:pt x="12438" y="9348"/>
                    <a:pt x="12555" y="9529"/>
                  </a:cubicBezTo>
                  <a:cubicBezTo>
                    <a:pt x="12633" y="9620"/>
                    <a:pt x="12750" y="9802"/>
                    <a:pt x="12866" y="9983"/>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22F2EA1B-5580-416A-BE4D-4EC8C5859FE7}"/>
                </a:ext>
              </a:extLst>
            </p:cNvPr>
            <p:cNvSpPr/>
            <p:nvPr/>
          </p:nvSpPr>
          <p:spPr>
            <a:xfrm>
              <a:off x="4654360" y="4145897"/>
              <a:ext cx="57754" cy="55518"/>
            </a:xfrm>
            <a:custGeom>
              <a:avLst/>
              <a:gdLst/>
              <a:ahLst/>
              <a:cxnLst>
                <a:cxn ang="0">
                  <a:pos x="wd2" y="hd2"/>
                </a:cxn>
                <a:cxn ang="5400000">
                  <a:pos x="wd2" y="hd2"/>
                </a:cxn>
                <a:cxn ang="10800000">
                  <a:pos x="wd2" y="hd2"/>
                </a:cxn>
                <a:cxn ang="16200000">
                  <a:pos x="wd2" y="hd2"/>
                </a:cxn>
              </a:cxnLst>
              <a:rect l="0" t="0" r="r" b="b"/>
              <a:pathLst>
                <a:path w="20651" h="17471" extrusionOk="0">
                  <a:moveTo>
                    <a:pt x="20651" y="8288"/>
                  </a:moveTo>
                  <a:cubicBezTo>
                    <a:pt x="20651" y="8288"/>
                    <a:pt x="20651" y="8288"/>
                    <a:pt x="20651" y="8288"/>
                  </a:cubicBezTo>
                  <a:cubicBezTo>
                    <a:pt x="19669" y="8288"/>
                    <a:pt x="19669" y="8288"/>
                    <a:pt x="18688" y="8288"/>
                  </a:cubicBezTo>
                  <a:cubicBezTo>
                    <a:pt x="15742" y="8288"/>
                    <a:pt x="12797" y="5695"/>
                    <a:pt x="12797" y="3104"/>
                  </a:cubicBezTo>
                  <a:cubicBezTo>
                    <a:pt x="12797" y="2240"/>
                    <a:pt x="12797" y="512"/>
                    <a:pt x="13779" y="512"/>
                  </a:cubicBezTo>
                  <a:cubicBezTo>
                    <a:pt x="7889" y="-1216"/>
                    <a:pt x="34" y="1375"/>
                    <a:pt x="34" y="9152"/>
                  </a:cubicBezTo>
                  <a:cubicBezTo>
                    <a:pt x="-949" y="20384"/>
                    <a:pt x="19668" y="20384"/>
                    <a:pt x="20651" y="8288"/>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5" name="Group 64">
            <a:extLst>
              <a:ext uri="{FF2B5EF4-FFF2-40B4-BE49-F238E27FC236}">
                <a16:creationId xmlns:a16="http://schemas.microsoft.com/office/drawing/2014/main" id="{CB9EC27D-4782-4B89-92E6-EEB5828FFC3C}"/>
              </a:ext>
            </a:extLst>
          </p:cNvPr>
          <p:cNvGrpSpPr/>
          <p:nvPr/>
        </p:nvGrpSpPr>
        <p:grpSpPr>
          <a:xfrm>
            <a:off x="1716743" y="2663360"/>
            <a:ext cx="1825715" cy="700093"/>
            <a:chOff x="1716743" y="2663360"/>
            <a:chExt cx="1825715" cy="700093"/>
          </a:xfrm>
        </p:grpSpPr>
        <p:sp>
          <p:nvSpPr>
            <p:cNvPr id="18" name="Shape">
              <a:extLst>
                <a:ext uri="{FF2B5EF4-FFF2-40B4-BE49-F238E27FC236}">
                  <a16:creationId xmlns:a16="http://schemas.microsoft.com/office/drawing/2014/main" id="{B26378D3-BE41-4F68-9869-787DAE4EF3C6}"/>
                </a:ext>
              </a:extLst>
            </p:cNvPr>
            <p:cNvSpPr/>
            <p:nvPr/>
          </p:nvSpPr>
          <p:spPr>
            <a:xfrm>
              <a:off x="1716743" y="2663362"/>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0C669577-619E-4171-B19F-AA6CAC7ED7E9}"/>
                </a:ext>
              </a:extLst>
            </p:cNvPr>
            <p:cNvSpPr/>
            <p:nvPr/>
          </p:nvSpPr>
          <p:spPr>
            <a:xfrm>
              <a:off x="1826560" y="2663360"/>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4" y="12071"/>
                    <a:pt x="20510" y="12071"/>
                  </a:cubicBezTo>
                  <a:cubicBezTo>
                    <a:pt x="19965" y="11980"/>
                    <a:pt x="19498" y="10891"/>
                    <a:pt x="19498" y="9620"/>
                  </a:cubicBezTo>
                  <a:cubicBezTo>
                    <a:pt x="19498" y="8259"/>
                    <a:pt x="19965" y="7170"/>
                    <a:pt x="20549" y="7170"/>
                  </a:cubicBezTo>
                  <a:cubicBezTo>
                    <a:pt x="21133" y="7170"/>
                    <a:pt x="21522" y="8168"/>
                    <a:pt x="21600" y="9439"/>
                  </a:cubicBezTo>
                  <a:cubicBezTo>
                    <a:pt x="21561" y="9529"/>
                    <a:pt x="21600" y="9620"/>
                    <a:pt x="21600" y="9620"/>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269"/>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03"/>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454"/>
                    <a:pt x="13388" y="908"/>
                    <a:pt x="13583" y="1361"/>
                  </a:cubicBezTo>
                  <a:close/>
                  <a:moveTo>
                    <a:pt x="13972" y="5990"/>
                  </a:moveTo>
                  <a:cubicBezTo>
                    <a:pt x="13894" y="6171"/>
                    <a:pt x="13816" y="6444"/>
                    <a:pt x="13738" y="6716"/>
                  </a:cubicBezTo>
                  <a:lnTo>
                    <a:pt x="13699" y="6897"/>
                  </a:lnTo>
                  <a:lnTo>
                    <a:pt x="13738" y="7079"/>
                  </a:lnTo>
                  <a:cubicBezTo>
                    <a:pt x="13816" y="7351"/>
                    <a:pt x="13894" y="7533"/>
                    <a:pt x="14011" y="7714"/>
                  </a:cubicBezTo>
                  <a:cubicBezTo>
                    <a:pt x="14128" y="7896"/>
                    <a:pt x="14205" y="8077"/>
                    <a:pt x="14322" y="8168"/>
                  </a:cubicBezTo>
                  <a:cubicBezTo>
                    <a:pt x="14439" y="8259"/>
                    <a:pt x="14556" y="8440"/>
                    <a:pt x="14672" y="8531"/>
                  </a:cubicBezTo>
                  <a:cubicBezTo>
                    <a:pt x="14789" y="8622"/>
                    <a:pt x="14906" y="8622"/>
                    <a:pt x="15023" y="8712"/>
                  </a:cubicBezTo>
                  <a:cubicBezTo>
                    <a:pt x="14906" y="8531"/>
                    <a:pt x="14828" y="8440"/>
                    <a:pt x="14711" y="8259"/>
                  </a:cubicBezTo>
                  <a:cubicBezTo>
                    <a:pt x="14595" y="8077"/>
                    <a:pt x="14517" y="7986"/>
                    <a:pt x="14439" y="7805"/>
                  </a:cubicBezTo>
                  <a:cubicBezTo>
                    <a:pt x="14361" y="7623"/>
                    <a:pt x="14244" y="7442"/>
                    <a:pt x="14167" y="7260"/>
                  </a:cubicBezTo>
                  <a:cubicBezTo>
                    <a:pt x="14128" y="7170"/>
                    <a:pt x="14050" y="6988"/>
                    <a:pt x="14011" y="6807"/>
                  </a:cubicBezTo>
                  <a:cubicBezTo>
                    <a:pt x="14050" y="6625"/>
                    <a:pt x="14089" y="6534"/>
                    <a:pt x="14167" y="6353"/>
                  </a:cubicBezTo>
                  <a:cubicBezTo>
                    <a:pt x="14244" y="6171"/>
                    <a:pt x="14322" y="5990"/>
                    <a:pt x="14400" y="5808"/>
                  </a:cubicBezTo>
                  <a:cubicBezTo>
                    <a:pt x="14478" y="5627"/>
                    <a:pt x="14556" y="5536"/>
                    <a:pt x="14672" y="5355"/>
                  </a:cubicBezTo>
                  <a:cubicBezTo>
                    <a:pt x="14750" y="5173"/>
                    <a:pt x="14867" y="5082"/>
                    <a:pt x="14984" y="4992"/>
                  </a:cubicBezTo>
                  <a:cubicBezTo>
                    <a:pt x="14867" y="4992"/>
                    <a:pt x="14750" y="4992"/>
                    <a:pt x="14634" y="5082"/>
                  </a:cubicBezTo>
                  <a:cubicBezTo>
                    <a:pt x="14517" y="5173"/>
                    <a:pt x="14400" y="5264"/>
                    <a:pt x="14283" y="5445"/>
                  </a:cubicBezTo>
                  <a:cubicBezTo>
                    <a:pt x="14166" y="5627"/>
                    <a:pt x="14050" y="5808"/>
                    <a:pt x="13972" y="5990"/>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1997"/>
                  </a:moveTo>
                  <a:cubicBezTo>
                    <a:pt x="12843" y="2178"/>
                    <a:pt x="12960" y="2360"/>
                    <a:pt x="13077" y="2450"/>
                  </a:cubicBezTo>
                  <a:cubicBezTo>
                    <a:pt x="12999" y="2178"/>
                    <a:pt x="12921" y="1997"/>
                    <a:pt x="12843" y="1724"/>
                  </a:cubicBezTo>
                  <a:cubicBezTo>
                    <a:pt x="12765" y="1543"/>
                    <a:pt x="12649" y="1361"/>
                    <a:pt x="12532" y="1271"/>
                  </a:cubicBezTo>
                  <a:cubicBezTo>
                    <a:pt x="12610" y="1634"/>
                    <a:pt x="12688" y="1815"/>
                    <a:pt x="12765" y="199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793"/>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4"/>
                    <a:pt x="14167" y="11163"/>
                  </a:cubicBezTo>
                  <a:cubicBezTo>
                    <a:pt x="14128" y="11072"/>
                    <a:pt x="14050" y="10891"/>
                    <a:pt x="14011" y="10709"/>
                  </a:cubicBezTo>
                  <a:cubicBezTo>
                    <a:pt x="14050" y="10528"/>
                    <a:pt x="14089" y="10437"/>
                    <a:pt x="14167" y="10255"/>
                  </a:cubicBezTo>
                  <a:cubicBezTo>
                    <a:pt x="14244" y="10074"/>
                    <a:pt x="14322" y="9892"/>
                    <a:pt x="14400" y="9711"/>
                  </a:cubicBezTo>
                  <a:cubicBezTo>
                    <a:pt x="14478" y="9529"/>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8"/>
                  </a:cubicBezTo>
                  <a:lnTo>
                    <a:pt x="13699" y="10800"/>
                  </a:lnTo>
                  <a:lnTo>
                    <a:pt x="13738" y="10981"/>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876"/>
                  </a:moveTo>
                  <a:cubicBezTo>
                    <a:pt x="14789" y="19694"/>
                    <a:pt x="14828" y="19513"/>
                    <a:pt x="14906" y="19422"/>
                  </a:cubicBezTo>
                  <a:cubicBezTo>
                    <a:pt x="14789" y="19422"/>
                    <a:pt x="14711" y="19603"/>
                    <a:pt x="14634" y="19694"/>
                  </a:cubicBezTo>
                  <a:cubicBezTo>
                    <a:pt x="14556" y="19785"/>
                    <a:pt x="14478" y="19967"/>
                    <a:pt x="14400" y="20148"/>
                  </a:cubicBezTo>
                  <a:cubicBezTo>
                    <a:pt x="14244" y="20420"/>
                    <a:pt x="14128" y="20783"/>
                    <a:pt x="14011" y="21146"/>
                  </a:cubicBezTo>
                  <a:cubicBezTo>
                    <a:pt x="14205" y="20965"/>
                    <a:pt x="14322" y="20693"/>
                    <a:pt x="14478" y="20329"/>
                  </a:cubicBezTo>
                  <a:cubicBezTo>
                    <a:pt x="14595" y="20239"/>
                    <a:pt x="14634" y="20057"/>
                    <a:pt x="14711" y="1987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1"/>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02"/>
                    <a:pt x="12843" y="9983"/>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6FA04DF1-8A72-4B37-A649-B285940AC8FB}"/>
                </a:ext>
              </a:extLst>
            </p:cNvPr>
            <p:cNvSpPr/>
            <p:nvPr/>
          </p:nvSpPr>
          <p:spPr>
            <a:xfrm>
              <a:off x="3254186" y="2937904"/>
              <a:ext cx="57656" cy="55518"/>
            </a:xfrm>
            <a:custGeom>
              <a:avLst/>
              <a:gdLst/>
              <a:ahLst/>
              <a:cxnLst>
                <a:cxn ang="0">
                  <a:pos x="wd2" y="hd2"/>
                </a:cxn>
                <a:cxn ang="5400000">
                  <a:pos x="wd2" y="hd2"/>
                </a:cxn>
                <a:cxn ang="10800000">
                  <a:pos x="wd2" y="hd2"/>
                </a:cxn>
                <a:cxn ang="16200000">
                  <a:pos x="wd2" y="hd2"/>
                </a:cxn>
              </a:cxnLst>
              <a:rect l="0" t="0" r="r" b="b"/>
              <a:pathLst>
                <a:path w="21600" h="17471" extrusionOk="0">
                  <a:moveTo>
                    <a:pt x="21600" y="8288"/>
                  </a:moveTo>
                  <a:cubicBezTo>
                    <a:pt x="21600" y="8288"/>
                    <a:pt x="21600" y="8288"/>
                    <a:pt x="21600" y="8288"/>
                  </a:cubicBezTo>
                  <a:cubicBezTo>
                    <a:pt x="20572" y="8288"/>
                    <a:pt x="20572" y="8288"/>
                    <a:pt x="19543" y="8288"/>
                  </a:cubicBezTo>
                  <a:cubicBezTo>
                    <a:pt x="16457" y="8288"/>
                    <a:pt x="13372" y="5695"/>
                    <a:pt x="13372" y="3104"/>
                  </a:cubicBezTo>
                  <a:cubicBezTo>
                    <a:pt x="13372" y="2240"/>
                    <a:pt x="13372" y="512"/>
                    <a:pt x="14400" y="512"/>
                  </a:cubicBezTo>
                  <a:cubicBezTo>
                    <a:pt x="8229" y="-1216"/>
                    <a:pt x="0" y="1375"/>
                    <a:pt x="0" y="9152"/>
                  </a:cubicBezTo>
                  <a:cubicBezTo>
                    <a:pt x="0" y="20384"/>
                    <a:pt x="20572" y="20384"/>
                    <a:pt x="21600" y="8288"/>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2" name="Group 61">
            <a:extLst>
              <a:ext uri="{FF2B5EF4-FFF2-40B4-BE49-F238E27FC236}">
                <a16:creationId xmlns:a16="http://schemas.microsoft.com/office/drawing/2014/main" id="{A15BE4B3-DEFD-4878-ACD3-90267DF7855C}"/>
              </a:ext>
            </a:extLst>
          </p:cNvPr>
          <p:cNvGrpSpPr/>
          <p:nvPr/>
        </p:nvGrpSpPr>
        <p:grpSpPr>
          <a:xfrm>
            <a:off x="2842373" y="1208277"/>
            <a:ext cx="1825715" cy="700093"/>
            <a:chOff x="2842373" y="1208277"/>
            <a:chExt cx="1825715" cy="700093"/>
          </a:xfrm>
        </p:grpSpPr>
        <p:sp>
          <p:nvSpPr>
            <p:cNvPr id="21" name="Shape">
              <a:extLst>
                <a:ext uri="{FF2B5EF4-FFF2-40B4-BE49-F238E27FC236}">
                  <a16:creationId xmlns:a16="http://schemas.microsoft.com/office/drawing/2014/main" id="{3965877A-D2A1-4886-96CD-B48DFE6F114E}"/>
                </a:ext>
              </a:extLst>
            </p:cNvPr>
            <p:cNvSpPr/>
            <p:nvPr/>
          </p:nvSpPr>
          <p:spPr>
            <a:xfrm>
              <a:off x="2842373" y="1208279"/>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45F7E008-21D4-4BC5-9B0F-27B346317D6B}"/>
                </a:ext>
              </a:extLst>
            </p:cNvPr>
            <p:cNvSpPr/>
            <p:nvPr/>
          </p:nvSpPr>
          <p:spPr>
            <a:xfrm>
              <a:off x="2952190" y="1208277"/>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711"/>
                  </a:moveTo>
                  <a:cubicBezTo>
                    <a:pt x="21600" y="9802"/>
                    <a:pt x="21600" y="9892"/>
                    <a:pt x="21600" y="9892"/>
                  </a:cubicBezTo>
                  <a:cubicBezTo>
                    <a:pt x="21522" y="11163"/>
                    <a:pt x="21094" y="12161"/>
                    <a:pt x="20510" y="12161"/>
                  </a:cubicBezTo>
                  <a:cubicBezTo>
                    <a:pt x="19965" y="12071"/>
                    <a:pt x="19498" y="10981"/>
                    <a:pt x="19498" y="9711"/>
                  </a:cubicBezTo>
                  <a:cubicBezTo>
                    <a:pt x="19498" y="8350"/>
                    <a:pt x="19965" y="7261"/>
                    <a:pt x="20549" y="7261"/>
                  </a:cubicBezTo>
                  <a:cubicBezTo>
                    <a:pt x="21133" y="7261"/>
                    <a:pt x="21522" y="8259"/>
                    <a:pt x="21600" y="9529"/>
                  </a:cubicBezTo>
                  <a:cubicBezTo>
                    <a:pt x="21600" y="9529"/>
                    <a:pt x="21600" y="9620"/>
                    <a:pt x="21600" y="9711"/>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360"/>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94"/>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545"/>
                    <a:pt x="13388" y="908"/>
                    <a:pt x="13583" y="1361"/>
                  </a:cubicBezTo>
                  <a:close/>
                  <a:moveTo>
                    <a:pt x="13972" y="6081"/>
                  </a:moveTo>
                  <a:cubicBezTo>
                    <a:pt x="13894" y="6262"/>
                    <a:pt x="13816" y="6534"/>
                    <a:pt x="13738" y="6807"/>
                  </a:cubicBezTo>
                  <a:lnTo>
                    <a:pt x="13699" y="6988"/>
                  </a:lnTo>
                  <a:lnTo>
                    <a:pt x="13738" y="7170"/>
                  </a:lnTo>
                  <a:cubicBezTo>
                    <a:pt x="13816" y="7442"/>
                    <a:pt x="13894" y="7623"/>
                    <a:pt x="14011" y="7805"/>
                  </a:cubicBezTo>
                  <a:cubicBezTo>
                    <a:pt x="14128" y="7986"/>
                    <a:pt x="14205" y="8168"/>
                    <a:pt x="14322" y="8259"/>
                  </a:cubicBezTo>
                  <a:cubicBezTo>
                    <a:pt x="14439" y="8349"/>
                    <a:pt x="14556" y="8531"/>
                    <a:pt x="14672" y="8622"/>
                  </a:cubicBezTo>
                  <a:cubicBezTo>
                    <a:pt x="14789" y="8712"/>
                    <a:pt x="14906" y="8712"/>
                    <a:pt x="15023" y="8803"/>
                  </a:cubicBezTo>
                  <a:cubicBezTo>
                    <a:pt x="14906" y="8622"/>
                    <a:pt x="14828" y="8531"/>
                    <a:pt x="14711" y="8349"/>
                  </a:cubicBezTo>
                  <a:cubicBezTo>
                    <a:pt x="14595" y="8168"/>
                    <a:pt x="14517" y="8077"/>
                    <a:pt x="14439" y="7896"/>
                  </a:cubicBezTo>
                  <a:cubicBezTo>
                    <a:pt x="14361" y="7714"/>
                    <a:pt x="14244" y="7533"/>
                    <a:pt x="14167" y="7351"/>
                  </a:cubicBezTo>
                  <a:cubicBezTo>
                    <a:pt x="14128" y="7260"/>
                    <a:pt x="14050" y="7079"/>
                    <a:pt x="14011" y="6897"/>
                  </a:cubicBezTo>
                  <a:cubicBezTo>
                    <a:pt x="14050" y="6716"/>
                    <a:pt x="14089" y="6625"/>
                    <a:pt x="14167" y="6444"/>
                  </a:cubicBezTo>
                  <a:cubicBezTo>
                    <a:pt x="14244" y="6262"/>
                    <a:pt x="14322" y="6081"/>
                    <a:pt x="14400" y="5899"/>
                  </a:cubicBezTo>
                  <a:cubicBezTo>
                    <a:pt x="14478" y="5718"/>
                    <a:pt x="14556" y="5627"/>
                    <a:pt x="14672" y="5445"/>
                  </a:cubicBezTo>
                  <a:cubicBezTo>
                    <a:pt x="14750" y="5264"/>
                    <a:pt x="14867" y="5173"/>
                    <a:pt x="14984" y="5082"/>
                  </a:cubicBezTo>
                  <a:cubicBezTo>
                    <a:pt x="14867" y="5082"/>
                    <a:pt x="14750" y="5082"/>
                    <a:pt x="14634" y="5173"/>
                  </a:cubicBezTo>
                  <a:cubicBezTo>
                    <a:pt x="14517" y="5264"/>
                    <a:pt x="14400" y="5354"/>
                    <a:pt x="14283" y="5536"/>
                  </a:cubicBezTo>
                  <a:cubicBezTo>
                    <a:pt x="14166" y="5627"/>
                    <a:pt x="14050" y="5808"/>
                    <a:pt x="13972" y="6081"/>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2087"/>
                  </a:moveTo>
                  <a:cubicBezTo>
                    <a:pt x="12843" y="2269"/>
                    <a:pt x="12960" y="2450"/>
                    <a:pt x="13077" y="2541"/>
                  </a:cubicBezTo>
                  <a:cubicBezTo>
                    <a:pt x="12999" y="2269"/>
                    <a:pt x="12921" y="2087"/>
                    <a:pt x="12843" y="1815"/>
                  </a:cubicBezTo>
                  <a:cubicBezTo>
                    <a:pt x="12765" y="1634"/>
                    <a:pt x="12649" y="1452"/>
                    <a:pt x="12532" y="1361"/>
                  </a:cubicBezTo>
                  <a:cubicBezTo>
                    <a:pt x="12610" y="1634"/>
                    <a:pt x="12688" y="1815"/>
                    <a:pt x="12765" y="208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884"/>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5"/>
                    <a:pt x="14167" y="11163"/>
                  </a:cubicBezTo>
                  <a:cubicBezTo>
                    <a:pt x="14128" y="11072"/>
                    <a:pt x="14050" y="10891"/>
                    <a:pt x="14011" y="10709"/>
                  </a:cubicBezTo>
                  <a:cubicBezTo>
                    <a:pt x="14050" y="10528"/>
                    <a:pt x="14089" y="10437"/>
                    <a:pt x="14167" y="10256"/>
                  </a:cubicBezTo>
                  <a:cubicBezTo>
                    <a:pt x="14244" y="10074"/>
                    <a:pt x="14322" y="9892"/>
                    <a:pt x="14400" y="9711"/>
                  </a:cubicBezTo>
                  <a:cubicBezTo>
                    <a:pt x="14478" y="9530"/>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9"/>
                  </a:cubicBezTo>
                  <a:lnTo>
                    <a:pt x="13699" y="10800"/>
                  </a:lnTo>
                  <a:lnTo>
                    <a:pt x="13738" y="10982"/>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966"/>
                  </a:moveTo>
                  <a:cubicBezTo>
                    <a:pt x="14789" y="19785"/>
                    <a:pt x="14828" y="19603"/>
                    <a:pt x="14906" y="19513"/>
                  </a:cubicBezTo>
                  <a:cubicBezTo>
                    <a:pt x="14789" y="19513"/>
                    <a:pt x="14711" y="19694"/>
                    <a:pt x="14634" y="19785"/>
                  </a:cubicBezTo>
                  <a:cubicBezTo>
                    <a:pt x="14556" y="19876"/>
                    <a:pt x="14478" y="20057"/>
                    <a:pt x="14400" y="20239"/>
                  </a:cubicBezTo>
                  <a:cubicBezTo>
                    <a:pt x="14244" y="20511"/>
                    <a:pt x="14128" y="20874"/>
                    <a:pt x="14011" y="21237"/>
                  </a:cubicBezTo>
                  <a:cubicBezTo>
                    <a:pt x="14205" y="21056"/>
                    <a:pt x="14322" y="20783"/>
                    <a:pt x="14478" y="20420"/>
                  </a:cubicBezTo>
                  <a:cubicBezTo>
                    <a:pt x="14595" y="20239"/>
                    <a:pt x="14672" y="20057"/>
                    <a:pt x="14711" y="1996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2"/>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92"/>
                    <a:pt x="12843" y="9983"/>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5A98B5BD-FC3D-4FC1-84E1-4136F16DEBD4}"/>
                </a:ext>
              </a:extLst>
            </p:cNvPr>
            <p:cNvSpPr/>
            <p:nvPr/>
          </p:nvSpPr>
          <p:spPr>
            <a:xfrm>
              <a:off x="4379816" y="1482821"/>
              <a:ext cx="57656" cy="53460"/>
            </a:xfrm>
            <a:custGeom>
              <a:avLst/>
              <a:gdLst/>
              <a:ahLst/>
              <a:cxnLst>
                <a:cxn ang="0">
                  <a:pos x="wd2" y="hd2"/>
                </a:cxn>
                <a:cxn ang="5400000">
                  <a:pos x="wd2" y="hd2"/>
                </a:cxn>
                <a:cxn ang="10800000">
                  <a:pos x="wd2" y="hd2"/>
                </a:cxn>
                <a:cxn ang="16200000">
                  <a:pos x="wd2" y="hd2"/>
                </a:cxn>
              </a:cxnLst>
              <a:rect l="0" t="0" r="r" b="b"/>
              <a:pathLst>
                <a:path w="21600" h="17524" extrusionOk="0">
                  <a:moveTo>
                    <a:pt x="21600" y="8633"/>
                  </a:moveTo>
                  <a:cubicBezTo>
                    <a:pt x="21600" y="8633"/>
                    <a:pt x="21600" y="7733"/>
                    <a:pt x="21600" y="8633"/>
                  </a:cubicBezTo>
                  <a:cubicBezTo>
                    <a:pt x="20572" y="8633"/>
                    <a:pt x="20572" y="8633"/>
                    <a:pt x="19543" y="8633"/>
                  </a:cubicBezTo>
                  <a:cubicBezTo>
                    <a:pt x="16457" y="8633"/>
                    <a:pt x="13372" y="5932"/>
                    <a:pt x="13372" y="3233"/>
                  </a:cubicBezTo>
                  <a:cubicBezTo>
                    <a:pt x="13372" y="2333"/>
                    <a:pt x="13372" y="533"/>
                    <a:pt x="14400" y="533"/>
                  </a:cubicBezTo>
                  <a:cubicBezTo>
                    <a:pt x="8229" y="-1267"/>
                    <a:pt x="0" y="1432"/>
                    <a:pt x="0" y="9532"/>
                  </a:cubicBezTo>
                  <a:cubicBezTo>
                    <a:pt x="0" y="20333"/>
                    <a:pt x="20572" y="20333"/>
                    <a:pt x="21600" y="8633"/>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70" name="Group 69">
            <a:extLst>
              <a:ext uri="{FF2B5EF4-FFF2-40B4-BE49-F238E27FC236}">
                <a16:creationId xmlns:a16="http://schemas.microsoft.com/office/drawing/2014/main" id="{AF48CE13-BE41-40C1-BB3A-BE878E960377}"/>
              </a:ext>
            </a:extLst>
          </p:cNvPr>
          <p:cNvGrpSpPr/>
          <p:nvPr/>
        </p:nvGrpSpPr>
        <p:grpSpPr>
          <a:xfrm>
            <a:off x="4132729" y="4749894"/>
            <a:ext cx="1284870" cy="491436"/>
            <a:chOff x="4132729" y="4749894"/>
            <a:chExt cx="1284870" cy="491436"/>
          </a:xfrm>
        </p:grpSpPr>
        <p:sp>
          <p:nvSpPr>
            <p:cNvPr id="24" name="Shape">
              <a:extLst>
                <a:ext uri="{FF2B5EF4-FFF2-40B4-BE49-F238E27FC236}">
                  <a16:creationId xmlns:a16="http://schemas.microsoft.com/office/drawing/2014/main" id="{016CE1AA-0A8A-4A03-992D-62AEEFBE922F}"/>
                </a:ext>
              </a:extLst>
            </p:cNvPr>
            <p:cNvSpPr/>
            <p:nvPr/>
          </p:nvSpPr>
          <p:spPr>
            <a:xfrm>
              <a:off x="4132729" y="4749896"/>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692"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D041799B-7F2C-4728-A403-BEF0571B24F1}"/>
                </a:ext>
              </a:extLst>
            </p:cNvPr>
            <p:cNvSpPr/>
            <p:nvPr/>
          </p:nvSpPr>
          <p:spPr>
            <a:xfrm>
              <a:off x="4215090" y="4749894"/>
              <a:ext cx="1070728"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458"/>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173"/>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9" y="10353"/>
                    <a:pt x="3877" y="10736"/>
                    <a:pt x="4431" y="11119"/>
                  </a:cubicBezTo>
                  <a:cubicBezTo>
                    <a:pt x="3932" y="10608"/>
                    <a:pt x="3434" y="10097"/>
                    <a:pt x="2935" y="9714"/>
                  </a:cubicBezTo>
                  <a:cubicBezTo>
                    <a:pt x="2382" y="9202"/>
                    <a:pt x="1883" y="8819"/>
                    <a:pt x="1385" y="8563"/>
                  </a:cubicBezTo>
                  <a:close/>
                  <a:moveTo>
                    <a:pt x="997" y="14059"/>
                  </a:moveTo>
                  <a:cubicBezTo>
                    <a:pt x="1551" y="13931"/>
                    <a:pt x="2160" y="13676"/>
                    <a:pt x="2714" y="13420"/>
                  </a:cubicBezTo>
                  <a:cubicBezTo>
                    <a:pt x="3268" y="13165"/>
                    <a:pt x="3822" y="12909"/>
                    <a:pt x="4375" y="12525"/>
                  </a:cubicBezTo>
                  <a:cubicBezTo>
                    <a:pt x="3822"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247"/>
                    <a:pt x="2105" y="11375"/>
                  </a:cubicBezTo>
                  <a:close/>
                  <a:moveTo>
                    <a:pt x="13625" y="1406"/>
                  </a:moveTo>
                  <a:cubicBezTo>
                    <a:pt x="13846" y="1789"/>
                    <a:pt x="14068" y="2173"/>
                    <a:pt x="14345" y="2556"/>
                  </a:cubicBezTo>
                  <a:cubicBezTo>
                    <a:pt x="14123" y="2045"/>
                    <a:pt x="13957" y="1662"/>
                    <a:pt x="13680" y="1150"/>
                  </a:cubicBezTo>
                  <a:cubicBezTo>
                    <a:pt x="13459" y="767"/>
                    <a:pt x="13237" y="383"/>
                    <a:pt x="12960" y="0"/>
                  </a:cubicBezTo>
                  <a:cubicBezTo>
                    <a:pt x="13182"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2"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9"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2" y="16615"/>
                    <a:pt x="6037" y="16999"/>
                  </a:cubicBezTo>
                  <a:cubicBezTo>
                    <a:pt x="6092" y="16615"/>
                    <a:pt x="6148" y="16360"/>
                    <a:pt x="6203" y="15976"/>
                  </a:cubicBezTo>
                  <a:cubicBezTo>
                    <a:pt x="6203" y="15593"/>
                    <a:pt x="6258"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1" y="10352"/>
                    <a:pt x="13846" y="10608"/>
                  </a:cubicBezTo>
                  <a:lnTo>
                    <a:pt x="13791" y="10736"/>
                  </a:lnTo>
                  <a:lnTo>
                    <a:pt x="13846" y="10864"/>
                  </a:lnTo>
                  <a:cubicBezTo>
                    <a:pt x="13901"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5" y="14442"/>
                    <a:pt x="14400" y="14315"/>
                  </a:cubicBezTo>
                  <a:cubicBezTo>
                    <a:pt x="14455" y="14187"/>
                    <a:pt x="14566" y="13931"/>
                    <a:pt x="14622"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622" y="20066"/>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55" y="19555"/>
                    <a:pt x="14455" y="19299"/>
                  </a:cubicBezTo>
                  <a:close/>
                  <a:moveTo>
                    <a:pt x="11686" y="11759"/>
                  </a:moveTo>
                  <a:cubicBezTo>
                    <a:pt x="11575" y="11631"/>
                    <a:pt x="11520" y="11375"/>
                    <a:pt x="11409" y="11247"/>
                  </a:cubicBezTo>
                  <a:cubicBezTo>
                    <a:pt x="11354" y="11119"/>
                    <a:pt x="11299"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9"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2"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2"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2"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2" y="13804"/>
                  </a:cubicBezTo>
                  <a:close/>
                  <a:moveTo>
                    <a:pt x="6203" y="16999"/>
                  </a:moveTo>
                  <a:cubicBezTo>
                    <a:pt x="6369" y="16871"/>
                    <a:pt x="6480" y="16743"/>
                    <a:pt x="6591" y="16615"/>
                  </a:cubicBezTo>
                  <a:cubicBezTo>
                    <a:pt x="6702" y="16488"/>
                    <a:pt x="6812" y="16232"/>
                    <a:pt x="6868" y="15976"/>
                  </a:cubicBezTo>
                  <a:cubicBezTo>
                    <a:pt x="6702" y="16104"/>
                    <a:pt x="6591" y="16232"/>
                    <a:pt x="6480" y="16360"/>
                  </a:cubicBezTo>
                  <a:cubicBezTo>
                    <a:pt x="6369" y="16488"/>
                    <a:pt x="6314" y="16743"/>
                    <a:pt x="6203" y="16999"/>
                  </a:cubicBezTo>
                  <a:close/>
                  <a:moveTo>
                    <a:pt x="12849" y="9969"/>
                  </a:moveTo>
                  <a:cubicBezTo>
                    <a:pt x="12960" y="10097"/>
                    <a:pt x="13071" y="10225"/>
                    <a:pt x="13182"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2" y="7413"/>
                  </a:cubicBezTo>
                  <a:cubicBezTo>
                    <a:pt x="13292" y="7285"/>
                    <a:pt x="13403" y="7157"/>
                    <a:pt x="13514" y="7029"/>
                  </a:cubicBezTo>
                  <a:cubicBezTo>
                    <a:pt x="13403" y="7029"/>
                    <a:pt x="13292" y="7029"/>
                    <a:pt x="13182"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D601D25B-508B-4698-A041-CD6BDFFB7868}"/>
                </a:ext>
              </a:extLst>
            </p:cNvPr>
            <p:cNvSpPr/>
            <p:nvPr/>
          </p:nvSpPr>
          <p:spPr>
            <a:xfrm>
              <a:off x="5203450" y="4942074"/>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7082"/>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7" name="Group 66">
            <a:extLst>
              <a:ext uri="{FF2B5EF4-FFF2-40B4-BE49-F238E27FC236}">
                <a16:creationId xmlns:a16="http://schemas.microsoft.com/office/drawing/2014/main" id="{83195C20-1E24-45B2-A4A6-53BFF757AB6C}"/>
              </a:ext>
            </a:extLst>
          </p:cNvPr>
          <p:cNvGrpSpPr/>
          <p:nvPr/>
        </p:nvGrpSpPr>
        <p:grpSpPr>
          <a:xfrm>
            <a:off x="1744197" y="3514446"/>
            <a:ext cx="1284870" cy="491436"/>
            <a:chOff x="1744197" y="3514446"/>
            <a:chExt cx="1284870" cy="491436"/>
          </a:xfrm>
        </p:grpSpPr>
        <p:sp>
          <p:nvSpPr>
            <p:cNvPr id="27" name="Shape">
              <a:extLst>
                <a:ext uri="{FF2B5EF4-FFF2-40B4-BE49-F238E27FC236}">
                  <a16:creationId xmlns:a16="http://schemas.microsoft.com/office/drawing/2014/main" id="{A497C02D-47AA-4191-B89F-07296E735EB0}"/>
                </a:ext>
              </a:extLst>
            </p:cNvPr>
            <p:cNvSpPr/>
            <p:nvPr/>
          </p:nvSpPr>
          <p:spPr>
            <a:xfrm>
              <a:off x="1744197" y="351444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ED42E5CA-AFB7-4704-952C-E3B1E4BE7C8F}"/>
                </a:ext>
              </a:extLst>
            </p:cNvPr>
            <p:cNvSpPr/>
            <p:nvPr/>
          </p:nvSpPr>
          <p:spPr>
            <a:xfrm>
              <a:off x="1799106" y="3514446"/>
              <a:ext cx="1070721"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351" y="2186"/>
                    <a:pt x="12406"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68"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572" y="1671"/>
                    <a:pt x="12683" y="1929"/>
                    <a:pt x="12794" y="2057"/>
                  </a:cubicBezTo>
                  <a:close/>
                  <a:moveTo>
                    <a:pt x="18000" y="14014"/>
                  </a:moveTo>
                  <a:cubicBezTo>
                    <a:pt x="17778" y="13114"/>
                    <a:pt x="17668" y="12214"/>
                    <a:pt x="17612" y="11314"/>
                  </a:cubicBezTo>
                  <a:cubicBezTo>
                    <a:pt x="17557" y="10286"/>
                    <a:pt x="17612" y="9386"/>
                    <a:pt x="17723" y="8357"/>
                  </a:cubicBezTo>
                  <a:cubicBezTo>
                    <a:pt x="17834" y="7457"/>
                    <a:pt x="18055" y="6557"/>
                    <a:pt x="18388" y="5786"/>
                  </a:cubicBezTo>
                  <a:cubicBezTo>
                    <a:pt x="18000" y="6300"/>
                    <a:pt x="17723" y="7200"/>
                    <a:pt x="17557" y="8229"/>
                  </a:cubicBezTo>
                  <a:cubicBezTo>
                    <a:pt x="17391" y="9257"/>
                    <a:pt x="17335" y="10286"/>
                    <a:pt x="17391" y="11314"/>
                  </a:cubicBezTo>
                  <a:cubicBezTo>
                    <a:pt x="17446" y="12343"/>
                    <a:pt x="17557" y="13371"/>
                    <a:pt x="17834" y="14272"/>
                  </a:cubicBezTo>
                  <a:cubicBezTo>
                    <a:pt x="17945" y="14657"/>
                    <a:pt x="18111" y="15043"/>
                    <a:pt x="18332" y="15429"/>
                  </a:cubicBezTo>
                  <a:cubicBezTo>
                    <a:pt x="18498" y="15686"/>
                    <a:pt x="18720" y="15943"/>
                    <a:pt x="18942" y="15943"/>
                  </a:cubicBezTo>
                  <a:cubicBezTo>
                    <a:pt x="18554" y="15557"/>
                    <a:pt x="18222" y="14786"/>
                    <a:pt x="18000" y="14014"/>
                  </a:cubicBezTo>
                  <a:close/>
                  <a:moveTo>
                    <a:pt x="6203" y="14914"/>
                  </a:moveTo>
                  <a:cubicBezTo>
                    <a:pt x="6148" y="15300"/>
                    <a:pt x="6092" y="15557"/>
                    <a:pt x="6037" y="15943"/>
                  </a:cubicBezTo>
                  <a:cubicBezTo>
                    <a:pt x="6037" y="16329"/>
                    <a:pt x="5981" y="16714"/>
                    <a:pt x="6037" y="17100"/>
                  </a:cubicBezTo>
                  <a:cubicBezTo>
                    <a:pt x="6092" y="16714"/>
                    <a:pt x="6148" y="16457"/>
                    <a:pt x="6203" y="16071"/>
                  </a:cubicBezTo>
                  <a:cubicBezTo>
                    <a:pt x="6203" y="15557"/>
                    <a:pt x="6203" y="15300"/>
                    <a:pt x="6203" y="14914"/>
                  </a:cubicBezTo>
                  <a:close/>
                  <a:moveTo>
                    <a:pt x="14289" y="12086"/>
                  </a:moveTo>
                  <a:cubicBezTo>
                    <a:pt x="14400" y="12214"/>
                    <a:pt x="14511" y="12343"/>
                    <a:pt x="14621"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1" y="9514"/>
                  </a:cubicBezTo>
                  <a:cubicBezTo>
                    <a:pt x="14732" y="9385"/>
                    <a:pt x="14843" y="9257"/>
                    <a:pt x="14954" y="9128"/>
                  </a:cubicBezTo>
                  <a:cubicBezTo>
                    <a:pt x="14843" y="9128"/>
                    <a:pt x="14732" y="9128"/>
                    <a:pt x="14621"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068" y="11700"/>
                    <a:pt x="14178" y="11828"/>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4" y="14528"/>
                    <a:pt x="14400" y="14400"/>
                  </a:cubicBezTo>
                  <a:cubicBezTo>
                    <a:pt x="14455" y="14271"/>
                    <a:pt x="14566" y="14014"/>
                    <a:pt x="14621"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12"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22"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843"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671"/>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97"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7100"/>
                  </a:moveTo>
                  <a:cubicBezTo>
                    <a:pt x="6369" y="16971"/>
                    <a:pt x="6480" y="16843"/>
                    <a:pt x="6591" y="16714"/>
                  </a:cubicBezTo>
                  <a:cubicBezTo>
                    <a:pt x="6701" y="16586"/>
                    <a:pt x="6812" y="16328"/>
                    <a:pt x="6868" y="16071"/>
                  </a:cubicBezTo>
                  <a:cubicBezTo>
                    <a:pt x="6701" y="16200"/>
                    <a:pt x="6591" y="16328"/>
                    <a:pt x="6480" y="16457"/>
                  </a:cubicBezTo>
                  <a:cubicBezTo>
                    <a:pt x="6369" y="16586"/>
                    <a:pt x="6258" y="16714"/>
                    <a:pt x="6203" y="17100"/>
                  </a:cubicBezTo>
                  <a:close/>
                  <a:moveTo>
                    <a:pt x="12849" y="10029"/>
                  </a:moveTo>
                  <a:cubicBezTo>
                    <a:pt x="12960" y="10157"/>
                    <a:pt x="13071" y="10286"/>
                    <a:pt x="13181" y="10414"/>
                  </a:cubicBezTo>
                  <a:cubicBezTo>
                    <a:pt x="13292" y="10543"/>
                    <a:pt x="13403" y="10543"/>
                    <a:pt x="13569" y="10543"/>
                  </a:cubicBezTo>
                  <a:cubicBezTo>
                    <a:pt x="13458" y="10414"/>
                    <a:pt x="13348" y="10286"/>
                    <a:pt x="13237" y="10157"/>
                  </a:cubicBezTo>
                  <a:cubicBezTo>
                    <a:pt x="13126" y="10029"/>
                    <a:pt x="13015" y="9900"/>
                    <a:pt x="12960" y="9643"/>
                  </a:cubicBezTo>
                  <a:cubicBezTo>
                    <a:pt x="12849" y="9514"/>
                    <a:pt x="12794" y="9257"/>
                    <a:pt x="12683" y="9129"/>
                  </a:cubicBezTo>
                  <a:cubicBezTo>
                    <a:pt x="12628" y="9000"/>
                    <a:pt x="12572" y="8871"/>
                    <a:pt x="12517" y="8743"/>
                  </a:cubicBezTo>
                  <a:cubicBezTo>
                    <a:pt x="12572" y="8614"/>
                    <a:pt x="12628" y="8486"/>
                    <a:pt x="12683" y="8357"/>
                  </a:cubicBezTo>
                  <a:cubicBezTo>
                    <a:pt x="12738" y="8228"/>
                    <a:pt x="12849" y="7971"/>
                    <a:pt x="12905" y="7843"/>
                  </a:cubicBezTo>
                  <a:cubicBezTo>
                    <a:pt x="13015" y="7714"/>
                    <a:pt x="13071" y="7586"/>
                    <a:pt x="13181" y="7457"/>
                  </a:cubicBezTo>
                  <a:cubicBezTo>
                    <a:pt x="13292" y="7328"/>
                    <a:pt x="13403" y="7200"/>
                    <a:pt x="13514" y="7071"/>
                  </a:cubicBezTo>
                  <a:cubicBezTo>
                    <a:pt x="13403" y="7071"/>
                    <a:pt x="13292" y="7071"/>
                    <a:pt x="13181" y="7071"/>
                  </a:cubicBezTo>
                  <a:cubicBezTo>
                    <a:pt x="13071" y="7200"/>
                    <a:pt x="12960" y="7200"/>
                    <a:pt x="12849" y="7457"/>
                  </a:cubicBezTo>
                  <a:cubicBezTo>
                    <a:pt x="12738" y="7585"/>
                    <a:pt x="12628" y="7714"/>
                    <a:pt x="12572" y="7971"/>
                  </a:cubicBezTo>
                  <a:cubicBezTo>
                    <a:pt x="12462" y="8228"/>
                    <a:pt x="12406" y="8357"/>
                    <a:pt x="12351" y="8614"/>
                  </a:cubicBezTo>
                  <a:lnTo>
                    <a:pt x="12295" y="8743"/>
                  </a:lnTo>
                  <a:lnTo>
                    <a:pt x="12351" y="8871"/>
                  </a:lnTo>
                  <a:cubicBezTo>
                    <a:pt x="12406" y="9128"/>
                    <a:pt x="12517" y="9385"/>
                    <a:pt x="12628" y="9514"/>
                  </a:cubicBezTo>
                  <a:cubicBezTo>
                    <a:pt x="12628" y="9643"/>
                    <a:pt x="12738" y="9900"/>
                    <a:pt x="12849" y="1002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25EFDC92-6211-4934-9EDD-97D98907F469}"/>
                </a:ext>
              </a:extLst>
            </p:cNvPr>
            <p:cNvSpPr/>
            <p:nvPr/>
          </p:nvSpPr>
          <p:spPr>
            <a:xfrm>
              <a:off x="2814918" y="370662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71" name="Group 70">
            <a:extLst>
              <a:ext uri="{FF2B5EF4-FFF2-40B4-BE49-F238E27FC236}">
                <a16:creationId xmlns:a16="http://schemas.microsoft.com/office/drawing/2014/main" id="{C2C1C27A-A075-4F9E-9B87-B310D33ACA14}"/>
              </a:ext>
            </a:extLst>
          </p:cNvPr>
          <p:cNvGrpSpPr/>
          <p:nvPr/>
        </p:nvGrpSpPr>
        <p:grpSpPr>
          <a:xfrm>
            <a:off x="1991287" y="4557713"/>
            <a:ext cx="1284870" cy="491436"/>
            <a:chOff x="1991287" y="4557713"/>
            <a:chExt cx="1284870" cy="491436"/>
          </a:xfrm>
        </p:grpSpPr>
        <p:sp>
          <p:nvSpPr>
            <p:cNvPr id="30" name="Shape">
              <a:extLst>
                <a:ext uri="{FF2B5EF4-FFF2-40B4-BE49-F238E27FC236}">
                  <a16:creationId xmlns:a16="http://schemas.microsoft.com/office/drawing/2014/main" id="{9CA5EC5B-6AD2-4FE6-B838-A36427F6D243}"/>
                </a:ext>
              </a:extLst>
            </p:cNvPr>
            <p:cNvSpPr/>
            <p:nvPr/>
          </p:nvSpPr>
          <p:spPr>
            <a:xfrm>
              <a:off x="1991287" y="4557715"/>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738"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CDAE3FA0-D855-4546-BCAC-75666017EE7D}"/>
                </a:ext>
              </a:extLst>
            </p:cNvPr>
            <p:cNvSpPr/>
            <p:nvPr/>
          </p:nvSpPr>
          <p:spPr>
            <a:xfrm>
              <a:off x="2073650" y="4557713"/>
              <a:ext cx="1069197" cy="461236"/>
            </a:xfrm>
            <a:custGeom>
              <a:avLst/>
              <a:gdLst/>
              <a:ahLst/>
              <a:cxnLst>
                <a:cxn ang="0">
                  <a:pos x="wd2" y="hd2"/>
                </a:cxn>
                <a:cxn ang="5400000">
                  <a:pos x="wd2" y="hd2"/>
                </a:cxn>
                <a:cxn ang="10800000">
                  <a:pos x="wd2" y="hd2"/>
                </a:cxn>
                <a:cxn ang="16200000">
                  <a:pos x="wd2" y="hd2"/>
                </a:cxn>
              </a:cxnLst>
              <a:rect l="0" t="0" r="r" b="b"/>
              <a:pathLst>
                <a:path w="21569" h="21600" extrusionOk="0">
                  <a:moveTo>
                    <a:pt x="21545" y="9643"/>
                  </a:moveTo>
                  <a:cubicBezTo>
                    <a:pt x="21545" y="9771"/>
                    <a:pt x="21545" y="9771"/>
                    <a:pt x="21545" y="9900"/>
                  </a:cubicBezTo>
                  <a:cubicBezTo>
                    <a:pt x="21489" y="11186"/>
                    <a:pt x="21046" y="12214"/>
                    <a:pt x="20437" y="12086"/>
                  </a:cubicBezTo>
                  <a:cubicBezTo>
                    <a:pt x="19883" y="12086"/>
                    <a:pt x="19440" y="10928"/>
                    <a:pt x="19440" y="9643"/>
                  </a:cubicBezTo>
                  <a:cubicBezTo>
                    <a:pt x="19440" y="8357"/>
                    <a:pt x="19938" y="7200"/>
                    <a:pt x="20492" y="7200"/>
                  </a:cubicBezTo>
                  <a:cubicBezTo>
                    <a:pt x="21046" y="7200"/>
                    <a:pt x="21489" y="8228"/>
                    <a:pt x="21545" y="9385"/>
                  </a:cubicBezTo>
                  <a:cubicBezTo>
                    <a:pt x="21545" y="9514"/>
                    <a:pt x="21600" y="9514"/>
                    <a:pt x="21545"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462" y="2443"/>
                  </a:moveTo>
                  <a:cubicBezTo>
                    <a:pt x="12517" y="2571"/>
                    <a:pt x="12628" y="2700"/>
                    <a:pt x="12683" y="2700"/>
                  </a:cubicBezTo>
                  <a:cubicBezTo>
                    <a:pt x="12628" y="2443"/>
                    <a:pt x="12572" y="2314"/>
                    <a:pt x="12517" y="2186"/>
                  </a:cubicBezTo>
                  <a:cubicBezTo>
                    <a:pt x="12462" y="2057"/>
                    <a:pt x="12351" y="1929"/>
                    <a:pt x="12295" y="1929"/>
                  </a:cubicBezTo>
                  <a:cubicBezTo>
                    <a:pt x="12351" y="2186"/>
                    <a:pt x="12406" y="2314"/>
                    <a:pt x="12462"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12"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38" y="2057"/>
                  </a:moveTo>
                  <a:cubicBezTo>
                    <a:pt x="12849" y="2186"/>
                    <a:pt x="12960" y="2443"/>
                    <a:pt x="13071" y="2571"/>
                  </a:cubicBezTo>
                  <a:cubicBezTo>
                    <a:pt x="13015" y="2314"/>
                    <a:pt x="12905" y="2057"/>
                    <a:pt x="12849" y="1929"/>
                  </a:cubicBezTo>
                  <a:cubicBezTo>
                    <a:pt x="12738" y="1800"/>
                    <a:pt x="12628" y="1543"/>
                    <a:pt x="12517" y="1414"/>
                  </a:cubicBezTo>
                  <a:cubicBezTo>
                    <a:pt x="12572" y="1671"/>
                    <a:pt x="12683" y="1800"/>
                    <a:pt x="12738" y="2057"/>
                  </a:cubicBezTo>
                  <a:close/>
                  <a:moveTo>
                    <a:pt x="18000" y="13886"/>
                  </a:moveTo>
                  <a:cubicBezTo>
                    <a:pt x="17778" y="12986"/>
                    <a:pt x="17668" y="12086"/>
                    <a:pt x="17612" y="11186"/>
                  </a:cubicBezTo>
                  <a:cubicBezTo>
                    <a:pt x="17557" y="10157"/>
                    <a:pt x="17612" y="9257"/>
                    <a:pt x="17723" y="8229"/>
                  </a:cubicBezTo>
                  <a:cubicBezTo>
                    <a:pt x="17834" y="7329"/>
                    <a:pt x="18055" y="6429"/>
                    <a:pt x="18388" y="5657"/>
                  </a:cubicBezTo>
                  <a:cubicBezTo>
                    <a:pt x="18000" y="6171"/>
                    <a:pt x="17723" y="7071"/>
                    <a:pt x="17557" y="8100"/>
                  </a:cubicBezTo>
                  <a:cubicBezTo>
                    <a:pt x="17391" y="9129"/>
                    <a:pt x="17335" y="10157"/>
                    <a:pt x="17391" y="11186"/>
                  </a:cubicBezTo>
                  <a:cubicBezTo>
                    <a:pt x="17446" y="12214"/>
                    <a:pt x="17557" y="13243"/>
                    <a:pt x="17834" y="14143"/>
                  </a:cubicBezTo>
                  <a:cubicBezTo>
                    <a:pt x="17945" y="14529"/>
                    <a:pt x="18111" y="14914"/>
                    <a:pt x="18332" y="15300"/>
                  </a:cubicBezTo>
                  <a:cubicBezTo>
                    <a:pt x="18498" y="15557"/>
                    <a:pt x="18720" y="15814"/>
                    <a:pt x="18942" y="15814"/>
                  </a:cubicBezTo>
                  <a:cubicBezTo>
                    <a:pt x="18554" y="15429"/>
                    <a:pt x="18222" y="14786"/>
                    <a:pt x="18000" y="13886"/>
                  </a:cubicBezTo>
                  <a:close/>
                  <a:moveTo>
                    <a:pt x="6203" y="14786"/>
                  </a:moveTo>
                  <a:cubicBezTo>
                    <a:pt x="6148" y="15171"/>
                    <a:pt x="6092" y="15429"/>
                    <a:pt x="6037" y="15814"/>
                  </a:cubicBezTo>
                  <a:cubicBezTo>
                    <a:pt x="6037" y="16200"/>
                    <a:pt x="5981" y="16586"/>
                    <a:pt x="6037" y="16971"/>
                  </a:cubicBezTo>
                  <a:cubicBezTo>
                    <a:pt x="6092" y="16586"/>
                    <a:pt x="6148" y="16329"/>
                    <a:pt x="6203" y="15943"/>
                  </a:cubicBezTo>
                  <a:cubicBezTo>
                    <a:pt x="6203" y="15557"/>
                    <a:pt x="6203" y="15171"/>
                    <a:pt x="6203" y="14786"/>
                  </a:cubicBezTo>
                  <a:close/>
                  <a:moveTo>
                    <a:pt x="14289" y="11957"/>
                  </a:moveTo>
                  <a:cubicBezTo>
                    <a:pt x="14400" y="12086"/>
                    <a:pt x="14511" y="12214"/>
                    <a:pt x="14621" y="12343"/>
                  </a:cubicBezTo>
                  <a:cubicBezTo>
                    <a:pt x="14732" y="12471"/>
                    <a:pt x="14843" y="12471"/>
                    <a:pt x="15009" y="12471"/>
                  </a:cubicBezTo>
                  <a:cubicBezTo>
                    <a:pt x="14898" y="12343"/>
                    <a:pt x="14788" y="12214"/>
                    <a:pt x="14677" y="12086"/>
                  </a:cubicBezTo>
                  <a:cubicBezTo>
                    <a:pt x="14566" y="11957"/>
                    <a:pt x="14455" y="11829"/>
                    <a:pt x="14400" y="11571"/>
                  </a:cubicBezTo>
                  <a:cubicBezTo>
                    <a:pt x="14289" y="11443"/>
                    <a:pt x="14234" y="11186"/>
                    <a:pt x="14123" y="11057"/>
                  </a:cubicBezTo>
                  <a:cubicBezTo>
                    <a:pt x="14068" y="10929"/>
                    <a:pt x="14012" y="10800"/>
                    <a:pt x="13957" y="10671"/>
                  </a:cubicBezTo>
                  <a:cubicBezTo>
                    <a:pt x="14012" y="10543"/>
                    <a:pt x="14068" y="10414"/>
                    <a:pt x="14123" y="10286"/>
                  </a:cubicBezTo>
                  <a:cubicBezTo>
                    <a:pt x="14178" y="10157"/>
                    <a:pt x="14289" y="9900"/>
                    <a:pt x="14345" y="9771"/>
                  </a:cubicBezTo>
                  <a:cubicBezTo>
                    <a:pt x="14455" y="9643"/>
                    <a:pt x="14511" y="9514"/>
                    <a:pt x="14621" y="9385"/>
                  </a:cubicBezTo>
                  <a:cubicBezTo>
                    <a:pt x="14732" y="9257"/>
                    <a:pt x="14843" y="9128"/>
                    <a:pt x="14954" y="9000"/>
                  </a:cubicBezTo>
                  <a:cubicBezTo>
                    <a:pt x="14843" y="9000"/>
                    <a:pt x="14732" y="9000"/>
                    <a:pt x="14621" y="9000"/>
                  </a:cubicBezTo>
                  <a:cubicBezTo>
                    <a:pt x="14511" y="9128"/>
                    <a:pt x="14400" y="9128"/>
                    <a:pt x="14289" y="9385"/>
                  </a:cubicBezTo>
                  <a:cubicBezTo>
                    <a:pt x="14178" y="9514"/>
                    <a:pt x="14068" y="9643"/>
                    <a:pt x="14012" y="9900"/>
                  </a:cubicBezTo>
                  <a:cubicBezTo>
                    <a:pt x="13902" y="10157"/>
                    <a:pt x="13846" y="10286"/>
                    <a:pt x="13791" y="10543"/>
                  </a:cubicBezTo>
                  <a:lnTo>
                    <a:pt x="13735" y="10671"/>
                  </a:lnTo>
                  <a:lnTo>
                    <a:pt x="13791" y="10800"/>
                  </a:lnTo>
                  <a:cubicBezTo>
                    <a:pt x="13846" y="11057"/>
                    <a:pt x="13957" y="11314"/>
                    <a:pt x="14068" y="11443"/>
                  </a:cubicBezTo>
                  <a:cubicBezTo>
                    <a:pt x="14068" y="11700"/>
                    <a:pt x="14178" y="11828"/>
                    <a:pt x="14289" y="11957"/>
                  </a:cubicBezTo>
                  <a:close/>
                  <a:moveTo>
                    <a:pt x="14234" y="15429"/>
                  </a:moveTo>
                  <a:cubicBezTo>
                    <a:pt x="14345" y="15557"/>
                    <a:pt x="14455" y="15814"/>
                    <a:pt x="14566" y="15943"/>
                  </a:cubicBezTo>
                  <a:cubicBezTo>
                    <a:pt x="14677" y="16071"/>
                    <a:pt x="14788" y="16200"/>
                    <a:pt x="14898" y="16329"/>
                  </a:cubicBezTo>
                  <a:cubicBezTo>
                    <a:pt x="15009" y="16457"/>
                    <a:pt x="15120" y="16457"/>
                    <a:pt x="15286" y="16457"/>
                  </a:cubicBezTo>
                  <a:cubicBezTo>
                    <a:pt x="15175" y="16329"/>
                    <a:pt x="15065" y="16200"/>
                    <a:pt x="14954" y="16071"/>
                  </a:cubicBezTo>
                  <a:cubicBezTo>
                    <a:pt x="14843" y="15943"/>
                    <a:pt x="14732" y="15814"/>
                    <a:pt x="14677" y="15557"/>
                  </a:cubicBezTo>
                  <a:cubicBezTo>
                    <a:pt x="14566" y="15429"/>
                    <a:pt x="14511" y="15171"/>
                    <a:pt x="14400" y="15043"/>
                  </a:cubicBezTo>
                  <a:cubicBezTo>
                    <a:pt x="14345" y="14914"/>
                    <a:pt x="14289" y="14786"/>
                    <a:pt x="14234" y="14657"/>
                  </a:cubicBezTo>
                  <a:cubicBezTo>
                    <a:pt x="14289" y="14528"/>
                    <a:pt x="14344" y="14400"/>
                    <a:pt x="14400" y="14271"/>
                  </a:cubicBezTo>
                  <a:cubicBezTo>
                    <a:pt x="14455" y="14143"/>
                    <a:pt x="14566" y="13885"/>
                    <a:pt x="14621" y="13757"/>
                  </a:cubicBezTo>
                  <a:cubicBezTo>
                    <a:pt x="14732" y="13628"/>
                    <a:pt x="14788" y="13500"/>
                    <a:pt x="14898" y="13371"/>
                  </a:cubicBezTo>
                  <a:cubicBezTo>
                    <a:pt x="15009" y="13243"/>
                    <a:pt x="15120" y="13114"/>
                    <a:pt x="15231" y="12985"/>
                  </a:cubicBezTo>
                  <a:cubicBezTo>
                    <a:pt x="15120" y="12985"/>
                    <a:pt x="15009" y="12985"/>
                    <a:pt x="14898" y="12985"/>
                  </a:cubicBezTo>
                  <a:cubicBezTo>
                    <a:pt x="14788" y="13114"/>
                    <a:pt x="14677" y="13114"/>
                    <a:pt x="14566" y="13371"/>
                  </a:cubicBezTo>
                  <a:cubicBezTo>
                    <a:pt x="14455" y="13500"/>
                    <a:pt x="14345" y="13628"/>
                    <a:pt x="14289" y="13885"/>
                  </a:cubicBezTo>
                  <a:cubicBezTo>
                    <a:pt x="14178" y="14143"/>
                    <a:pt x="14123" y="14271"/>
                    <a:pt x="14068" y="14528"/>
                  </a:cubicBezTo>
                  <a:lnTo>
                    <a:pt x="14012" y="14657"/>
                  </a:lnTo>
                  <a:lnTo>
                    <a:pt x="14068" y="14785"/>
                  </a:lnTo>
                  <a:cubicBezTo>
                    <a:pt x="14012" y="15043"/>
                    <a:pt x="14123" y="15300"/>
                    <a:pt x="14234" y="15429"/>
                  </a:cubicBezTo>
                  <a:close/>
                  <a:moveTo>
                    <a:pt x="14732" y="19800"/>
                  </a:moveTo>
                  <a:cubicBezTo>
                    <a:pt x="14788" y="19671"/>
                    <a:pt x="14843" y="19414"/>
                    <a:pt x="14954" y="19286"/>
                  </a:cubicBezTo>
                  <a:cubicBezTo>
                    <a:pt x="14843" y="19286"/>
                    <a:pt x="14788" y="19414"/>
                    <a:pt x="14677" y="19543"/>
                  </a:cubicBezTo>
                  <a:cubicBezTo>
                    <a:pt x="14622" y="19671"/>
                    <a:pt x="14511" y="19800"/>
                    <a:pt x="14455" y="19929"/>
                  </a:cubicBezTo>
                  <a:cubicBezTo>
                    <a:pt x="14289" y="20186"/>
                    <a:pt x="14178" y="20571"/>
                    <a:pt x="14068" y="20957"/>
                  </a:cubicBezTo>
                  <a:cubicBezTo>
                    <a:pt x="14234" y="20700"/>
                    <a:pt x="14400" y="20443"/>
                    <a:pt x="14566" y="20186"/>
                  </a:cubicBezTo>
                  <a:cubicBezTo>
                    <a:pt x="14566" y="20186"/>
                    <a:pt x="14622" y="20057"/>
                    <a:pt x="14732" y="19800"/>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788"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543"/>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42"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6971"/>
                  </a:moveTo>
                  <a:cubicBezTo>
                    <a:pt x="6369" y="16843"/>
                    <a:pt x="6480" y="16714"/>
                    <a:pt x="6591" y="16586"/>
                  </a:cubicBezTo>
                  <a:cubicBezTo>
                    <a:pt x="6701" y="16457"/>
                    <a:pt x="6812" y="16200"/>
                    <a:pt x="6868" y="15943"/>
                  </a:cubicBezTo>
                  <a:cubicBezTo>
                    <a:pt x="6701" y="16071"/>
                    <a:pt x="6591" y="16200"/>
                    <a:pt x="6480" y="16328"/>
                  </a:cubicBezTo>
                  <a:cubicBezTo>
                    <a:pt x="6369" y="16457"/>
                    <a:pt x="6258" y="16714"/>
                    <a:pt x="6203" y="16971"/>
                  </a:cubicBezTo>
                  <a:close/>
                  <a:moveTo>
                    <a:pt x="12849" y="9900"/>
                  </a:moveTo>
                  <a:cubicBezTo>
                    <a:pt x="12960" y="10028"/>
                    <a:pt x="13071" y="10157"/>
                    <a:pt x="13181" y="10286"/>
                  </a:cubicBezTo>
                  <a:cubicBezTo>
                    <a:pt x="13292" y="10414"/>
                    <a:pt x="13403" y="10414"/>
                    <a:pt x="13569" y="10414"/>
                  </a:cubicBezTo>
                  <a:cubicBezTo>
                    <a:pt x="13458" y="10286"/>
                    <a:pt x="13348" y="10157"/>
                    <a:pt x="13237" y="10028"/>
                  </a:cubicBezTo>
                  <a:cubicBezTo>
                    <a:pt x="13126" y="9900"/>
                    <a:pt x="13015" y="9771"/>
                    <a:pt x="12960" y="9514"/>
                  </a:cubicBezTo>
                  <a:cubicBezTo>
                    <a:pt x="12849" y="9386"/>
                    <a:pt x="12794" y="9128"/>
                    <a:pt x="12683" y="9000"/>
                  </a:cubicBezTo>
                  <a:cubicBezTo>
                    <a:pt x="12628" y="8871"/>
                    <a:pt x="12572" y="8743"/>
                    <a:pt x="12517" y="8614"/>
                  </a:cubicBezTo>
                  <a:cubicBezTo>
                    <a:pt x="12572" y="8486"/>
                    <a:pt x="12628" y="8357"/>
                    <a:pt x="12683" y="8228"/>
                  </a:cubicBezTo>
                  <a:cubicBezTo>
                    <a:pt x="12738" y="8100"/>
                    <a:pt x="12849" y="7842"/>
                    <a:pt x="12905" y="7714"/>
                  </a:cubicBezTo>
                  <a:cubicBezTo>
                    <a:pt x="13015" y="7585"/>
                    <a:pt x="13071" y="7457"/>
                    <a:pt x="13181" y="7328"/>
                  </a:cubicBezTo>
                  <a:cubicBezTo>
                    <a:pt x="13292" y="7200"/>
                    <a:pt x="13403" y="7071"/>
                    <a:pt x="13514" y="6942"/>
                  </a:cubicBezTo>
                  <a:cubicBezTo>
                    <a:pt x="13403" y="6942"/>
                    <a:pt x="13292" y="6942"/>
                    <a:pt x="13181" y="6942"/>
                  </a:cubicBezTo>
                  <a:cubicBezTo>
                    <a:pt x="13071" y="7071"/>
                    <a:pt x="12960" y="7071"/>
                    <a:pt x="12849" y="7328"/>
                  </a:cubicBezTo>
                  <a:cubicBezTo>
                    <a:pt x="12738" y="7457"/>
                    <a:pt x="12628" y="7585"/>
                    <a:pt x="12572" y="7842"/>
                  </a:cubicBezTo>
                  <a:cubicBezTo>
                    <a:pt x="12462" y="8100"/>
                    <a:pt x="12406" y="8228"/>
                    <a:pt x="12351" y="8485"/>
                  </a:cubicBezTo>
                  <a:lnTo>
                    <a:pt x="12295" y="8614"/>
                  </a:lnTo>
                  <a:lnTo>
                    <a:pt x="12351" y="8742"/>
                  </a:lnTo>
                  <a:cubicBezTo>
                    <a:pt x="12406" y="9000"/>
                    <a:pt x="12517" y="9257"/>
                    <a:pt x="12628" y="9385"/>
                  </a:cubicBezTo>
                  <a:cubicBezTo>
                    <a:pt x="12628" y="9643"/>
                    <a:pt x="12738" y="9771"/>
                    <a:pt x="12849" y="990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CE88CFCD-8E0D-4352-8AE5-C495C2A1C6E3}"/>
                </a:ext>
              </a:extLst>
            </p:cNvPr>
            <p:cNvSpPr/>
            <p:nvPr/>
          </p:nvSpPr>
          <p:spPr>
            <a:xfrm>
              <a:off x="3089462" y="4749896"/>
              <a:ext cx="41182" cy="37111"/>
            </a:xfrm>
            <a:custGeom>
              <a:avLst/>
              <a:gdLst/>
              <a:ahLst/>
              <a:cxnLst>
                <a:cxn ang="0">
                  <a:pos x="wd2" y="hd2"/>
                </a:cxn>
                <a:cxn ang="5400000">
                  <a:pos x="wd2" y="hd2"/>
                </a:cxn>
                <a:cxn ang="10800000">
                  <a:pos x="wd2" y="hd2"/>
                </a:cxn>
                <a:cxn ang="16200000">
                  <a:pos x="wd2" y="hd2"/>
                </a:cxn>
              </a:cxnLst>
              <a:rect l="0" t="0" r="r" b="b"/>
              <a:pathLst>
                <a:path w="21600" h="17174"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19372"/>
                    <a:pt x="21600" y="7936"/>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6" name="Group 65">
            <a:extLst>
              <a:ext uri="{FF2B5EF4-FFF2-40B4-BE49-F238E27FC236}">
                <a16:creationId xmlns:a16="http://schemas.microsoft.com/office/drawing/2014/main" id="{79DF5EAE-1451-4A2D-A85B-AC41D923736A}"/>
              </a:ext>
            </a:extLst>
          </p:cNvPr>
          <p:cNvGrpSpPr/>
          <p:nvPr/>
        </p:nvGrpSpPr>
        <p:grpSpPr>
          <a:xfrm>
            <a:off x="838200" y="3267356"/>
            <a:ext cx="870306" cy="337689"/>
            <a:chOff x="838200" y="3267356"/>
            <a:chExt cx="870306" cy="337689"/>
          </a:xfrm>
        </p:grpSpPr>
        <p:sp>
          <p:nvSpPr>
            <p:cNvPr id="33" name="Shape">
              <a:extLst>
                <a:ext uri="{FF2B5EF4-FFF2-40B4-BE49-F238E27FC236}">
                  <a16:creationId xmlns:a16="http://schemas.microsoft.com/office/drawing/2014/main" id="{7AF0A3C6-8D5D-4C8D-A927-578250649B8A}"/>
                </a:ext>
              </a:extLst>
            </p:cNvPr>
            <p:cNvSpPr/>
            <p:nvPr/>
          </p:nvSpPr>
          <p:spPr>
            <a:xfrm>
              <a:off x="838200" y="326735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423"/>
                    <a:pt x="7086" y="15888"/>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9FFAFB0E-1437-4F1A-9E99-F503A21FCA80}"/>
                </a:ext>
              </a:extLst>
            </p:cNvPr>
            <p:cNvSpPr/>
            <p:nvPr/>
          </p:nvSpPr>
          <p:spPr>
            <a:xfrm>
              <a:off x="893109" y="3294813"/>
              <a:ext cx="724798"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9"/>
                  </a:moveTo>
                  <a:cubicBezTo>
                    <a:pt x="21518" y="9749"/>
                    <a:pt x="21518" y="9940"/>
                    <a:pt x="21518" y="9940"/>
                  </a:cubicBezTo>
                  <a:cubicBezTo>
                    <a:pt x="21436" y="11278"/>
                    <a:pt x="21027" y="12234"/>
                    <a:pt x="20454" y="12234"/>
                  </a:cubicBezTo>
                  <a:cubicBezTo>
                    <a:pt x="19882" y="12234"/>
                    <a:pt x="19391" y="11087"/>
                    <a:pt x="19473" y="9748"/>
                  </a:cubicBezTo>
                  <a:cubicBezTo>
                    <a:pt x="19473" y="8410"/>
                    <a:pt x="19964" y="7263"/>
                    <a:pt x="20536" y="7263"/>
                  </a:cubicBezTo>
                  <a:cubicBezTo>
                    <a:pt x="21109" y="7263"/>
                    <a:pt x="21518" y="8219"/>
                    <a:pt x="21600" y="9557"/>
                  </a:cubicBezTo>
                  <a:cubicBezTo>
                    <a:pt x="21518" y="9558"/>
                    <a:pt x="21518" y="9558"/>
                    <a:pt x="21518" y="9749"/>
                  </a:cubicBezTo>
                  <a:close/>
                  <a:moveTo>
                    <a:pt x="1309" y="7073"/>
                  </a:moveTo>
                  <a:cubicBezTo>
                    <a:pt x="1636" y="7455"/>
                    <a:pt x="1964" y="7837"/>
                    <a:pt x="2291" y="8219"/>
                  </a:cubicBezTo>
                  <a:cubicBezTo>
                    <a:pt x="2618" y="8602"/>
                    <a:pt x="2945" y="8984"/>
                    <a:pt x="3273" y="9175"/>
                  </a:cubicBezTo>
                  <a:lnTo>
                    <a:pt x="3764" y="9749"/>
                  </a:lnTo>
                  <a:cubicBezTo>
                    <a:pt x="3927" y="9940"/>
                    <a:pt x="4091" y="10131"/>
                    <a:pt x="4254" y="10322"/>
                  </a:cubicBezTo>
                  <a:cubicBezTo>
                    <a:pt x="4009" y="9749"/>
                    <a:pt x="3600" y="9366"/>
                    <a:pt x="3354"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273" y="2103"/>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227" y="8602"/>
                  </a:moveTo>
                  <a:cubicBezTo>
                    <a:pt x="1718" y="9175"/>
                    <a:pt x="2209" y="9558"/>
                    <a:pt x="2700" y="9940"/>
                  </a:cubicBezTo>
                  <a:cubicBezTo>
                    <a:pt x="3191" y="10322"/>
                    <a:pt x="3682" y="10704"/>
                    <a:pt x="4255" y="11087"/>
                  </a:cubicBezTo>
                  <a:cubicBezTo>
                    <a:pt x="3764" y="10513"/>
                    <a:pt x="3273" y="10131"/>
                    <a:pt x="2782" y="9749"/>
                  </a:cubicBezTo>
                  <a:cubicBezTo>
                    <a:pt x="2291" y="9175"/>
                    <a:pt x="1718" y="8793"/>
                    <a:pt x="1227" y="8602"/>
                  </a:cubicBezTo>
                  <a:close/>
                  <a:moveTo>
                    <a:pt x="900" y="14145"/>
                  </a:moveTo>
                  <a:cubicBezTo>
                    <a:pt x="1473" y="13954"/>
                    <a:pt x="2045" y="13763"/>
                    <a:pt x="2618" y="13380"/>
                  </a:cubicBezTo>
                  <a:cubicBezTo>
                    <a:pt x="3191" y="13189"/>
                    <a:pt x="3764" y="12807"/>
                    <a:pt x="4336" y="12425"/>
                  </a:cubicBezTo>
                  <a:cubicBezTo>
                    <a:pt x="3764" y="12616"/>
                    <a:pt x="3191" y="12807"/>
                    <a:pt x="2618" y="13189"/>
                  </a:cubicBezTo>
                  <a:cubicBezTo>
                    <a:pt x="1964" y="13381"/>
                    <a:pt x="1391" y="13763"/>
                    <a:pt x="900" y="14145"/>
                  </a:cubicBezTo>
                  <a:close/>
                  <a:moveTo>
                    <a:pt x="1964" y="11469"/>
                  </a:moveTo>
                  <a:cubicBezTo>
                    <a:pt x="2373" y="11660"/>
                    <a:pt x="2700" y="11660"/>
                    <a:pt x="3109" y="11851"/>
                  </a:cubicBezTo>
                  <a:cubicBezTo>
                    <a:pt x="3518" y="11851"/>
                    <a:pt x="3846" y="12042"/>
                    <a:pt x="4255" y="11851"/>
                  </a:cubicBezTo>
                  <a:cubicBezTo>
                    <a:pt x="3846" y="11660"/>
                    <a:pt x="3518" y="11469"/>
                    <a:pt x="3109" y="11469"/>
                  </a:cubicBezTo>
                  <a:cubicBezTo>
                    <a:pt x="2782" y="11469"/>
                    <a:pt x="2373" y="11278"/>
                    <a:pt x="1964"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254" y="956"/>
                    <a:pt x="13500" y="1338"/>
                  </a:cubicBezTo>
                  <a:close/>
                  <a:moveTo>
                    <a:pt x="13827" y="6117"/>
                  </a:moveTo>
                  <a:cubicBezTo>
                    <a:pt x="13745" y="6308"/>
                    <a:pt x="13664" y="6499"/>
                    <a:pt x="13582" y="6881"/>
                  </a:cubicBezTo>
                  <a:lnTo>
                    <a:pt x="13500" y="7073"/>
                  </a:lnTo>
                  <a:lnTo>
                    <a:pt x="13582" y="7264"/>
                  </a:lnTo>
                  <a:cubicBezTo>
                    <a:pt x="13664" y="7455"/>
                    <a:pt x="13745" y="7837"/>
                    <a:pt x="13827" y="8028"/>
                  </a:cubicBezTo>
                  <a:cubicBezTo>
                    <a:pt x="13909" y="8219"/>
                    <a:pt x="13991" y="8410"/>
                    <a:pt x="14155" y="8602"/>
                  </a:cubicBezTo>
                  <a:cubicBezTo>
                    <a:pt x="14236" y="8793"/>
                    <a:pt x="14400" y="8793"/>
                    <a:pt x="14482" y="8984"/>
                  </a:cubicBezTo>
                  <a:cubicBezTo>
                    <a:pt x="14564" y="8984"/>
                    <a:pt x="14727" y="9175"/>
                    <a:pt x="14809" y="9175"/>
                  </a:cubicBezTo>
                  <a:cubicBezTo>
                    <a:pt x="14727" y="8984"/>
                    <a:pt x="14564" y="8984"/>
                    <a:pt x="14482" y="8793"/>
                  </a:cubicBezTo>
                  <a:cubicBezTo>
                    <a:pt x="14400" y="8602"/>
                    <a:pt x="14318" y="8411"/>
                    <a:pt x="14155" y="8411"/>
                  </a:cubicBezTo>
                  <a:cubicBezTo>
                    <a:pt x="14073" y="8220"/>
                    <a:pt x="13991" y="8029"/>
                    <a:pt x="13909" y="7837"/>
                  </a:cubicBezTo>
                  <a:cubicBezTo>
                    <a:pt x="13827" y="7646"/>
                    <a:pt x="13827" y="7646"/>
                    <a:pt x="13745" y="7455"/>
                  </a:cubicBezTo>
                  <a:cubicBezTo>
                    <a:pt x="13827" y="7264"/>
                    <a:pt x="13827" y="7073"/>
                    <a:pt x="13909" y="7073"/>
                  </a:cubicBezTo>
                  <a:cubicBezTo>
                    <a:pt x="13991" y="6882"/>
                    <a:pt x="14073" y="6691"/>
                    <a:pt x="14155" y="6499"/>
                  </a:cubicBezTo>
                  <a:cubicBezTo>
                    <a:pt x="14236" y="6308"/>
                    <a:pt x="14318" y="6117"/>
                    <a:pt x="14400" y="6117"/>
                  </a:cubicBezTo>
                  <a:cubicBezTo>
                    <a:pt x="14482" y="5926"/>
                    <a:pt x="14564" y="5926"/>
                    <a:pt x="14727" y="5735"/>
                  </a:cubicBezTo>
                  <a:cubicBezTo>
                    <a:pt x="14646" y="5735"/>
                    <a:pt x="14482" y="5735"/>
                    <a:pt x="14400" y="5735"/>
                  </a:cubicBezTo>
                  <a:cubicBezTo>
                    <a:pt x="14318" y="5735"/>
                    <a:pt x="14155" y="5926"/>
                    <a:pt x="14073" y="6117"/>
                  </a:cubicBezTo>
                  <a:cubicBezTo>
                    <a:pt x="14073" y="5735"/>
                    <a:pt x="13991" y="5735"/>
                    <a:pt x="13827" y="6117"/>
                  </a:cubicBezTo>
                  <a:close/>
                  <a:moveTo>
                    <a:pt x="13009" y="1720"/>
                  </a:moveTo>
                  <a:cubicBezTo>
                    <a:pt x="13173" y="2102"/>
                    <a:pt x="13255" y="2294"/>
                    <a:pt x="13500" y="2485"/>
                  </a:cubicBezTo>
                  <a:cubicBezTo>
                    <a:pt x="13418" y="2103"/>
                    <a:pt x="13254" y="1720"/>
                    <a:pt x="13091" y="1529"/>
                  </a:cubicBezTo>
                  <a:cubicBezTo>
                    <a:pt x="12927" y="1147"/>
                    <a:pt x="12845" y="956"/>
                    <a:pt x="12600" y="764"/>
                  </a:cubicBezTo>
                  <a:cubicBezTo>
                    <a:pt x="12764" y="956"/>
                    <a:pt x="12845" y="1338"/>
                    <a:pt x="13009" y="1720"/>
                  </a:cubicBezTo>
                  <a:close/>
                  <a:moveTo>
                    <a:pt x="12682" y="2103"/>
                  </a:moveTo>
                  <a:cubicBezTo>
                    <a:pt x="12764" y="2294"/>
                    <a:pt x="12845" y="2485"/>
                    <a:pt x="13009" y="2485"/>
                  </a:cubicBezTo>
                  <a:cubicBezTo>
                    <a:pt x="12927" y="2294"/>
                    <a:pt x="12846" y="1911"/>
                    <a:pt x="12764" y="1720"/>
                  </a:cubicBezTo>
                  <a:cubicBezTo>
                    <a:pt x="12682" y="1529"/>
                    <a:pt x="12600" y="1338"/>
                    <a:pt x="12436" y="1338"/>
                  </a:cubicBezTo>
                  <a:cubicBezTo>
                    <a:pt x="12518" y="1529"/>
                    <a:pt x="12600" y="1720"/>
                    <a:pt x="12682" y="2103"/>
                  </a:cubicBezTo>
                  <a:close/>
                  <a:moveTo>
                    <a:pt x="17918" y="13954"/>
                  </a:moveTo>
                  <a:cubicBezTo>
                    <a:pt x="17673" y="13189"/>
                    <a:pt x="17591" y="12234"/>
                    <a:pt x="17509" y="11087"/>
                  </a:cubicBezTo>
                  <a:cubicBezTo>
                    <a:pt x="17427" y="10131"/>
                    <a:pt x="17509" y="9175"/>
                    <a:pt x="17591" y="8219"/>
                  </a:cubicBezTo>
                  <a:cubicBezTo>
                    <a:pt x="17673" y="7264"/>
                    <a:pt x="17918" y="6308"/>
                    <a:pt x="18245" y="5734"/>
                  </a:cubicBezTo>
                  <a:cubicBezTo>
                    <a:pt x="17836" y="6308"/>
                    <a:pt x="17591" y="7072"/>
                    <a:pt x="17427" y="8219"/>
                  </a:cubicBezTo>
                  <a:cubicBezTo>
                    <a:pt x="17264" y="9175"/>
                    <a:pt x="17182" y="10322"/>
                    <a:pt x="17264" y="11278"/>
                  </a:cubicBezTo>
                  <a:cubicBezTo>
                    <a:pt x="17345" y="12425"/>
                    <a:pt x="17427" y="13380"/>
                    <a:pt x="17755" y="14336"/>
                  </a:cubicBezTo>
                  <a:cubicBezTo>
                    <a:pt x="17918" y="14718"/>
                    <a:pt x="18082" y="15101"/>
                    <a:pt x="18245" y="15483"/>
                  </a:cubicBezTo>
                  <a:cubicBezTo>
                    <a:pt x="18409" y="15865"/>
                    <a:pt x="18655" y="16057"/>
                    <a:pt x="18900" y="16057"/>
                  </a:cubicBezTo>
                  <a:cubicBezTo>
                    <a:pt x="18491" y="15483"/>
                    <a:pt x="18164" y="14910"/>
                    <a:pt x="17918" y="13954"/>
                  </a:cubicBezTo>
                  <a:close/>
                  <a:moveTo>
                    <a:pt x="6055" y="14910"/>
                  </a:moveTo>
                  <a:cubicBezTo>
                    <a:pt x="5973" y="15292"/>
                    <a:pt x="5973" y="15674"/>
                    <a:pt x="5891" y="16057"/>
                  </a:cubicBezTo>
                  <a:cubicBezTo>
                    <a:pt x="5891" y="16439"/>
                    <a:pt x="5891" y="16821"/>
                    <a:pt x="5891" y="17203"/>
                  </a:cubicBezTo>
                  <a:cubicBezTo>
                    <a:pt x="5973" y="16821"/>
                    <a:pt x="5973" y="16439"/>
                    <a:pt x="6055" y="16057"/>
                  </a:cubicBezTo>
                  <a:cubicBezTo>
                    <a:pt x="6055" y="15674"/>
                    <a:pt x="6136" y="15292"/>
                    <a:pt x="6055"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3991" y="11660"/>
                    <a:pt x="14073" y="11851"/>
                    <a:pt x="14236" y="12042"/>
                  </a:cubicBezTo>
                  <a:close/>
                  <a:moveTo>
                    <a:pt x="14154"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6"/>
                    <a:pt x="14482" y="15866"/>
                  </a:cubicBezTo>
                  <a:cubicBezTo>
                    <a:pt x="14400" y="15675"/>
                    <a:pt x="14318" y="15483"/>
                    <a:pt x="14236" y="15292"/>
                  </a:cubicBezTo>
                  <a:cubicBezTo>
                    <a:pt x="14154" y="15101"/>
                    <a:pt x="14154" y="15101"/>
                    <a:pt x="14073" y="14910"/>
                  </a:cubicBezTo>
                  <a:cubicBezTo>
                    <a:pt x="14154" y="14719"/>
                    <a:pt x="14154" y="14528"/>
                    <a:pt x="14236" y="14528"/>
                  </a:cubicBezTo>
                  <a:cubicBezTo>
                    <a:pt x="14318" y="14337"/>
                    <a:pt x="14400" y="14146"/>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4" y="13954"/>
                    <a:pt x="14073" y="14146"/>
                  </a:cubicBezTo>
                  <a:cubicBezTo>
                    <a:pt x="13991" y="14337"/>
                    <a:pt x="13909" y="14528"/>
                    <a:pt x="13827" y="14910"/>
                  </a:cubicBezTo>
                  <a:lnTo>
                    <a:pt x="13745" y="15101"/>
                  </a:lnTo>
                  <a:lnTo>
                    <a:pt x="13827" y="15292"/>
                  </a:lnTo>
                  <a:cubicBezTo>
                    <a:pt x="13909" y="15101"/>
                    <a:pt x="13991" y="15292"/>
                    <a:pt x="14154"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09" y="20262"/>
                    <a:pt x="14727" y="20453"/>
                    <a:pt x="14645" y="20453"/>
                  </a:cubicBezTo>
                  <a:close/>
                  <a:moveTo>
                    <a:pt x="14400" y="19497"/>
                  </a:moveTo>
                  <a:cubicBezTo>
                    <a:pt x="14318" y="19497"/>
                    <a:pt x="14154" y="19688"/>
                    <a:pt x="14073" y="19880"/>
                  </a:cubicBezTo>
                  <a:cubicBezTo>
                    <a:pt x="13991" y="20071"/>
                    <a:pt x="13909" y="20262"/>
                    <a:pt x="13827" y="20453"/>
                  </a:cubicBezTo>
                  <a:cubicBezTo>
                    <a:pt x="13909" y="20453"/>
                    <a:pt x="14073" y="20262"/>
                    <a:pt x="14154" y="20071"/>
                  </a:cubicBezTo>
                  <a:cubicBezTo>
                    <a:pt x="14236"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5"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254" y="14145"/>
                    <a:pt x="13173" y="13954"/>
                    <a:pt x="13091" y="13763"/>
                  </a:cubicBezTo>
                  <a:close/>
                  <a:moveTo>
                    <a:pt x="6055" y="17012"/>
                  </a:moveTo>
                  <a:cubicBezTo>
                    <a:pt x="6218" y="17012"/>
                    <a:pt x="6300" y="16821"/>
                    <a:pt x="6382" y="16630"/>
                  </a:cubicBezTo>
                  <a:cubicBezTo>
                    <a:pt x="6464" y="16439"/>
                    <a:pt x="6627" y="16248"/>
                    <a:pt x="6709" y="15865"/>
                  </a:cubicBezTo>
                  <a:cubicBezTo>
                    <a:pt x="6546" y="15865"/>
                    <a:pt x="6464" y="16057"/>
                    <a:pt x="6382" y="16248"/>
                  </a:cubicBezTo>
                  <a:cubicBezTo>
                    <a:pt x="6300" y="16630"/>
                    <a:pt x="6136" y="16821"/>
                    <a:pt x="6055"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518" y="9749"/>
                    <a:pt x="12600" y="9940"/>
                    <a:pt x="12764" y="994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500F729C-EDD6-4374-9819-E21819310253}"/>
                </a:ext>
              </a:extLst>
            </p:cNvPr>
            <p:cNvSpPr/>
            <p:nvPr/>
          </p:nvSpPr>
          <p:spPr>
            <a:xfrm>
              <a:off x="1579471" y="3404628"/>
              <a:ext cx="27454" cy="26784"/>
            </a:xfrm>
            <a:custGeom>
              <a:avLst/>
              <a:gdLst/>
              <a:ahLst/>
              <a:cxnLst>
                <a:cxn ang="0">
                  <a:pos x="wd2" y="hd2"/>
                </a:cxn>
                <a:cxn ang="5400000">
                  <a:pos x="wd2" y="hd2"/>
                </a:cxn>
                <a:cxn ang="10800000">
                  <a:pos x="wd2" y="hd2"/>
                </a:cxn>
                <a:cxn ang="16200000">
                  <a:pos x="wd2" y="hd2"/>
                </a:cxn>
              </a:cxnLst>
              <a:rect l="0" t="0" r="r" b="b"/>
              <a:pathLst>
                <a:path w="21600" h="17559" extrusionOk="0">
                  <a:moveTo>
                    <a:pt x="21600" y="9459"/>
                  </a:moveTo>
                  <a:cubicBezTo>
                    <a:pt x="21600" y="9459"/>
                    <a:pt x="21600" y="7659"/>
                    <a:pt x="21600" y="9459"/>
                  </a:cubicBezTo>
                  <a:cubicBezTo>
                    <a:pt x="21600" y="9459"/>
                    <a:pt x="19441" y="9459"/>
                    <a:pt x="19441" y="9459"/>
                  </a:cubicBezTo>
                  <a:cubicBezTo>
                    <a:pt x="15122" y="9459"/>
                    <a:pt x="12959" y="7659"/>
                    <a:pt x="12959" y="4058"/>
                  </a:cubicBezTo>
                  <a:cubicBezTo>
                    <a:pt x="12959" y="2258"/>
                    <a:pt x="12959" y="2258"/>
                    <a:pt x="15119" y="459"/>
                  </a:cubicBezTo>
                  <a:cubicBezTo>
                    <a:pt x="8638" y="-1341"/>
                    <a:pt x="0" y="2258"/>
                    <a:pt x="0" y="9459"/>
                  </a:cubicBezTo>
                  <a:cubicBezTo>
                    <a:pt x="0" y="20259"/>
                    <a:pt x="19441" y="20259"/>
                    <a:pt x="21600" y="9459"/>
                  </a:cubicBezTo>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grpSp>
      <p:grpSp>
        <p:nvGrpSpPr>
          <p:cNvPr id="72" name="Group 71">
            <a:extLst>
              <a:ext uri="{FF2B5EF4-FFF2-40B4-BE49-F238E27FC236}">
                <a16:creationId xmlns:a16="http://schemas.microsoft.com/office/drawing/2014/main" id="{B0FCAFD6-DF77-46CD-8A75-B214EDAD45D1}"/>
              </a:ext>
            </a:extLst>
          </p:cNvPr>
          <p:cNvGrpSpPr/>
          <p:nvPr/>
        </p:nvGrpSpPr>
        <p:grpSpPr>
          <a:xfrm>
            <a:off x="1359833" y="5271527"/>
            <a:ext cx="870306" cy="332202"/>
            <a:chOff x="1359833" y="5271527"/>
            <a:chExt cx="870306" cy="332202"/>
          </a:xfrm>
        </p:grpSpPr>
        <p:sp>
          <p:nvSpPr>
            <p:cNvPr id="36" name="Shape">
              <a:extLst>
                <a:ext uri="{FF2B5EF4-FFF2-40B4-BE49-F238E27FC236}">
                  <a16:creationId xmlns:a16="http://schemas.microsoft.com/office/drawing/2014/main" id="{F320534C-8A5D-491D-8379-AF599C837D17}"/>
                </a:ext>
              </a:extLst>
            </p:cNvPr>
            <p:cNvSpPr/>
            <p:nvPr/>
          </p:nvSpPr>
          <p:spPr>
            <a:xfrm>
              <a:off x="1359833" y="5271527"/>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541" y="16423"/>
                    <a:pt x="7086" y="15888"/>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dirty="0"/>
            </a:p>
          </p:txBody>
        </p:sp>
        <p:sp>
          <p:nvSpPr>
            <p:cNvPr id="37" name="Shape">
              <a:extLst>
                <a:ext uri="{FF2B5EF4-FFF2-40B4-BE49-F238E27FC236}">
                  <a16:creationId xmlns:a16="http://schemas.microsoft.com/office/drawing/2014/main" id="{62428920-DF25-482C-8C8C-575354DFAA4F}"/>
                </a:ext>
              </a:extLst>
            </p:cNvPr>
            <p:cNvSpPr/>
            <p:nvPr/>
          </p:nvSpPr>
          <p:spPr>
            <a:xfrm>
              <a:off x="1414742" y="5271529"/>
              <a:ext cx="724802"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8"/>
                  </a:moveTo>
                  <a:cubicBezTo>
                    <a:pt x="21518" y="9748"/>
                    <a:pt x="21518" y="9940"/>
                    <a:pt x="21518" y="9940"/>
                  </a:cubicBezTo>
                  <a:cubicBezTo>
                    <a:pt x="21436" y="11278"/>
                    <a:pt x="21027" y="12233"/>
                    <a:pt x="20454" y="12233"/>
                  </a:cubicBezTo>
                  <a:cubicBezTo>
                    <a:pt x="19882" y="12233"/>
                    <a:pt x="19391" y="11086"/>
                    <a:pt x="19473" y="9748"/>
                  </a:cubicBezTo>
                  <a:cubicBezTo>
                    <a:pt x="19473" y="8410"/>
                    <a:pt x="19964" y="7263"/>
                    <a:pt x="20536" y="7263"/>
                  </a:cubicBezTo>
                  <a:cubicBezTo>
                    <a:pt x="21109" y="7263"/>
                    <a:pt x="21518" y="8219"/>
                    <a:pt x="21600" y="9557"/>
                  </a:cubicBezTo>
                  <a:cubicBezTo>
                    <a:pt x="21518" y="9557"/>
                    <a:pt x="21518" y="9557"/>
                    <a:pt x="21518" y="9748"/>
                  </a:cubicBezTo>
                  <a:close/>
                  <a:moveTo>
                    <a:pt x="1309" y="7073"/>
                  </a:moveTo>
                  <a:cubicBezTo>
                    <a:pt x="1636" y="7455"/>
                    <a:pt x="1964" y="7837"/>
                    <a:pt x="2291" y="8219"/>
                  </a:cubicBezTo>
                  <a:cubicBezTo>
                    <a:pt x="2618" y="8602"/>
                    <a:pt x="2946" y="8984"/>
                    <a:pt x="3273" y="9175"/>
                  </a:cubicBezTo>
                  <a:lnTo>
                    <a:pt x="3764" y="9749"/>
                  </a:lnTo>
                  <a:cubicBezTo>
                    <a:pt x="3927" y="9940"/>
                    <a:pt x="4091" y="10131"/>
                    <a:pt x="4254" y="10322"/>
                  </a:cubicBezTo>
                  <a:cubicBezTo>
                    <a:pt x="4009" y="9749"/>
                    <a:pt x="3600" y="9366"/>
                    <a:pt x="3355"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355" y="2102"/>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309" y="8602"/>
                  </a:moveTo>
                  <a:cubicBezTo>
                    <a:pt x="1800" y="9175"/>
                    <a:pt x="2291" y="9557"/>
                    <a:pt x="2782" y="9940"/>
                  </a:cubicBezTo>
                  <a:cubicBezTo>
                    <a:pt x="3273" y="10322"/>
                    <a:pt x="3764" y="10704"/>
                    <a:pt x="4336" y="11086"/>
                  </a:cubicBezTo>
                  <a:cubicBezTo>
                    <a:pt x="3846" y="10513"/>
                    <a:pt x="3355" y="10131"/>
                    <a:pt x="2864" y="9748"/>
                  </a:cubicBezTo>
                  <a:cubicBezTo>
                    <a:pt x="2291" y="9175"/>
                    <a:pt x="1800" y="8793"/>
                    <a:pt x="1309" y="8602"/>
                  </a:cubicBezTo>
                  <a:close/>
                  <a:moveTo>
                    <a:pt x="900" y="14145"/>
                  </a:moveTo>
                  <a:cubicBezTo>
                    <a:pt x="1473" y="13954"/>
                    <a:pt x="2046" y="13763"/>
                    <a:pt x="2618" y="13380"/>
                  </a:cubicBezTo>
                  <a:cubicBezTo>
                    <a:pt x="3191" y="13189"/>
                    <a:pt x="3764" y="12807"/>
                    <a:pt x="4336" y="12425"/>
                  </a:cubicBezTo>
                  <a:cubicBezTo>
                    <a:pt x="3764" y="12616"/>
                    <a:pt x="3191" y="12807"/>
                    <a:pt x="2618" y="13189"/>
                  </a:cubicBezTo>
                  <a:cubicBezTo>
                    <a:pt x="2045" y="13380"/>
                    <a:pt x="1473" y="13763"/>
                    <a:pt x="900" y="14145"/>
                  </a:cubicBezTo>
                  <a:close/>
                  <a:moveTo>
                    <a:pt x="2045" y="11469"/>
                  </a:moveTo>
                  <a:cubicBezTo>
                    <a:pt x="2455" y="11660"/>
                    <a:pt x="2782" y="11660"/>
                    <a:pt x="3191" y="11851"/>
                  </a:cubicBezTo>
                  <a:cubicBezTo>
                    <a:pt x="3600" y="11851"/>
                    <a:pt x="3927" y="12042"/>
                    <a:pt x="4336" y="11851"/>
                  </a:cubicBezTo>
                  <a:cubicBezTo>
                    <a:pt x="3927" y="11660"/>
                    <a:pt x="3600" y="11469"/>
                    <a:pt x="3191" y="11469"/>
                  </a:cubicBezTo>
                  <a:cubicBezTo>
                    <a:pt x="2782" y="11278"/>
                    <a:pt x="2455" y="11278"/>
                    <a:pt x="2045"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336" y="956"/>
                    <a:pt x="13500" y="1338"/>
                  </a:cubicBezTo>
                  <a:close/>
                  <a:moveTo>
                    <a:pt x="13909" y="5925"/>
                  </a:moveTo>
                  <a:cubicBezTo>
                    <a:pt x="13827" y="6117"/>
                    <a:pt x="13745" y="6308"/>
                    <a:pt x="13664" y="6690"/>
                  </a:cubicBezTo>
                  <a:lnTo>
                    <a:pt x="13582" y="6881"/>
                  </a:lnTo>
                  <a:lnTo>
                    <a:pt x="13664" y="7072"/>
                  </a:lnTo>
                  <a:cubicBezTo>
                    <a:pt x="13745" y="7263"/>
                    <a:pt x="13827" y="7646"/>
                    <a:pt x="13909" y="7837"/>
                  </a:cubicBezTo>
                  <a:cubicBezTo>
                    <a:pt x="13991" y="8028"/>
                    <a:pt x="14073" y="8219"/>
                    <a:pt x="14236" y="8410"/>
                  </a:cubicBezTo>
                  <a:cubicBezTo>
                    <a:pt x="14318" y="8602"/>
                    <a:pt x="14482" y="8602"/>
                    <a:pt x="14564" y="8793"/>
                  </a:cubicBezTo>
                  <a:cubicBezTo>
                    <a:pt x="14645" y="8793"/>
                    <a:pt x="14809" y="8984"/>
                    <a:pt x="14891" y="8984"/>
                  </a:cubicBezTo>
                  <a:cubicBezTo>
                    <a:pt x="14809" y="8793"/>
                    <a:pt x="14645" y="8793"/>
                    <a:pt x="14564" y="8602"/>
                  </a:cubicBezTo>
                  <a:cubicBezTo>
                    <a:pt x="14482" y="8410"/>
                    <a:pt x="14400" y="8219"/>
                    <a:pt x="14236" y="8219"/>
                  </a:cubicBezTo>
                  <a:cubicBezTo>
                    <a:pt x="14155" y="8028"/>
                    <a:pt x="14073" y="7837"/>
                    <a:pt x="13991" y="7646"/>
                  </a:cubicBezTo>
                  <a:cubicBezTo>
                    <a:pt x="13909" y="7455"/>
                    <a:pt x="13909" y="7455"/>
                    <a:pt x="13827" y="7264"/>
                  </a:cubicBezTo>
                  <a:cubicBezTo>
                    <a:pt x="13909" y="7073"/>
                    <a:pt x="13909" y="6881"/>
                    <a:pt x="13991" y="6881"/>
                  </a:cubicBezTo>
                  <a:cubicBezTo>
                    <a:pt x="14073" y="6690"/>
                    <a:pt x="14154" y="6499"/>
                    <a:pt x="14236" y="6308"/>
                  </a:cubicBezTo>
                  <a:cubicBezTo>
                    <a:pt x="14318" y="6117"/>
                    <a:pt x="14400" y="5926"/>
                    <a:pt x="14482" y="5926"/>
                  </a:cubicBezTo>
                  <a:cubicBezTo>
                    <a:pt x="14564" y="5735"/>
                    <a:pt x="14645" y="5735"/>
                    <a:pt x="14809" y="5543"/>
                  </a:cubicBezTo>
                  <a:cubicBezTo>
                    <a:pt x="14727" y="5543"/>
                    <a:pt x="14564" y="5543"/>
                    <a:pt x="14482" y="5543"/>
                  </a:cubicBezTo>
                  <a:cubicBezTo>
                    <a:pt x="14400" y="5543"/>
                    <a:pt x="14236" y="5735"/>
                    <a:pt x="14155" y="5926"/>
                  </a:cubicBezTo>
                  <a:cubicBezTo>
                    <a:pt x="14073" y="5543"/>
                    <a:pt x="13991" y="5734"/>
                    <a:pt x="13909" y="5925"/>
                  </a:cubicBezTo>
                  <a:close/>
                  <a:moveTo>
                    <a:pt x="13091" y="1720"/>
                  </a:moveTo>
                  <a:cubicBezTo>
                    <a:pt x="13254" y="2102"/>
                    <a:pt x="13336" y="2294"/>
                    <a:pt x="13582" y="2485"/>
                  </a:cubicBezTo>
                  <a:cubicBezTo>
                    <a:pt x="13500" y="2103"/>
                    <a:pt x="13336" y="1720"/>
                    <a:pt x="13173" y="1529"/>
                  </a:cubicBezTo>
                  <a:cubicBezTo>
                    <a:pt x="13009" y="1147"/>
                    <a:pt x="12927" y="956"/>
                    <a:pt x="12682" y="764"/>
                  </a:cubicBezTo>
                  <a:cubicBezTo>
                    <a:pt x="12764" y="956"/>
                    <a:pt x="12927" y="1338"/>
                    <a:pt x="13091" y="1720"/>
                  </a:cubicBezTo>
                  <a:close/>
                  <a:moveTo>
                    <a:pt x="12682" y="1911"/>
                  </a:moveTo>
                  <a:cubicBezTo>
                    <a:pt x="12764" y="2102"/>
                    <a:pt x="12845" y="2293"/>
                    <a:pt x="13009" y="2293"/>
                  </a:cubicBezTo>
                  <a:cubicBezTo>
                    <a:pt x="12927" y="2102"/>
                    <a:pt x="12845" y="1720"/>
                    <a:pt x="12764" y="1529"/>
                  </a:cubicBezTo>
                  <a:cubicBezTo>
                    <a:pt x="12682" y="1338"/>
                    <a:pt x="12600" y="1147"/>
                    <a:pt x="12436" y="1147"/>
                  </a:cubicBezTo>
                  <a:cubicBezTo>
                    <a:pt x="12518" y="1529"/>
                    <a:pt x="12600" y="1720"/>
                    <a:pt x="12682" y="1911"/>
                  </a:cubicBezTo>
                  <a:close/>
                  <a:moveTo>
                    <a:pt x="18000" y="13954"/>
                  </a:moveTo>
                  <a:cubicBezTo>
                    <a:pt x="17754" y="13189"/>
                    <a:pt x="17673" y="12234"/>
                    <a:pt x="17591" y="11087"/>
                  </a:cubicBezTo>
                  <a:cubicBezTo>
                    <a:pt x="17509" y="10131"/>
                    <a:pt x="17591" y="9175"/>
                    <a:pt x="17673" y="8219"/>
                  </a:cubicBezTo>
                  <a:cubicBezTo>
                    <a:pt x="17754" y="7264"/>
                    <a:pt x="18000" y="6308"/>
                    <a:pt x="18327" y="5734"/>
                  </a:cubicBezTo>
                  <a:cubicBezTo>
                    <a:pt x="17918" y="6308"/>
                    <a:pt x="17673" y="7072"/>
                    <a:pt x="17509" y="8219"/>
                  </a:cubicBezTo>
                  <a:cubicBezTo>
                    <a:pt x="17345" y="9175"/>
                    <a:pt x="17264" y="10322"/>
                    <a:pt x="17345" y="11278"/>
                  </a:cubicBezTo>
                  <a:cubicBezTo>
                    <a:pt x="17427" y="12425"/>
                    <a:pt x="17509" y="13380"/>
                    <a:pt x="17836" y="14336"/>
                  </a:cubicBezTo>
                  <a:cubicBezTo>
                    <a:pt x="18000" y="14718"/>
                    <a:pt x="18164" y="15101"/>
                    <a:pt x="18327" y="15483"/>
                  </a:cubicBezTo>
                  <a:cubicBezTo>
                    <a:pt x="18491" y="15865"/>
                    <a:pt x="18736" y="16057"/>
                    <a:pt x="18982" y="16057"/>
                  </a:cubicBezTo>
                  <a:cubicBezTo>
                    <a:pt x="18491" y="15483"/>
                    <a:pt x="18164" y="14910"/>
                    <a:pt x="18000" y="13954"/>
                  </a:cubicBezTo>
                  <a:close/>
                  <a:moveTo>
                    <a:pt x="6136" y="14910"/>
                  </a:moveTo>
                  <a:cubicBezTo>
                    <a:pt x="6055" y="15292"/>
                    <a:pt x="6055" y="15674"/>
                    <a:pt x="5973" y="16057"/>
                  </a:cubicBezTo>
                  <a:cubicBezTo>
                    <a:pt x="5973" y="16439"/>
                    <a:pt x="5973" y="16821"/>
                    <a:pt x="5973" y="17203"/>
                  </a:cubicBezTo>
                  <a:cubicBezTo>
                    <a:pt x="6055" y="16821"/>
                    <a:pt x="6055" y="16439"/>
                    <a:pt x="6136" y="16057"/>
                  </a:cubicBezTo>
                  <a:cubicBezTo>
                    <a:pt x="6136" y="15674"/>
                    <a:pt x="6136" y="15292"/>
                    <a:pt x="6136"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4073" y="11660"/>
                    <a:pt x="14155" y="11851"/>
                    <a:pt x="14236" y="12042"/>
                  </a:cubicBezTo>
                  <a:close/>
                  <a:moveTo>
                    <a:pt x="14155"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5"/>
                    <a:pt x="14482" y="15865"/>
                  </a:cubicBezTo>
                  <a:cubicBezTo>
                    <a:pt x="14400" y="15674"/>
                    <a:pt x="14318" y="15483"/>
                    <a:pt x="14236" y="15292"/>
                  </a:cubicBezTo>
                  <a:cubicBezTo>
                    <a:pt x="14155" y="15101"/>
                    <a:pt x="14155" y="15101"/>
                    <a:pt x="14073" y="14910"/>
                  </a:cubicBezTo>
                  <a:cubicBezTo>
                    <a:pt x="14155" y="14719"/>
                    <a:pt x="14155" y="14527"/>
                    <a:pt x="14236" y="14527"/>
                  </a:cubicBezTo>
                  <a:cubicBezTo>
                    <a:pt x="14318" y="14336"/>
                    <a:pt x="14400" y="14145"/>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5" y="13954"/>
                    <a:pt x="14073" y="14145"/>
                  </a:cubicBezTo>
                  <a:cubicBezTo>
                    <a:pt x="13991" y="14336"/>
                    <a:pt x="13909" y="14527"/>
                    <a:pt x="13827" y="14910"/>
                  </a:cubicBezTo>
                  <a:lnTo>
                    <a:pt x="13745" y="15101"/>
                  </a:lnTo>
                  <a:lnTo>
                    <a:pt x="13827" y="15292"/>
                  </a:lnTo>
                  <a:cubicBezTo>
                    <a:pt x="13991" y="15101"/>
                    <a:pt x="14073" y="15292"/>
                    <a:pt x="14155"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91" y="20262"/>
                    <a:pt x="14809" y="20453"/>
                    <a:pt x="14645" y="20453"/>
                  </a:cubicBezTo>
                  <a:close/>
                  <a:moveTo>
                    <a:pt x="14400" y="19497"/>
                  </a:moveTo>
                  <a:cubicBezTo>
                    <a:pt x="14318" y="19497"/>
                    <a:pt x="14155" y="19688"/>
                    <a:pt x="14073" y="19880"/>
                  </a:cubicBezTo>
                  <a:cubicBezTo>
                    <a:pt x="13991" y="20071"/>
                    <a:pt x="13909" y="20262"/>
                    <a:pt x="13827" y="20453"/>
                  </a:cubicBezTo>
                  <a:cubicBezTo>
                    <a:pt x="13909" y="20453"/>
                    <a:pt x="14073" y="20262"/>
                    <a:pt x="14155" y="20071"/>
                  </a:cubicBezTo>
                  <a:cubicBezTo>
                    <a:pt x="14318"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4"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336" y="14145"/>
                    <a:pt x="13173" y="13954"/>
                    <a:pt x="13091" y="13763"/>
                  </a:cubicBezTo>
                  <a:close/>
                  <a:moveTo>
                    <a:pt x="6136" y="17012"/>
                  </a:moveTo>
                  <a:cubicBezTo>
                    <a:pt x="6300" y="17012"/>
                    <a:pt x="6382" y="16821"/>
                    <a:pt x="6464" y="16630"/>
                  </a:cubicBezTo>
                  <a:cubicBezTo>
                    <a:pt x="6545" y="16439"/>
                    <a:pt x="6709" y="16248"/>
                    <a:pt x="6791" y="15865"/>
                  </a:cubicBezTo>
                  <a:cubicBezTo>
                    <a:pt x="6627" y="15865"/>
                    <a:pt x="6545" y="16057"/>
                    <a:pt x="6464" y="16248"/>
                  </a:cubicBezTo>
                  <a:cubicBezTo>
                    <a:pt x="6300" y="16630"/>
                    <a:pt x="6218" y="16821"/>
                    <a:pt x="6136"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600" y="9748"/>
                    <a:pt x="12682" y="9748"/>
                    <a:pt x="12764" y="994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78886551-CE8D-4389-93C2-EAC8DE1C547F}"/>
                </a:ext>
              </a:extLst>
            </p:cNvPr>
            <p:cNvSpPr/>
            <p:nvPr/>
          </p:nvSpPr>
          <p:spPr>
            <a:xfrm>
              <a:off x="2073650" y="5408799"/>
              <a:ext cx="27454" cy="26786"/>
            </a:xfrm>
            <a:custGeom>
              <a:avLst/>
              <a:gdLst/>
              <a:ahLst/>
              <a:cxnLst>
                <a:cxn ang="0">
                  <a:pos x="wd2" y="hd2"/>
                </a:cxn>
                <a:cxn ang="5400000">
                  <a:pos x="wd2" y="hd2"/>
                </a:cxn>
                <a:cxn ang="10800000">
                  <a:pos x="wd2" y="hd2"/>
                </a:cxn>
                <a:cxn ang="16200000">
                  <a:pos x="wd2" y="hd2"/>
                </a:cxn>
              </a:cxnLst>
              <a:rect l="0" t="0" r="r" b="b"/>
              <a:pathLst>
                <a:path w="21600" h="17559" extrusionOk="0">
                  <a:moveTo>
                    <a:pt x="21600" y="9458"/>
                  </a:moveTo>
                  <a:cubicBezTo>
                    <a:pt x="21600" y="7658"/>
                    <a:pt x="21600" y="7658"/>
                    <a:pt x="21600" y="9458"/>
                  </a:cubicBezTo>
                  <a:cubicBezTo>
                    <a:pt x="21600" y="9458"/>
                    <a:pt x="19441" y="9458"/>
                    <a:pt x="19441" y="9458"/>
                  </a:cubicBezTo>
                  <a:cubicBezTo>
                    <a:pt x="15122" y="9458"/>
                    <a:pt x="12959" y="7658"/>
                    <a:pt x="12959" y="4057"/>
                  </a:cubicBezTo>
                  <a:cubicBezTo>
                    <a:pt x="12959" y="2258"/>
                    <a:pt x="12959" y="2258"/>
                    <a:pt x="15119" y="458"/>
                  </a:cubicBezTo>
                  <a:cubicBezTo>
                    <a:pt x="8638" y="-1341"/>
                    <a:pt x="0" y="2258"/>
                    <a:pt x="0" y="9458"/>
                  </a:cubicBezTo>
                  <a:cubicBezTo>
                    <a:pt x="0" y="20259"/>
                    <a:pt x="21600" y="20259"/>
                    <a:pt x="21600" y="9458"/>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1" name="Group 60">
            <a:extLst>
              <a:ext uri="{FF2B5EF4-FFF2-40B4-BE49-F238E27FC236}">
                <a16:creationId xmlns:a16="http://schemas.microsoft.com/office/drawing/2014/main" id="{ACF910D4-6F93-4C46-A085-86D741492FDE}"/>
              </a:ext>
            </a:extLst>
          </p:cNvPr>
          <p:cNvGrpSpPr/>
          <p:nvPr/>
        </p:nvGrpSpPr>
        <p:grpSpPr>
          <a:xfrm>
            <a:off x="1469651" y="1263186"/>
            <a:ext cx="870306" cy="332202"/>
            <a:chOff x="1469651" y="1263186"/>
            <a:chExt cx="870306" cy="332202"/>
          </a:xfrm>
        </p:grpSpPr>
        <p:sp>
          <p:nvSpPr>
            <p:cNvPr id="39" name="Shape">
              <a:extLst>
                <a:ext uri="{FF2B5EF4-FFF2-40B4-BE49-F238E27FC236}">
                  <a16:creationId xmlns:a16="http://schemas.microsoft.com/office/drawing/2014/main" id="{3F11BCBB-FC27-4663-A44E-04A19217AE2D}"/>
                </a:ext>
              </a:extLst>
            </p:cNvPr>
            <p:cNvSpPr/>
            <p:nvPr/>
          </p:nvSpPr>
          <p:spPr>
            <a:xfrm>
              <a:off x="1469651" y="126318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602"/>
                    <a:pt x="7086" y="15888"/>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799CF303-EA9E-4109-AE51-DC30BC94151C}"/>
                </a:ext>
              </a:extLst>
            </p:cNvPr>
            <p:cNvSpPr/>
            <p:nvPr/>
          </p:nvSpPr>
          <p:spPr>
            <a:xfrm>
              <a:off x="1524560" y="1263188"/>
              <a:ext cx="724798" cy="312978"/>
            </a:xfrm>
            <a:custGeom>
              <a:avLst/>
              <a:gdLst/>
              <a:ahLst/>
              <a:cxnLst>
                <a:cxn ang="0">
                  <a:pos x="wd2" y="hd2"/>
                </a:cxn>
                <a:cxn ang="5400000">
                  <a:pos x="wd2" y="hd2"/>
                </a:cxn>
                <a:cxn ang="10800000">
                  <a:pos x="wd2" y="hd2"/>
                </a:cxn>
                <a:cxn ang="16200000">
                  <a:pos x="wd2" y="hd2"/>
                </a:cxn>
              </a:cxnLst>
              <a:rect l="0" t="0" r="r" b="b"/>
              <a:pathLst>
                <a:path w="21600" h="21600" extrusionOk="0">
                  <a:moveTo>
                    <a:pt x="21518" y="9663"/>
                  </a:moveTo>
                  <a:cubicBezTo>
                    <a:pt x="21518" y="9663"/>
                    <a:pt x="21518" y="9853"/>
                    <a:pt x="21518" y="9853"/>
                  </a:cubicBezTo>
                  <a:cubicBezTo>
                    <a:pt x="21436" y="11179"/>
                    <a:pt x="21027" y="12126"/>
                    <a:pt x="20454" y="12126"/>
                  </a:cubicBezTo>
                  <a:cubicBezTo>
                    <a:pt x="19882" y="12126"/>
                    <a:pt x="19391" y="10989"/>
                    <a:pt x="19473" y="9663"/>
                  </a:cubicBezTo>
                  <a:cubicBezTo>
                    <a:pt x="19473" y="8337"/>
                    <a:pt x="19964" y="7200"/>
                    <a:pt x="20536" y="7200"/>
                  </a:cubicBezTo>
                  <a:cubicBezTo>
                    <a:pt x="21109" y="7200"/>
                    <a:pt x="21518" y="8147"/>
                    <a:pt x="21600" y="9473"/>
                  </a:cubicBezTo>
                  <a:cubicBezTo>
                    <a:pt x="21518" y="9474"/>
                    <a:pt x="21518" y="9663"/>
                    <a:pt x="21518" y="9663"/>
                  </a:cubicBezTo>
                  <a:close/>
                  <a:moveTo>
                    <a:pt x="1309" y="7200"/>
                  </a:moveTo>
                  <a:cubicBezTo>
                    <a:pt x="1636" y="7579"/>
                    <a:pt x="1964" y="7958"/>
                    <a:pt x="2291" y="8337"/>
                  </a:cubicBezTo>
                  <a:cubicBezTo>
                    <a:pt x="2618" y="8716"/>
                    <a:pt x="2945" y="9095"/>
                    <a:pt x="3273" y="9284"/>
                  </a:cubicBezTo>
                  <a:lnTo>
                    <a:pt x="3764" y="9853"/>
                  </a:lnTo>
                  <a:cubicBezTo>
                    <a:pt x="3927" y="10042"/>
                    <a:pt x="4091" y="10231"/>
                    <a:pt x="4254" y="10421"/>
                  </a:cubicBezTo>
                  <a:cubicBezTo>
                    <a:pt x="4009" y="9853"/>
                    <a:pt x="3600" y="9474"/>
                    <a:pt x="3354" y="9095"/>
                  </a:cubicBezTo>
                  <a:cubicBezTo>
                    <a:pt x="3027" y="8716"/>
                    <a:pt x="2700" y="8337"/>
                    <a:pt x="2373" y="7958"/>
                  </a:cubicBezTo>
                  <a:cubicBezTo>
                    <a:pt x="2045" y="7579"/>
                    <a:pt x="1718" y="7200"/>
                    <a:pt x="1391" y="7011"/>
                  </a:cubicBezTo>
                  <a:cubicBezTo>
                    <a:pt x="1064" y="6632"/>
                    <a:pt x="736" y="6442"/>
                    <a:pt x="409" y="6063"/>
                  </a:cubicBezTo>
                  <a:cubicBezTo>
                    <a:pt x="573" y="6253"/>
                    <a:pt x="736" y="6442"/>
                    <a:pt x="900" y="6632"/>
                  </a:cubicBezTo>
                  <a:lnTo>
                    <a:pt x="1309" y="7200"/>
                  </a:lnTo>
                  <a:close/>
                  <a:moveTo>
                    <a:pt x="12436" y="2463"/>
                  </a:moveTo>
                  <a:cubicBezTo>
                    <a:pt x="12518" y="2652"/>
                    <a:pt x="12600" y="2652"/>
                    <a:pt x="12682" y="2842"/>
                  </a:cubicBezTo>
                  <a:cubicBezTo>
                    <a:pt x="12682" y="2652"/>
                    <a:pt x="12600" y="2463"/>
                    <a:pt x="12518" y="2273"/>
                  </a:cubicBezTo>
                  <a:cubicBezTo>
                    <a:pt x="12436" y="2084"/>
                    <a:pt x="12355" y="2084"/>
                    <a:pt x="12273" y="1895"/>
                  </a:cubicBezTo>
                  <a:cubicBezTo>
                    <a:pt x="12273" y="2274"/>
                    <a:pt x="12355" y="2274"/>
                    <a:pt x="12436" y="2463"/>
                  </a:cubicBezTo>
                  <a:close/>
                  <a:moveTo>
                    <a:pt x="3191" y="13832"/>
                  </a:moveTo>
                  <a:cubicBezTo>
                    <a:pt x="2864" y="14021"/>
                    <a:pt x="2455" y="14400"/>
                    <a:pt x="2127" y="14590"/>
                  </a:cubicBezTo>
                  <a:cubicBezTo>
                    <a:pt x="1800" y="14968"/>
                    <a:pt x="1391" y="15158"/>
                    <a:pt x="1064" y="15537"/>
                  </a:cubicBezTo>
                  <a:lnTo>
                    <a:pt x="491" y="15916"/>
                  </a:lnTo>
                  <a:cubicBezTo>
                    <a:pt x="327" y="16105"/>
                    <a:pt x="164" y="16295"/>
                    <a:pt x="0" y="16484"/>
                  </a:cubicBezTo>
                  <a:cubicBezTo>
                    <a:pt x="164" y="16295"/>
                    <a:pt x="327" y="16295"/>
                    <a:pt x="573" y="16105"/>
                  </a:cubicBezTo>
                  <a:lnTo>
                    <a:pt x="1145" y="15727"/>
                  </a:lnTo>
                  <a:cubicBezTo>
                    <a:pt x="1473" y="15537"/>
                    <a:pt x="1882" y="15158"/>
                    <a:pt x="2209" y="14969"/>
                  </a:cubicBezTo>
                  <a:cubicBezTo>
                    <a:pt x="2536" y="14590"/>
                    <a:pt x="2945" y="14400"/>
                    <a:pt x="3273" y="14021"/>
                  </a:cubicBezTo>
                  <a:lnTo>
                    <a:pt x="3845" y="13642"/>
                  </a:lnTo>
                  <a:cubicBezTo>
                    <a:pt x="4009" y="13453"/>
                    <a:pt x="4173" y="13264"/>
                    <a:pt x="4336" y="13074"/>
                  </a:cubicBezTo>
                  <a:cubicBezTo>
                    <a:pt x="4173" y="13263"/>
                    <a:pt x="4009" y="13263"/>
                    <a:pt x="3764" y="13453"/>
                  </a:cubicBezTo>
                  <a:lnTo>
                    <a:pt x="3191" y="13832"/>
                  </a:lnTo>
                  <a:close/>
                  <a:moveTo>
                    <a:pt x="1227" y="8526"/>
                  </a:moveTo>
                  <a:cubicBezTo>
                    <a:pt x="1718" y="9095"/>
                    <a:pt x="2209" y="9474"/>
                    <a:pt x="2700" y="9853"/>
                  </a:cubicBezTo>
                  <a:cubicBezTo>
                    <a:pt x="3191" y="10231"/>
                    <a:pt x="3682" y="10611"/>
                    <a:pt x="4255" y="10989"/>
                  </a:cubicBezTo>
                  <a:cubicBezTo>
                    <a:pt x="3764" y="10421"/>
                    <a:pt x="3273" y="10042"/>
                    <a:pt x="2782" y="9663"/>
                  </a:cubicBezTo>
                  <a:cubicBezTo>
                    <a:pt x="2291" y="9284"/>
                    <a:pt x="1800" y="8905"/>
                    <a:pt x="1227" y="8526"/>
                  </a:cubicBezTo>
                  <a:close/>
                  <a:moveTo>
                    <a:pt x="900" y="14021"/>
                  </a:moveTo>
                  <a:cubicBezTo>
                    <a:pt x="1473" y="13832"/>
                    <a:pt x="2045" y="13642"/>
                    <a:pt x="2618" y="13263"/>
                  </a:cubicBezTo>
                  <a:cubicBezTo>
                    <a:pt x="3191" y="13074"/>
                    <a:pt x="3764" y="12695"/>
                    <a:pt x="4336" y="12316"/>
                  </a:cubicBezTo>
                  <a:cubicBezTo>
                    <a:pt x="3764" y="12505"/>
                    <a:pt x="3191" y="12695"/>
                    <a:pt x="2618" y="13074"/>
                  </a:cubicBezTo>
                  <a:cubicBezTo>
                    <a:pt x="2045" y="13453"/>
                    <a:pt x="1473" y="13642"/>
                    <a:pt x="900" y="14021"/>
                  </a:cubicBezTo>
                  <a:close/>
                  <a:moveTo>
                    <a:pt x="2045" y="11369"/>
                  </a:moveTo>
                  <a:cubicBezTo>
                    <a:pt x="2455" y="11558"/>
                    <a:pt x="2782" y="11558"/>
                    <a:pt x="3191" y="11747"/>
                  </a:cubicBezTo>
                  <a:cubicBezTo>
                    <a:pt x="3600" y="11747"/>
                    <a:pt x="3927" y="11937"/>
                    <a:pt x="4336" y="11747"/>
                  </a:cubicBezTo>
                  <a:cubicBezTo>
                    <a:pt x="3927" y="11558"/>
                    <a:pt x="3600" y="11369"/>
                    <a:pt x="3191" y="11369"/>
                  </a:cubicBezTo>
                  <a:cubicBezTo>
                    <a:pt x="2782" y="11369"/>
                    <a:pt x="2373" y="11369"/>
                    <a:pt x="2045" y="11369"/>
                  </a:cubicBezTo>
                  <a:close/>
                  <a:moveTo>
                    <a:pt x="13500" y="1326"/>
                  </a:moveTo>
                  <a:cubicBezTo>
                    <a:pt x="13745" y="1705"/>
                    <a:pt x="13991" y="2084"/>
                    <a:pt x="14236" y="2463"/>
                  </a:cubicBezTo>
                  <a:cubicBezTo>
                    <a:pt x="14073" y="1895"/>
                    <a:pt x="13827" y="1516"/>
                    <a:pt x="13582" y="1137"/>
                  </a:cubicBezTo>
                  <a:cubicBezTo>
                    <a:pt x="13336" y="758"/>
                    <a:pt x="13091" y="379"/>
                    <a:pt x="12845" y="0"/>
                  </a:cubicBezTo>
                  <a:cubicBezTo>
                    <a:pt x="13091" y="568"/>
                    <a:pt x="13254" y="947"/>
                    <a:pt x="13500" y="1326"/>
                  </a:cubicBezTo>
                  <a:close/>
                  <a:moveTo>
                    <a:pt x="13909" y="6063"/>
                  </a:moveTo>
                  <a:cubicBezTo>
                    <a:pt x="13827" y="6253"/>
                    <a:pt x="13745" y="6442"/>
                    <a:pt x="13664" y="6821"/>
                  </a:cubicBezTo>
                  <a:lnTo>
                    <a:pt x="13582" y="7010"/>
                  </a:lnTo>
                  <a:lnTo>
                    <a:pt x="13664" y="7200"/>
                  </a:lnTo>
                  <a:cubicBezTo>
                    <a:pt x="13745" y="7389"/>
                    <a:pt x="13827" y="7768"/>
                    <a:pt x="13909" y="7958"/>
                  </a:cubicBezTo>
                  <a:cubicBezTo>
                    <a:pt x="13991" y="8147"/>
                    <a:pt x="14073" y="8337"/>
                    <a:pt x="14236" y="8526"/>
                  </a:cubicBezTo>
                  <a:cubicBezTo>
                    <a:pt x="14318" y="8716"/>
                    <a:pt x="14482" y="8716"/>
                    <a:pt x="14564" y="8905"/>
                  </a:cubicBezTo>
                  <a:cubicBezTo>
                    <a:pt x="14645" y="8905"/>
                    <a:pt x="14809" y="9095"/>
                    <a:pt x="14891" y="9095"/>
                  </a:cubicBezTo>
                  <a:cubicBezTo>
                    <a:pt x="14809" y="8905"/>
                    <a:pt x="14645" y="8905"/>
                    <a:pt x="14564" y="8716"/>
                  </a:cubicBezTo>
                  <a:cubicBezTo>
                    <a:pt x="14482" y="8526"/>
                    <a:pt x="14400" y="8337"/>
                    <a:pt x="14236" y="8337"/>
                  </a:cubicBezTo>
                  <a:cubicBezTo>
                    <a:pt x="14155" y="8148"/>
                    <a:pt x="14073" y="7958"/>
                    <a:pt x="13991" y="7768"/>
                  </a:cubicBezTo>
                  <a:cubicBezTo>
                    <a:pt x="13909" y="7579"/>
                    <a:pt x="13909" y="7579"/>
                    <a:pt x="13827" y="7390"/>
                  </a:cubicBezTo>
                  <a:cubicBezTo>
                    <a:pt x="13909" y="7200"/>
                    <a:pt x="13909" y="7011"/>
                    <a:pt x="13991" y="7011"/>
                  </a:cubicBezTo>
                  <a:cubicBezTo>
                    <a:pt x="14073" y="6821"/>
                    <a:pt x="14154" y="6632"/>
                    <a:pt x="14236" y="6442"/>
                  </a:cubicBezTo>
                  <a:cubicBezTo>
                    <a:pt x="14318" y="6253"/>
                    <a:pt x="14400" y="6063"/>
                    <a:pt x="14482" y="6063"/>
                  </a:cubicBezTo>
                  <a:cubicBezTo>
                    <a:pt x="14564" y="5874"/>
                    <a:pt x="14645" y="5874"/>
                    <a:pt x="14809" y="5684"/>
                  </a:cubicBezTo>
                  <a:cubicBezTo>
                    <a:pt x="14727" y="5684"/>
                    <a:pt x="14564" y="5684"/>
                    <a:pt x="14482" y="5684"/>
                  </a:cubicBezTo>
                  <a:cubicBezTo>
                    <a:pt x="14400" y="5684"/>
                    <a:pt x="14236" y="5874"/>
                    <a:pt x="14155" y="6063"/>
                  </a:cubicBezTo>
                  <a:cubicBezTo>
                    <a:pt x="14073" y="5684"/>
                    <a:pt x="13991" y="5874"/>
                    <a:pt x="13909" y="6063"/>
                  </a:cubicBezTo>
                  <a:close/>
                  <a:moveTo>
                    <a:pt x="13009" y="1705"/>
                  </a:moveTo>
                  <a:cubicBezTo>
                    <a:pt x="13173" y="2084"/>
                    <a:pt x="13255" y="2274"/>
                    <a:pt x="13500" y="2463"/>
                  </a:cubicBezTo>
                  <a:cubicBezTo>
                    <a:pt x="13418" y="2084"/>
                    <a:pt x="13254" y="1705"/>
                    <a:pt x="13091" y="1516"/>
                  </a:cubicBezTo>
                  <a:cubicBezTo>
                    <a:pt x="12927" y="1137"/>
                    <a:pt x="12845" y="947"/>
                    <a:pt x="12600" y="758"/>
                  </a:cubicBezTo>
                  <a:cubicBezTo>
                    <a:pt x="12764" y="1137"/>
                    <a:pt x="12927" y="1516"/>
                    <a:pt x="13009" y="1705"/>
                  </a:cubicBezTo>
                  <a:close/>
                  <a:moveTo>
                    <a:pt x="12682" y="2084"/>
                  </a:moveTo>
                  <a:cubicBezTo>
                    <a:pt x="12764" y="2274"/>
                    <a:pt x="12845" y="2463"/>
                    <a:pt x="13009" y="2463"/>
                  </a:cubicBezTo>
                  <a:cubicBezTo>
                    <a:pt x="12927" y="2274"/>
                    <a:pt x="12846" y="1895"/>
                    <a:pt x="12764" y="1705"/>
                  </a:cubicBezTo>
                  <a:cubicBezTo>
                    <a:pt x="12682" y="1516"/>
                    <a:pt x="12600" y="1326"/>
                    <a:pt x="12436" y="1326"/>
                  </a:cubicBezTo>
                  <a:cubicBezTo>
                    <a:pt x="12518" y="1705"/>
                    <a:pt x="12600" y="1895"/>
                    <a:pt x="12682" y="2084"/>
                  </a:cubicBezTo>
                  <a:close/>
                  <a:moveTo>
                    <a:pt x="17918" y="14021"/>
                  </a:moveTo>
                  <a:cubicBezTo>
                    <a:pt x="17673" y="13263"/>
                    <a:pt x="17591" y="12316"/>
                    <a:pt x="17509" y="11179"/>
                  </a:cubicBezTo>
                  <a:cubicBezTo>
                    <a:pt x="17427" y="10232"/>
                    <a:pt x="17509" y="9284"/>
                    <a:pt x="17591" y="8337"/>
                  </a:cubicBezTo>
                  <a:cubicBezTo>
                    <a:pt x="17673" y="7390"/>
                    <a:pt x="17918" y="6442"/>
                    <a:pt x="18245" y="5874"/>
                  </a:cubicBezTo>
                  <a:cubicBezTo>
                    <a:pt x="17836" y="6442"/>
                    <a:pt x="17591" y="7200"/>
                    <a:pt x="17427" y="8337"/>
                  </a:cubicBezTo>
                  <a:cubicBezTo>
                    <a:pt x="17264" y="9284"/>
                    <a:pt x="17182" y="10421"/>
                    <a:pt x="17264" y="11369"/>
                  </a:cubicBezTo>
                  <a:cubicBezTo>
                    <a:pt x="17345" y="12505"/>
                    <a:pt x="17427" y="13453"/>
                    <a:pt x="17755" y="14400"/>
                  </a:cubicBezTo>
                  <a:cubicBezTo>
                    <a:pt x="17918" y="14779"/>
                    <a:pt x="18082" y="15158"/>
                    <a:pt x="18245" y="15537"/>
                  </a:cubicBezTo>
                  <a:cubicBezTo>
                    <a:pt x="18409" y="15916"/>
                    <a:pt x="18655" y="16105"/>
                    <a:pt x="18900" y="16105"/>
                  </a:cubicBezTo>
                  <a:cubicBezTo>
                    <a:pt x="18491" y="15537"/>
                    <a:pt x="18164" y="14779"/>
                    <a:pt x="17918" y="14021"/>
                  </a:cubicBezTo>
                  <a:close/>
                  <a:moveTo>
                    <a:pt x="6055" y="14779"/>
                  </a:moveTo>
                  <a:cubicBezTo>
                    <a:pt x="5973" y="15158"/>
                    <a:pt x="5973" y="15537"/>
                    <a:pt x="5891" y="15916"/>
                  </a:cubicBezTo>
                  <a:cubicBezTo>
                    <a:pt x="5891" y="16295"/>
                    <a:pt x="5891" y="16674"/>
                    <a:pt x="5891" y="17053"/>
                  </a:cubicBezTo>
                  <a:cubicBezTo>
                    <a:pt x="5973" y="16674"/>
                    <a:pt x="5973" y="16295"/>
                    <a:pt x="6055" y="15916"/>
                  </a:cubicBezTo>
                  <a:cubicBezTo>
                    <a:pt x="6136" y="15537"/>
                    <a:pt x="6136" y="15347"/>
                    <a:pt x="6055" y="14779"/>
                  </a:cubicBezTo>
                  <a:close/>
                  <a:moveTo>
                    <a:pt x="14236" y="12126"/>
                  </a:moveTo>
                  <a:cubicBezTo>
                    <a:pt x="14318" y="12316"/>
                    <a:pt x="14482" y="12316"/>
                    <a:pt x="14564" y="12505"/>
                  </a:cubicBezTo>
                  <a:cubicBezTo>
                    <a:pt x="14645" y="12505"/>
                    <a:pt x="14809" y="12695"/>
                    <a:pt x="14891" y="12695"/>
                  </a:cubicBezTo>
                  <a:cubicBezTo>
                    <a:pt x="14809" y="12505"/>
                    <a:pt x="14645" y="12505"/>
                    <a:pt x="14564" y="12316"/>
                  </a:cubicBezTo>
                  <a:cubicBezTo>
                    <a:pt x="14482" y="12126"/>
                    <a:pt x="14400" y="11937"/>
                    <a:pt x="14236" y="11937"/>
                  </a:cubicBezTo>
                  <a:cubicBezTo>
                    <a:pt x="14155" y="11748"/>
                    <a:pt x="14073" y="11558"/>
                    <a:pt x="13991" y="11369"/>
                  </a:cubicBezTo>
                  <a:cubicBezTo>
                    <a:pt x="13909" y="11179"/>
                    <a:pt x="13909" y="11179"/>
                    <a:pt x="13827" y="10990"/>
                  </a:cubicBezTo>
                  <a:cubicBezTo>
                    <a:pt x="13909" y="10800"/>
                    <a:pt x="13909" y="10611"/>
                    <a:pt x="13991" y="10611"/>
                  </a:cubicBezTo>
                  <a:cubicBezTo>
                    <a:pt x="14073" y="10421"/>
                    <a:pt x="14154" y="10232"/>
                    <a:pt x="14236" y="10042"/>
                  </a:cubicBezTo>
                  <a:cubicBezTo>
                    <a:pt x="14318" y="9853"/>
                    <a:pt x="14400" y="9663"/>
                    <a:pt x="14482" y="9663"/>
                  </a:cubicBezTo>
                  <a:cubicBezTo>
                    <a:pt x="14564" y="9474"/>
                    <a:pt x="14645" y="9474"/>
                    <a:pt x="14809" y="9285"/>
                  </a:cubicBezTo>
                  <a:cubicBezTo>
                    <a:pt x="14727" y="9285"/>
                    <a:pt x="14564" y="9285"/>
                    <a:pt x="14482" y="9285"/>
                  </a:cubicBezTo>
                  <a:cubicBezTo>
                    <a:pt x="14400" y="9285"/>
                    <a:pt x="14236" y="9474"/>
                    <a:pt x="14155" y="9663"/>
                  </a:cubicBezTo>
                  <a:cubicBezTo>
                    <a:pt x="14073" y="9853"/>
                    <a:pt x="13909" y="10042"/>
                    <a:pt x="13827" y="10232"/>
                  </a:cubicBezTo>
                  <a:cubicBezTo>
                    <a:pt x="13745" y="10421"/>
                    <a:pt x="13664" y="10611"/>
                    <a:pt x="13582" y="10990"/>
                  </a:cubicBezTo>
                  <a:lnTo>
                    <a:pt x="13500" y="11179"/>
                  </a:lnTo>
                  <a:lnTo>
                    <a:pt x="13582" y="11369"/>
                  </a:lnTo>
                  <a:cubicBezTo>
                    <a:pt x="13664" y="11558"/>
                    <a:pt x="13745" y="11937"/>
                    <a:pt x="13827" y="12127"/>
                  </a:cubicBezTo>
                  <a:cubicBezTo>
                    <a:pt x="13991" y="11747"/>
                    <a:pt x="14154" y="11937"/>
                    <a:pt x="14236" y="12126"/>
                  </a:cubicBezTo>
                  <a:close/>
                  <a:moveTo>
                    <a:pt x="14154" y="15537"/>
                  </a:moveTo>
                  <a:cubicBezTo>
                    <a:pt x="14236" y="15726"/>
                    <a:pt x="14318" y="15916"/>
                    <a:pt x="14482" y="16105"/>
                  </a:cubicBezTo>
                  <a:cubicBezTo>
                    <a:pt x="14564" y="16295"/>
                    <a:pt x="14727" y="16295"/>
                    <a:pt x="14809" y="16484"/>
                  </a:cubicBezTo>
                  <a:cubicBezTo>
                    <a:pt x="14891" y="16484"/>
                    <a:pt x="15055" y="16674"/>
                    <a:pt x="15136" y="16674"/>
                  </a:cubicBezTo>
                  <a:cubicBezTo>
                    <a:pt x="15055" y="16484"/>
                    <a:pt x="14891" y="16484"/>
                    <a:pt x="14809" y="16295"/>
                  </a:cubicBezTo>
                  <a:cubicBezTo>
                    <a:pt x="14727" y="16105"/>
                    <a:pt x="14645" y="15916"/>
                    <a:pt x="14482" y="15916"/>
                  </a:cubicBezTo>
                  <a:cubicBezTo>
                    <a:pt x="14400" y="15727"/>
                    <a:pt x="14318" y="15537"/>
                    <a:pt x="14236" y="15347"/>
                  </a:cubicBezTo>
                  <a:cubicBezTo>
                    <a:pt x="14154" y="15158"/>
                    <a:pt x="14154" y="15158"/>
                    <a:pt x="14073" y="14969"/>
                  </a:cubicBezTo>
                  <a:cubicBezTo>
                    <a:pt x="14154" y="14779"/>
                    <a:pt x="14154" y="14590"/>
                    <a:pt x="14236" y="14590"/>
                  </a:cubicBezTo>
                  <a:cubicBezTo>
                    <a:pt x="14318" y="14400"/>
                    <a:pt x="14400" y="14211"/>
                    <a:pt x="14482" y="14021"/>
                  </a:cubicBezTo>
                  <a:cubicBezTo>
                    <a:pt x="14564" y="13832"/>
                    <a:pt x="14645" y="13642"/>
                    <a:pt x="14727" y="13642"/>
                  </a:cubicBezTo>
                  <a:cubicBezTo>
                    <a:pt x="14809" y="13453"/>
                    <a:pt x="14891" y="13453"/>
                    <a:pt x="15055" y="13264"/>
                  </a:cubicBezTo>
                  <a:cubicBezTo>
                    <a:pt x="14973" y="13264"/>
                    <a:pt x="14809" y="13264"/>
                    <a:pt x="14727" y="13264"/>
                  </a:cubicBezTo>
                  <a:cubicBezTo>
                    <a:pt x="14645" y="13264"/>
                    <a:pt x="14482" y="13453"/>
                    <a:pt x="14400" y="13642"/>
                  </a:cubicBezTo>
                  <a:cubicBezTo>
                    <a:pt x="14318" y="13832"/>
                    <a:pt x="14154" y="14021"/>
                    <a:pt x="14073" y="14211"/>
                  </a:cubicBezTo>
                  <a:cubicBezTo>
                    <a:pt x="13991" y="14400"/>
                    <a:pt x="13909" y="14590"/>
                    <a:pt x="13827" y="14969"/>
                  </a:cubicBezTo>
                  <a:lnTo>
                    <a:pt x="13745" y="15158"/>
                  </a:lnTo>
                  <a:lnTo>
                    <a:pt x="13827" y="15348"/>
                  </a:lnTo>
                  <a:cubicBezTo>
                    <a:pt x="13991" y="15158"/>
                    <a:pt x="14073" y="15347"/>
                    <a:pt x="14154" y="15537"/>
                  </a:cubicBezTo>
                  <a:close/>
                  <a:moveTo>
                    <a:pt x="14645" y="19895"/>
                  </a:moveTo>
                  <a:cubicBezTo>
                    <a:pt x="14727" y="19705"/>
                    <a:pt x="14809" y="19516"/>
                    <a:pt x="14891" y="19516"/>
                  </a:cubicBezTo>
                  <a:cubicBezTo>
                    <a:pt x="14727" y="19516"/>
                    <a:pt x="14645" y="19516"/>
                    <a:pt x="14645" y="19895"/>
                  </a:cubicBezTo>
                  <a:cubicBezTo>
                    <a:pt x="14482" y="19895"/>
                    <a:pt x="14400" y="19895"/>
                    <a:pt x="14318" y="20084"/>
                  </a:cubicBezTo>
                  <a:cubicBezTo>
                    <a:pt x="14155" y="20463"/>
                    <a:pt x="14073" y="20653"/>
                    <a:pt x="13909" y="21032"/>
                  </a:cubicBezTo>
                  <a:cubicBezTo>
                    <a:pt x="14073" y="20842"/>
                    <a:pt x="14236" y="20463"/>
                    <a:pt x="14400" y="20274"/>
                  </a:cubicBezTo>
                  <a:cubicBezTo>
                    <a:pt x="14482" y="20274"/>
                    <a:pt x="14564" y="20084"/>
                    <a:pt x="14645" y="19895"/>
                  </a:cubicBezTo>
                  <a:close/>
                  <a:moveTo>
                    <a:pt x="14645" y="20463"/>
                  </a:moveTo>
                  <a:cubicBezTo>
                    <a:pt x="14482" y="20842"/>
                    <a:pt x="14236" y="21221"/>
                    <a:pt x="14073" y="21600"/>
                  </a:cubicBezTo>
                  <a:cubicBezTo>
                    <a:pt x="14318" y="21411"/>
                    <a:pt x="14482" y="21031"/>
                    <a:pt x="14727" y="20653"/>
                  </a:cubicBezTo>
                  <a:cubicBezTo>
                    <a:pt x="14809" y="20463"/>
                    <a:pt x="14891" y="20274"/>
                    <a:pt x="15055" y="20084"/>
                  </a:cubicBezTo>
                  <a:cubicBezTo>
                    <a:pt x="15136" y="19895"/>
                    <a:pt x="15218" y="19705"/>
                    <a:pt x="15300" y="19516"/>
                  </a:cubicBezTo>
                  <a:cubicBezTo>
                    <a:pt x="15218" y="19705"/>
                    <a:pt x="15055" y="19894"/>
                    <a:pt x="14973" y="19894"/>
                  </a:cubicBezTo>
                  <a:cubicBezTo>
                    <a:pt x="14809" y="20084"/>
                    <a:pt x="14727" y="20274"/>
                    <a:pt x="14645" y="20463"/>
                  </a:cubicBezTo>
                  <a:close/>
                  <a:moveTo>
                    <a:pt x="14400" y="19326"/>
                  </a:moveTo>
                  <a:cubicBezTo>
                    <a:pt x="14318" y="19326"/>
                    <a:pt x="14154" y="19516"/>
                    <a:pt x="14073" y="19705"/>
                  </a:cubicBezTo>
                  <a:cubicBezTo>
                    <a:pt x="13991" y="19895"/>
                    <a:pt x="13909" y="20084"/>
                    <a:pt x="13827" y="20274"/>
                  </a:cubicBezTo>
                  <a:cubicBezTo>
                    <a:pt x="13909" y="20274"/>
                    <a:pt x="14073" y="20084"/>
                    <a:pt x="14154" y="19895"/>
                  </a:cubicBezTo>
                  <a:cubicBezTo>
                    <a:pt x="14236" y="19895"/>
                    <a:pt x="14318" y="19705"/>
                    <a:pt x="14400" y="19326"/>
                  </a:cubicBezTo>
                  <a:close/>
                  <a:moveTo>
                    <a:pt x="11618" y="11747"/>
                  </a:moveTo>
                  <a:cubicBezTo>
                    <a:pt x="11536" y="11558"/>
                    <a:pt x="11455" y="11369"/>
                    <a:pt x="11373" y="11179"/>
                  </a:cubicBezTo>
                  <a:cubicBezTo>
                    <a:pt x="11291" y="10989"/>
                    <a:pt x="11291" y="10989"/>
                    <a:pt x="11209" y="10800"/>
                  </a:cubicBezTo>
                  <a:cubicBezTo>
                    <a:pt x="11291" y="10611"/>
                    <a:pt x="11291" y="10421"/>
                    <a:pt x="11373" y="10421"/>
                  </a:cubicBezTo>
                  <a:cubicBezTo>
                    <a:pt x="11454" y="10232"/>
                    <a:pt x="11536" y="10042"/>
                    <a:pt x="11618" y="9853"/>
                  </a:cubicBezTo>
                  <a:cubicBezTo>
                    <a:pt x="11700" y="9663"/>
                    <a:pt x="11782" y="9474"/>
                    <a:pt x="11864" y="9474"/>
                  </a:cubicBezTo>
                  <a:cubicBezTo>
                    <a:pt x="11945" y="9284"/>
                    <a:pt x="12027" y="9284"/>
                    <a:pt x="12191" y="9095"/>
                  </a:cubicBezTo>
                  <a:cubicBezTo>
                    <a:pt x="12109" y="9095"/>
                    <a:pt x="11945" y="9095"/>
                    <a:pt x="11864" y="9095"/>
                  </a:cubicBezTo>
                  <a:cubicBezTo>
                    <a:pt x="11782" y="9095"/>
                    <a:pt x="11618" y="9284"/>
                    <a:pt x="11536" y="9474"/>
                  </a:cubicBezTo>
                  <a:cubicBezTo>
                    <a:pt x="11455" y="9663"/>
                    <a:pt x="11291" y="9853"/>
                    <a:pt x="11209" y="10042"/>
                  </a:cubicBezTo>
                  <a:cubicBezTo>
                    <a:pt x="11127" y="10232"/>
                    <a:pt x="11045" y="10421"/>
                    <a:pt x="10964" y="10800"/>
                  </a:cubicBezTo>
                  <a:lnTo>
                    <a:pt x="10882" y="10990"/>
                  </a:lnTo>
                  <a:lnTo>
                    <a:pt x="10964" y="11179"/>
                  </a:lnTo>
                  <a:cubicBezTo>
                    <a:pt x="11045" y="11369"/>
                    <a:pt x="11127" y="11748"/>
                    <a:pt x="11209" y="11937"/>
                  </a:cubicBezTo>
                  <a:cubicBezTo>
                    <a:pt x="11291" y="12126"/>
                    <a:pt x="11373" y="12316"/>
                    <a:pt x="11536" y="12506"/>
                  </a:cubicBezTo>
                  <a:cubicBezTo>
                    <a:pt x="11618" y="12695"/>
                    <a:pt x="11782" y="12695"/>
                    <a:pt x="11864" y="12884"/>
                  </a:cubicBezTo>
                  <a:cubicBezTo>
                    <a:pt x="11945" y="12884"/>
                    <a:pt x="12109" y="13074"/>
                    <a:pt x="12191" y="13074"/>
                  </a:cubicBezTo>
                  <a:cubicBezTo>
                    <a:pt x="12109" y="12884"/>
                    <a:pt x="11945" y="12884"/>
                    <a:pt x="11864" y="12695"/>
                  </a:cubicBezTo>
                  <a:cubicBezTo>
                    <a:pt x="11782" y="12126"/>
                    <a:pt x="11700" y="11937"/>
                    <a:pt x="11618" y="11747"/>
                  </a:cubicBezTo>
                  <a:close/>
                  <a:moveTo>
                    <a:pt x="13091" y="13832"/>
                  </a:moveTo>
                  <a:cubicBezTo>
                    <a:pt x="13009" y="13642"/>
                    <a:pt x="12927" y="13453"/>
                    <a:pt x="12845" y="13263"/>
                  </a:cubicBezTo>
                  <a:cubicBezTo>
                    <a:pt x="12764" y="13074"/>
                    <a:pt x="12764" y="13074"/>
                    <a:pt x="12682" y="12884"/>
                  </a:cubicBezTo>
                  <a:cubicBezTo>
                    <a:pt x="12764" y="12695"/>
                    <a:pt x="12764" y="12505"/>
                    <a:pt x="12845" y="12505"/>
                  </a:cubicBezTo>
                  <a:cubicBezTo>
                    <a:pt x="12927" y="12316"/>
                    <a:pt x="13009" y="12126"/>
                    <a:pt x="13091" y="11937"/>
                  </a:cubicBezTo>
                  <a:cubicBezTo>
                    <a:pt x="13173" y="11747"/>
                    <a:pt x="13254" y="11558"/>
                    <a:pt x="13336" y="11558"/>
                  </a:cubicBezTo>
                  <a:cubicBezTo>
                    <a:pt x="13418" y="11369"/>
                    <a:pt x="13500" y="11369"/>
                    <a:pt x="13664" y="11179"/>
                  </a:cubicBezTo>
                  <a:cubicBezTo>
                    <a:pt x="13582" y="11179"/>
                    <a:pt x="13418" y="11179"/>
                    <a:pt x="13336" y="11179"/>
                  </a:cubicBezTo>
                  <a:cubicBezTo>
                    <a:pt x="13255" y="11179"/>
                    <a:pt x="13091" y="11369"/>
                    <a:pt x="13009" y="11558"/>
                  </a:cubicBezTo>
                  <a:cubicBezTo>
                    <a:pt x="12927" y="11747"/>
                    <a:pt x="12764" y="11937"/>
                    <a:pt x="12682" y="12126"/>
                  </a:cubicBezTo>
                  <a:cubicBezTo>
                    <a:pt x="12600" y="12316"/>
                    <a:pt x="12518" y="12505"/>
                    <a:pt x="12436" y="12884"/>
                  </a:cubicBezTo>
                  <a:lnTo>
                    <a:pt x="12355" y="13074"/>
                  </a:lnTo>
                  <a:lnTo>
                    <a:pt x="12436" y="13263"/>
                  </a:lnTo>
                  <a:cubicBezTo>
                    <a:pt x="12518" y="13453"/>
                    <a:pt x="12600" y="13832"/>
                    <a:pt x="12682" y="14021"/>
                  </a:cubicBezTo>
                  <a:cubicBezTo>
                    <a:pt x="12764" y="14211"/>
                    <a:pt x="12845" y="14400"/>
                    <a:pt x="13009" y="14590"/>
                  </a:cubicBezTo>
                  <a:cubicBezTo>
                    <a:pt x="13091" y="14779"/>
                    <a:pt x="13255" y="14779"/>
                    <a:pt x="13336" y="14969"/>
                  </a:cubicBezTo>
                  <a:cubicBezTo>
                    <a:pt x="13418" y="14969"/>
                    <a:pt x="13582" y="15158"/>
                    <a:pt x="13664" y="15158"/>
                  </a:cubicBezTo>
                  <a:cubicBezTo>
                    <a:pt x="13582" y="14969"/>
                    <a:pt x="13418" y="14969"/>
                    <a:pt x="13336" y="14779"/>
                  </a:cubicBezTo>
                  <a:cubicBezTo>
                    <a:pt x="13254" y="14021"/>
                    <a:pt x="13173" y="14021"/>
                    <a:pt x="13091" y="13832"/>
                  </a:cubicBezTo>
                  <a:close/>
                  <a:moveTo>
                    <a:pt x="6055" y="17053"/>
                  </a:moveTo>
                  <a:cubicBezTo>
                    <a:pt x="6218" y="17053"/>
                    <a:pt x="6300" y="16863"/>
                    <a:pt x="6382" y="16674"/>
                  </a:cubicBezTo>
                  <a:cubicBezTo>
                    <a:pt x="6464" y="16484"/>
                    <a:pt x="6627" y="16295"/>
                    <a:pt x="6709" y="15916"/>
                  </a:cubicBezTo>
                  <a:cubicBezTo>
                    <a:pt x="6546" y="15916"/>
                    <a:pt x="6464" y="16105"/>
                    <a:pt x="6382" y="16295"/>
                  </a:cubicBezTo>
                  <a:cubicBezTo>
                    <a:pt x="6300" y="16484"/>
                    <a:pt x="6136" y="16863"/>
                    <a:pt x="6055" y="17053"/>
                  </a:cubicBezTo>
                  <a:close/>
                  <a:moveTo>
                    <a:pt x="12764" y="10042"/>
                  </a:moveTo>
                  <a:cubicBezTo>
                    <a:pt x="12845" y="10231"/>
                    <a:pt x="13009" y="10231"/>
                    <a:pt x="13091" y="10421"/>
                  </a:cubicBezTo>
                  <a:cubicBezTo>
                    <a:pt x="13173" y="10421"/>
                    <a:pt x="13336" y="10610"/>
                    <a:pt x="13418" y="10610"/>
                  </a:cubicBezTo>
                  <a:cubicBezTo>
                    <a:pt x="13336" y="10421"/>
                    <a:pt x="13173" y="10421"/>
                    <a:pt x="13091" y="10231"/>
                  </a:cubicBezTo>
                  <a:cubicBezTo>
                    <a:pt x="13009" y="10042"/>
                    <a:pt x="12927" y="9853"/>
                    <a:pt x="12764" y="9853"/>
                  </a:cubicBezTo>
                  <a:cubicBezTo>
                    <a:pt x="12682" y="9663"/>
                    <a:pt x="12600" y="9474"/>
                    <a:pt x="12518" y="9284"/>
                  </a:cubicBezTo>
                  <a:cubicBezTo>
                    <a:pt x="12436" y="9095"/>
                    <a:pt x="12436" y="9095"/>
                    <a:pt x="12355" y="8905"/>
                  </a:cubicBezTo>
                  <a:cubicBezTo>
                    <a:pt x="12436" y="8716"/>
                    <a:pt x="12436" y="8526"/>
                    <a:pt x="12518" y="8526"/>
                  </a:cubicBezTo>
                  <a:cubicBezTo>
                    <a:pt x="12600" y="8337"/>
                    <a:pt x="12682" y="8148"/>
                    <a:pt x="12764" y="7958"/>
                  </a:cubicBezTo>
                  <a:cubicBezTo>
                    <a:pt x="12845" y="7768"/>
                    <a:pt x="12927" y="7579"/>
                    <a:pt x="13009" y="7579"/>
                  </a:cubicBezTo>
                  <a:cubicBezTo>
                    <a:pt x="13091" y="7390"/>
                    <a:pt x="13173" y="7390"/>
                    <a:pt x="13336" y="7200"/>
                  </a:cubicBezTo>
                  <a:cubicBezTo>
                    <a:pt x="13255" y="7200"/>
                    <a:pt x="13091" y="7200"/>
                    <a:pt x="13009" y="7200"/>
                  </a:cubicBezTo>
                  <a:cubicBezTo>
                    <a:pt x="12927" y="7200"/>
                    <a:pt x="12764" y="7390"/>
                    <a:pt x="12682" y="7579"/>
                  </a:cubicBezTo>
                  <a:cubicBezTo>
                    <a:pt x="12600" y="7768"/>
                    <a:pt x="12436" y="7958"/>
                    <a:pt x="12355" y="8148"/>
                  </a:cubicBezTo>
                  <a:cubicBezTo>
                    <a:pt x="12273" y="8337"/>
                    <a:pt x="12191" y="8526"/>
                    <a:pt x="12109" y="8905"/>
                  </a:cubicBezTo>
                  <a:lnTo>
                    <a:pt x="12027" y="9095"/>
                  </a:lnTo>
                  <a:lnTo>
                    <a:pt x="12109" y="9284"/>
                  </a:lnTo>
                  <a:cubicBezTo>
                    <a:pt x="12191" y="9474"/>
                    <a:pt x="12273" y="9853"/>
                    <a:pt x="12355" y="10042"/>
                  </a:cubicBezTo>
                  <a:cubicBezTo>
                    <a:pt x="12518" y="9663"/>
                    <a:pt x="12682" y="9853"/>
                    <a:pt x="12764" y="10042"/>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64F0A868-E162-46BD-927E-6C0C6831EBCD}"/>
                </a:ext>
              </a:extLst>
            </p:cNvPr>
            <p:cNvSpPr/>
            <p:nvPr/>
          </p:nvSpPr>
          <p:spPr>
            <a:xfrm>
              <a:off x="2210922" y="1400458"/>
              <a:ext cx="27454" cy="28842"/>
            </a:xfrm>
            <a:custGeom>
              <a:avLst/>
              <a:gdLst/>
              <a:ahLst/>
              <a:cxnLst>
                <a:cxn ang="0">
                  <a:pos x="wd2" y="hd2"/>
                </a:cxn>
                <a:cxn ang="5400000">
                  <a:pos x="wd2" y="hd2"/>
                </a:cxn>
                <a:cxn ang="10800000">
                  <a:pos x="wd2" y="hd2"/>
                </a:cxn>
                <a:cxn ang="16200000">
                  <a:pos x="wd2" y="hd2"/>
                </a:cxn>
              </a:cxnLst>
              <a:rect l="0" t="0" r="r" b="b"/>
              <a:pathLst>
                <a:path w="21600" h="17454" extrusionOk="0">
                  <a:moveTo>
                    <a:pt x="21600" y="8731"/>
                  </a:moveTo>
                  <a:cubicBezTo>
                    <a:pt x="21600" y="8731"/>
                    <a:pt x="21600" y="8731"/>
                    <a:pt x="21600" y="8731"/>
                  </a:cubicBezTo>
                  <a:cubicBezTo>
                    <a:pt x="21600" y="8731"/>
                    <a:pt x="19441" y="8731"/>
                    <a:pt x="19441" y="8731"/>
                  </a:cubicBezTo>
                  <a:cubicBezTo>
                    <a:pt x="15122" y="8731"/>
                    <a:pt x="12959" y="7070"/>
                    <a:pt x="12959" y="3746"/>
                  </a:cubicBezTo>
                  <a:cubicBezTo>
                    <a:pt x="12959" y="2084"/>
                    <a:pt x="12959" y="2084"/>
                    <a:pt x="15119" y="423"/>
                  </a:cubicBezTo>
                  <a:cubicBezTo>
                    <a:pt x="8638" y="-1238"/>
                    <a:pt x="0" y="2084"/>
                    <a:pt x="0" y="8731"/>
                  </a:cubicBezTo>
                  <a:cubicBezTo>
                    <a:pt x="0" y="20362"/>
                    <a:pt x="21600" y="20362"/>
                    <a:pt x="21600" y="8731"/>
                  </a:cubicBezTo>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grpSp>
      <p:grpSp>
        <p:nvGrpSpPr>
          <p:cNvPr id="68" name="Group 67">
            <a:extLst>
              <a:ext uri="{FF2B5EF4-FFF2-40B4-BE49-F238E27FC236}">
                <a16:creationId xmlns:a16="http://schemas.microsoft.com/office/drawing/2014/main" id="{77501099-A3A4-485A-99B8-1DFAE3CA1D0E}"/>
              </a:ext>
            </a:extLst>
          </p:cNvPr>
          <p:cNvGrpSpPr/>
          <p:nvPr/>
        </p:nvGrpSpPr>
        <p:grpSpPr>
          <a:xfrm>
            <a:off x="865657" y="4090988"/>
            <a:ext cx="1284870" cy="491436"/>
            <a:chOff x="865657" y="4090988"/>
            <a:chExt cx="1284870" cy="491436"/>
          </a:xfrm>
        </p:grpSpPr>
        <p:sp>
          <p:nvSpPr>
            <p:cNvPr id="42" name="Shape">
              <a:extLst>
                <a:ext uri="{FF2B5EF4-FFF2-40B4-BE49-F238E27FC236}">
                  <a16:creationId xmlns:a16="http://schemas.microsoft.com/office/drawing/2014/main" id="{4502CA64-F0AB-435E-9B21-E6A40676174C}"/>
                </a:ext>
              </a:extLst>
            </p:cNvPr>
            <p:cNvSpPr/>
            <p:nvPr/>
          </p:nvSpPr>
          <p:spPr>
            <a:xfrm>
              <a:off x="865657" y="4090990"/>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F372B72C-D68D-4D29-AC30-1723F3366758}"/>
                </a:ext>
              </a:extLst>
            </p:cNvPr>
            <p:cNvSpPr/>
            <p:nvPr/>
          </p:nvSpPr>
          <p:spPr>
            <a:xfrm>
              <a:off x="948020" y="4090988"/>
              <a:ext cx="1070721"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586"/>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301"/>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8" y="10353"/>
                    <a:pt x="3877" y="10736"/>
                    <a:pt x="4431" y="11119"/>
                  </a:cubicBezTo>
                  <a:cubicBezTo>
                    <a:pt x="3932" y="10608"/>
                    <a:pt x="3434" y="10097"/>
                    <a:pt x="2935" y="9714"/>
                  </a:cubicBezTo>
                  <a:cubicBezTo>
                    <a:pt x="2381" y="9202"/>
                    <a:pt x="1883" y="8819"/>
                    <a:pt x="1385" y="8563"/>
                  </a:cubicBezTo>
                  <a:close/>
                  <a:moveTo>
                    <a:pt x="997" y="14059"/>
                  </a:moveTo>
                  <a:cubicBezTo>
                    <a:pt x="1551" y="13931"/>
                    <a:pt x="2160" y="13676"/>
                    <a:pt x="2714" y="13420"/>
                  </a:cubicBezTo>
                  <a:cubicBezTo>
                    <a:pt x="3268" y="13165"/>
                    <a:pt x="3821" y="12909"/>
                    <a:pt x="4375" y="12525"/>
                  </a:cubicBezTo>
                  <a:cubicBezTo>
                    <a:pt x="3821"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375"/>
                    <a:pt x="2105" y="11375"/>
                  </a:cubicBezTo>
                  <a:close/>
                  <a:moveTo>
                    <a:pt x="13625" y="1406"/>
                  </a:moveTo>
                  <a:cubicBezTo>
                    <a:pt x="13846" y="1789"/>
                    <a:pt x="14068" y="2173"/>
                    <a:pt x="14345" y="2556"/>
                  </a:cubicBezTo>
                  <a:cubicBezTo>
                    <a:pt x="14123" y="2045"/>
                    <a:pt x="13957" y="1662"/>
                    <a:pt x="13680" y="1150"/>
                  </a:cubicBezTo>
                  <a:cubicBezTo>
                    <a:pt x="13458" y="767"/>
                    <a:pt x="13237" y="383"/>
                    <a:pt x="12960" y="0"/>
                  </a:cubicBezTo>
                  <a:cubicBezTo>
                    <a:pt x="13181"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1"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8"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1" y="16615"/>
                    <a:pt x="6037" y="16999"/>
                  </a:cubicBezTo>
                  <a:cubicBezTo>
                    <a:pt x="6092" y="16615"/>
                    <a:pt x="6148" y="16360"/>
                    <a:pt x="6203" y="15976"/>
                  </a:cubicBezTo>
                  <a:cubicBezTo>
                    <a:pt x="6203" y="15593"/>
                    <a:pt x="6203"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2" y="10352"/>
                    <a:pt x="13846" y="10608"/>
                  </a:cubicBezTo>
                  <a:lnTo>
                    <a:pt x="13791" y="10736"/>
                  </a:lnTo>
                  <a:lnTo>
                    <a:pt x="13846" y="10864"/>
                  </a:lnTo>
                  <a:cubicBezTo>
                    <a:pt x="13902"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4" y="14442"/>
                    <a:pt x="14400" y="14315"/>
                  </a:cubicBezTo>
                  <a:cubicBezTo>
                    <a:pt x="14455" y="14187"/>
                    <a:pt x="14566" y="13931"/>
                    <a:pt x="14621"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566" y="20194"/>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00" y="19555"/>
                    <a:pt x="14455" y="19299"/>
                  </a:cubicBezTo>
                  <a:close/>
                  <a:moveTo>
                    <a:pt x="11686" y="11759"/>
                  </a:moveTo>
                  <a:cubicBezTo>
                    <a:pt x="11575" y="11631"/>
                    <a:pt x="11520" y="11375"/>
                    <a:pt x="11409" y="11247"/>
                  </a:cubicBezTo>
                  <a:cubicBezTo>
                    <a:pt x="11354" y="11119"/>
                    <a:pt x="11298"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8"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1"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1"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1"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1" y="13804"/>
                  </a:cubicBezTo>
                  <a:close/>
                  <a:moveTo>
                    <a:pt x="6203" y="16999"/>
                  </a:moveTo>
                  <a:cubicBezTo>
                    <a:pt x="6369" y="16871"/>
                    <a:pt x="6480" y="16743"/>
                    <a:pt x="6591" y="16615"/>
                  </a:cubicBezTo>
                  <a:cubicBezTo>
                    <a:pt x="6701" y="16488"/>
                    <a:pt x="6812" y="16232"/>
                    <a:pt x="6868" y="15976"/>
                  </a:cubicBezTo>
                  <a:cubicBezTo>
                    <a:pt x="6701" y="16104"/>
                    <a:pt x="6591" y="16232"/>
                    <a:pt x="6480" y="16360"/>
                  </a:cubicBezTo>
                  <a:cubicBezTo>
                    <a:pt x="6369" y="16488"/>
                    <a:pt x="6258" y="16743"/>
                    <a:pt x="6203" y="16999"/>
                  </a:cubicBezTo>
                  <a:close/>
                  <a:moveTo>
                    <a:pt x="12849" y="9969"/>
                  </a:moveTo>
                  <a:cubicBezTo>
                    <a:pt x="12960" y="10097"/>
                    <a:pt x="13071" y="10225"/>
                    <a:pt x="13181"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1" y="7413"/>
                  </a:cubicBezTo>
                  <a:cubicBezTo>
                    <a:pt x="13292" y="7285"/>
                    <a:pt x="13403" y="7157"/>
                    <a:pt x="13514" y="7029"/>
                  </a:cubicBezTo>
                  <a:cubicBezTo>
                    <a:pt x="13403" y="7029"/>
                    <a:pt x="13292" y="7029"/>
                    <a:pt x="13181"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A2476D57-C950-4E8F-BD36-2E98F48C7453}"/>
                </a:ext>
              </a:extLst>
            </p:cNvPr>
            <p:cNvSpPr/>
            <p:nvPr/>
          </p:nvSpPr>
          <p:spPr>
            <a:xfrm>
              <a:off x="1936378" y="4283169"/>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8431"/>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3" name="Group 62">
            <a:extLst>
              <a:ext uri="{FF2B5EF4-FFF2-40B4-BE49-F238E27FC236}">
                <a16:creationId xmlns:a16="http://schemas.microsoft.com/office/drawing/2014/main" id="{D14359BB-9DC8-465E-AFB4-E7B730A2514B}"/>
              </a:ext>
            </a:extLst>
          </p:cNvPr>
          <p:cNvGrpSpPr/>
          <p:nvPr/>
        </p:nvGrpSpPr>
        <p:grpSpPr>
          <a:xfrm>
            <a:off x="1250018" y="1867185"/>
            <a:ext cx="1732372" cy="661653"/>
            <a:chOff x="1250018" y="1867185"/>
            <a:chExt cx="1732372" cy="661653"/>
          </a:xfrm>
        </p:grpSpPr>
        <p:sp>
          <p:nvSpPr>
            <p:cNvPr id="45" name="Shape">
              <a:extLst>
                <a:ext uri="{FF2B5EF4-FFF2-40B4-BE49-F238E27FC236}">
                  <a16:creationId xmlns:a16="http://schemas.microsoft.com/office/drawing/2014/main" id="{61E637A3-D415-42CB-83E6-9BA5DA2D7B8D}"/>
                </a:ext>
              </a:extLst>
            </p:cNvPr>
            <p:cNvSpPr/>
            <p:nvPr/>
          </p:nvSpPr>
          <p:spPr>
            <a:xfrm>
              <a:off x="1250018" y="1867185"/>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88438C4B-17DC-4F25-B1F5-B066CB0555ED}"/>
                </a:ext>
              </a:extLst>
            </p:cNvPr>
            <p:cNvSpPr/>
            <p:nvPr/>
          </p:nvSpPr>
          <p:spPr>
            <a:xfrm>
              <a:off x="1359833" y="1894639"/>
              <a:ext cx="1433121" cy="617724"/>
            </a:xfrm>
            <a:custGeom>
              <a:avLst/>
              <a:gdLst/>
              <a:ahLst/>
              <a:cxnLst>
                <a:cxn ang="0">
                  <a:pos x="wd2" y="hd2"/>
                </a:cxn>
                <a:cxn ang="5400000">
                  <a:pos x="wd2" y="hd2"/>
                </a:cxn>
                <a:cxn ang="10800000">
                  <a:pos x="wd2" y="hd2"/>
                </a:cxn>
                <a:cxn ang="16200000">
                  <a:pos x="wd2" y="hd2"/>
                </a:cxn>
              </a:cxnLst>
              <a:rect l="0" t="0" r="r" b="b"/>
              <a:pathLst>
                <a:path w="21600" h="21600" extrusionOk="0">
                  <a:moveTo>
                    <a:pt x="21600" y="9600"/>
                  </a:moveTo>
                  <a:cubicBezTo>
                    <a:pt x="21600" y="9696"/>
                    <a:pt x="21600" y="9792"/>
                    <a:pt x="21600" y="9792"/>
                  </a:cubicBezTo>
                  <a:cubicBezTo>
                    <a:pt x="21517" y="11040"/>
                    <a:pt x="21103" y="12096"/>
                    <a:pt x="20483" y="12000"/>
                  </a:cubicBezTo>
                  <a:cubicBezTo>
                    <a:pt x="19903" y="11904"/>
                    <a:pt x="19448" y="10848"/>
                    <a:pt x="19448" y="9504"/>
                  </a:cubicBezTo>
                  <a:cubicBezTo>
                    <a:pt x="19448" y="8160"/>
                    <a:pt x="19945" y="7008"/>
                    <a:pt x="20524" y="7008"/>
                  </a:cubicBezTo>
                  <a:cubicBezTo>
                    <a:pt x="21103" y="7008"/>
                    <a:pt x="21517" y="8064"/>
                    <a:pt x="21600" y="9216"/>
                  </a:cubicBezTo>
                  <a:cubicBezTo>
                    <a:pt x="21600" y="9504"/>
                    <a:pt x="21600" y="9504"/>
                    <a:pt x="21600" y="9600"/>
                  </a:cubicBezTo>
                  <a:close/>
                  <a:moveTo>
                    <a:pt x="1324" y="7104"/>
                  </a:moveTo>
                  <a:cubicBezTo>
                    <a:pt x="1655" y="7488"/>
                    <a:pt x="1986" y="7872"/>
                    <a:pt x="2317" y="8160"/>
                  </a:cubicBezTo>
                  <a:cubicBezTo>
                    <a:pt x="2648" y="8544"/>
                    <a:pt x="2979" y="8832"/>
                    <a:pt x="3310" y="9216"/>
                  </a:cubicBezTo>
                  <a:lnTo>
                    <a:pt x="3807" y="9696"/>
                  </a:lnTo>
                  <a:cubicBezTo>
                    <a:pt x="3972" y="9888"/>
                    <a:pt x="4138" y="9984"/>
                    <a:pt x="4303" y="10272"/>
                  </a:cubicBezTo>
                  <a:cubicBezTo>
                    <a:pt x="4014" y="9792"/>
                    <a:pt x="3683" y="9408"/>
                    <a:pt x="3352" y="9024"/>
                  </a:cubicBezTo>
                  <a:cubicBezTo>
                    <a:pt x="3021" y="8640"/>
                    <a:pt x="2690" y="8256"/>
                    <a:pt x="2359" y="7968"/>
                  </a:cubicBezTo>
                  <a:cubicBezTo>
                    <a:pt x="2027" y="7584"/>
                    <a:pt x="1696" y="7296"/>
                    <a:pt x="1365" y="6912"/>
                  </a:cubicBezTo>
                  <a:cubicBezTo>
                    <a:pt x="1034" y="6624"/>
                    <a:pt x="703" y="6240"/>
                    <a:pt x="372" y="5952"/>
                  </a:cubicBezTo>
                  <a:cubicBezTo>
                    <a:pt x="538" y="6144"/>
                    <a:pt x="703" y="6336"/>
                    <a:pt x="869" y="6528"/>
                  </a:cubicBezTo>
                  <a:lnTo>
                    <a:pt x="1324" y="7104"/>
                  </a:lnTo>
                  <a:close/>
                  <a:moveTo>
                    <a:pt x="12497" y="2400"/>
                  </a:moveTo>
                  <a:cubicBezTo>
                    <a:pt x="12579" y="2496"/>
                    <a:pt x="12662" y="2688"/>
                    <a:pt x="12745" y="2688"/>
                  </a:cubicBezTo>
                  <a:cubicBezTo>
                    <a:pt x="12703" y="2496"/>
                    <a:pt x="12662" y="2304"/>
                    <a:pt x="12579" y="2208"/>
                  </a:cubicBezTo>
                  <a:cubicBezTo>
                    <a:pt x="12497" y="2112"/>
                    <a:pt x="12414" y="1920"/>
                    <a:pt x="12331" y="1920"/>
                  </a:cubicBezTo>
                  <a:cubicBezTo>
                    <a:pt x="12372" y="2112"/>
                    <a:pt x="12414" y="2304"/>
                    <a:pt x="12497" y="2400"/>
                  </a:cubicBezTo>
                  <a:close/>
                  <a:moveTo>
                    <a:pt x="3228" y="13728"/>
                  </a:moveTo>
                  <a:cubicBezTo>
                    <a:pt x="2855" y="14016"/>
                    <a:pt x="2483" y="14304"/>
                    <a:pt x="2152" y="14592"/>
                  </a:cubicBezTo>
                  <a:cubicBezTo>
                    <a:pt x="1779" y="14880"/>
                    <a:pt x="1448" y="15168"/>
                    <a:pt x="1076" y="15456"/>
                  </a:cubicBezTo>
                  <a:lnTo>
                    <a:pt x="538" y="15936"/>
                  </a:lnTo>
                  <a:cubicBezTo>
                    <a:pt x="372" y="16128"/>
                    <a:pt x="166" y="16224"/>
                    <a:pt x="0" y="16416"/>
                  </a:cubicBezTo>
                  <a:cubicBezTo>
                    <a:pt x="166" y="16320"/>
                    <a:pt x="372" y="16128"/>
                    <a:pt x="538" y="16032"/>
                  </a:cubicBezTo>
                  <a:lnTo>
                    <a:pt x="1076" y="15648"/>
                  </a:lnTo>
                  <a:cubicBezTo>
                    <a:pt x="1448" y="15360"/>
                    <a:pt x="1821" y="15072"/>
                    <a:pt x="2152" y="14784"/>
                  </a:cubicBezTo>
                  <a:cubicBezTo>
                    <a:pt x="2524" y="14496"/>
                    <a:pt x="2855" y="14208"/>
                    <a:pt x="3228" y="13920"/>
                  </a:cubicBezTo>
                  <a:lnTo>
                    <a:pt x="3766" y="13440"/>
                  </a:lnTo>
                  <a:cubicBezTo>
                    <a:pt x="3931" y="13248"/>
                    <a:pt x="4138" y="13152"/>
                    <a:pt x="4304" y="12960"/>
                  </a:cubicBezTo>
                  <a:cubicBezTo>
                    <a:pt x="4138" y="13056"/>
                    <a:pt x="3931" y="13248"/>
                    <a:pt x="3766" y="13344"/>
                  </a:cubicBezTo>
                  <a:lnTo>
                    <a:pt x="3228" y="13728"/>
                  </a:lnTo>
                  <a:close/>
                  <a:moveTo>
                    <a:pt x="1283" y="8544"/>
                  </a:moveTo>
                  <a:cubicBezTo>
                    <a:pt x="1779" y="9120"/>
                    <a:pt x="2276" y="9504"/>
                    <a:pt x="2772" y="9984"/>
                  </a:cubicBezTo>
                  <a:cubicBezTo>
                    <a:pt x="3269" y="10368"/>
                    <a:pt x="3807" y="10848"/>
                    <a:pt x="4303" y="11136"/>
                  </a:cubicBezTo>
                  <a:cubicBezTo>
                    <a:pt x="3807" y="10560"/>
                    <a:pt x="3310" y="10176"/>
                    <a:pt x="2814" y="9696"/>
                  </a:cubicBezTo>
                  <a:cubicBezTo>
                    <a:pt x="2317" y="9216"/>
                    <a:pt x="1779" y="8832"/>
                    <a:pt x="1283" y="8544"/>
                  </a:cubicBezTo>
                  <a:close/>
                  <a:moveTo>
                    <a:pt x="910" y="14016"/>
                  </a:moveTo>
                  <a:cubicBezTo>
                    <a:pt x="1490" y="13824"/>
                    <a:pt x="2069" y="13632"/>
                    <a:pt x="2607" y="13344"/>
                  </a:cubicBezTo>
                  <a:cubicBezTo>
                    <a:pt x="3186" y="13056"/>
                    <a:pt x="3724" y="12768"/>
                    <a:pt x="4303" y="12384"/>
                  </a:cubicBezTo>
                  <a:cubicBezTo>
                    <a:pt x="3724" y="12576"/>
                    <a:pt x="3145" y="12768"/>
                    <a:pt x="2607" y="13056"/>
                  </a:cubicBezTo>
                  <a:cubicBezTo>
                    <a:pt x="2028" y="13344"/>
                    <a:pt x="1490" y="13632"/>
                    <a:pt x="910" y="14016"/>
                  </a:cubicBezTo>
                  <a:close/>
                  <a:moveTo>
                    <a:pt x="2028" y="11328"/>
                  </a:moveTo>
                  <a:cubicBezTo>
                    <a:pt x="2400" y="11520"/>
                    <a:pt x="2772" y="11616"/>
                    <a:pt x="3145" y="11712"/>
                  </a:cubicBezTo>
                  <a:cubicBezTo>
                    <a:pt x="3517" y="11808"/>
                    <a:pt x="3890" y="11808"/>
                    <a:pt x="4303" y="11808"/>
                  </a:cubicBezTo>
                  <a:cubicBezTo>
                    <a:pt x="3931" y="11616"/>
                    <a:pt x="3559" y="11520"/>
                    <a:pt x="3186" y="11424"/>
                  </a:cubicBezTo>
                  <a:cubicBezTo>
                    <a:pt x="2814" y="11328"/>
                    <a:pt x="2441" y="11328"/>
                    <a:pt x="2028" y="11328"/>
                  </a:cubicBezTo>
                  <a:close/>
                  <a:moveTo>
                    <a:pt x="13572" y="1344"/>
                  </a:moveTo>
                  <a:cubicBezTo>
                    <a:pt x="13821" y="1728"/>
                    <a:pt x="14028" y="2208"/>
                    <a:pt x="14276" y="2496"/>
                  </a:cubicBezTo>
                  <a:cubicBezTo>
                    <a:pt x="14069" y="2016"/>
                    <a:pt x="13862" y="1536"/>
                    <a:pt x="13614" y="1152"/>
                  </a:cubicBezTo>
                  <a:cubicBezTo>
                    <a:pt x="13366" y="768"/>
                    <a:pt x="13159" y="288"/>
                    <a:pt x="12910" y="0"/>
                  </a:cubicBezTo>
                  <a:cubicBezTo>
                    <a:pt x="13117" y="480"/>
                    <a:pt x="13366" y="864"/>
                    <a:pt x="13572" y="1344"/>
                  </a:cubicBezTo>
                  <a:close/>
                  <a:moveTo>
                    <a:pt x="13945" y="5952"/>
                  </a:moveTo>
                  <a:cubicBezTo>
                    <a:pt x="13862" y="6144"/>
                    <a:pt x="13779" y="6336"/>
                    <a:pt x="13697" y="6624"/>
                  </a:cubicBezTo>
                  <a:lnTo>
                    <a:pt x="13655" y="6816"/>
                  </a:lnTo>
                  <a:lnTo>
                    <a:pt x="13697" y="7008"/>
                  </a:lnTo>
                  <a:cubicBezTo>
                    <a:pt x="13779" y="7296"/>
                    <a:pt x="13862" y="7488"/>
                    <a:pt x="13945" y="7680"/>
                  </a:cubicBezTo>
                  <a:cubicBezTo>
                    <a:pt x="14028" y="7872"/>
                    <a:pt x="14152" y="8064"/>
                    <a:pt x="14276" y="8160"/>
                  </a:cubicBezTo>
                  <a:cubicBezTo>
                    <a:pt x="14400" y="8256"/>
                    <a:pt x="14524" y="8448"/>
                    <a:pt x="14607" y="8448"/>
                  </a:cubicBezTo>
                  <a:cubicBezTo>
                    <a:pt x="14731" y="8544"/>
                    <a:pt x="14855" y="8544"/>
                    <a:pt x="14979" y="8640"/>
                  </a:cubicBezTo>
                  <a:cubicBezTo>
                    <a:pt x="14855" y="8448"/>
                    <a:pt x="14772" y="8352"/>
                    <a:pt x="14648" y="8256"/>
                  </a:cubicBezTo>
                  <a:cubicBezTo>
                    <a:pt x="14566" y="8160"/>
                    <a:pt x="14441" y="7968"/>
                    <a:pt x="14359" y="7776"/>
                  </a:cubicBezTo>
                  <a:cubicBezTo>
                    <a:pt x="14276" y="7584"/>
                    <a:pt x="14193" y="7392"/>
                    <a:pt x="14110" y="7296"/>
                  </a:cubicBezTo>
                  <a:cubicBezTo>
                    <a:pt x="14069" y="7200"/>
                    <a:pt x="13986" y="7008"/>
                    <a:pt x="13945" y="6912"/>
                  </a:cubicBezTo>
                  <a:cubicBezTo>
                    <a:pt x="13986" y="6720"/>
                    <a:pt x="14028" y="6624"/>
                    <a:pt x="14069" y="6528"/>
                  </a:cubicBezTo>
                  <a:cubicBezTo>
                    <a:pt x="14152" y="6336"/>
                    <a:pt x="14235" y="6144"/>
                    <a:pt x="14317" y="5952"/>
                  </a:cubicBezTo>
                  <a:cubicBezTo>
                    <a:pt x="14400" y="5760"/>
                    <a:pt x="14483" y="5664"/>
                    <a:pt x="14607" y="5472"/>
                  </a:cubicBezTo>
                  <a:cubicBezTo>
                    <a:pt x="14690" y="5376"/>
                    <a:pt x="14814" y="5280"/>
                    <a:pt x="14938" y="5184"/>
                  </a:cubicBezTo>
                  <a:cubicBezTo>
                    <a:pt x="14814" y="5184"/>
                    <a:pt x="14690" y="5184"/>
                    <a:pt x="14566" y="5280"/>
                  </a:cubicBezTo>
                  <a:cubicBezTo>
                    <a:pt x="14441" y="5376"/>
                    <a:pt x="14317" y="5472"/>
                    <a:pt x="14235" y="5568"/>
                  </a:cubicBezTo>
                  <a:cubicBezTo>
                    <a:pt x="14152" y="5568"/>
                    <a:pt x="14028" y="5760"/>
                    <a:pt x="13945" y="5952"/>
                  </a:cubicBezTo>
                  <a:close/>
                  <a:moveTo>
                    <a:pt x="13117" y="1632"/>
                  </a:moveTo>
                  <a:cubicBezTo>
                    <a:pt x="13241" y="1920"/>
                    <a:pt x="13407" y="2208"/>
                    <a:pt x="13572" y="2400"/>
                  </a:cubicBezTo>
                  <a:cubicBezTo>
                    <a:pt x="13448" y="2016"/>
                    <a:pt x="13324" y="1728"/>
                    <a:pt x="13200" y="1440"/>
                  </a:cubicBezTo>
                  <a:cubicBezTo>
                    <a:pt x="13076" y="1152"/>
                    <a:pt x="12910" y="864"/>
                    <a:pt x="12745" y="672"/>
                  </a:cubicBezTo>
                  <a:cubicBezTo>
                    <a:pt x="12828" y="1056"/>
                    <a:pt x="12952" y="1344"/>
                    <a:pt x="13117" y="1632"/>
                  </a:cubicBezTo>
                  <a:close/>
                  <a:moveTo>
                    <a:pt x="12745" y="2016"/>
                  </a:moveTo>
                  <a:cubicBezTo>
                    <a:pt x="12828" y="2208"/>
                    <a:pt x="12952" y="2400"/>
                    <a:pt x="13076" y="2496"/>
                  </a:cubicBezTo>
                  <a:cubicBezTo>
                    <a:pt x="13035" y="2208"/>
                    <a:pt x="12910" y="2016"/>
                    <a:pt x="12828" y="1824"/>
                  </a:cubicBezTo>
                  <a:cubicBezTo>
                    <a:pt x="12745" y="1632"/>
                    <a:pt x="12621" y="1440"/>
                    <a:pt x="12497" y="1344"/>
                  </a:cubicBezTo>
                  <a:cubicBezTo>
                    <a:pt x="12579" y="1632"/>
                    <a:pt x="12662" y="1824"/>
                    <a:pt x="12745" y="2016"/>
                  </a:cubicBezTo>
                  <a:close/>
                  <a:moveTo>
                    <a:pt x="18041" y="13920"/>
                  </a:moveTo>
                  <a:cubicBezTo>
                    <a:pt x="17834" y="13056"/>
                    <a:pt x="17710" y="12096"/>
                    <a:pt x="17669" y="11136"/>
                  </a:cubicBezTo>
                  <a:cubicBezTo>
                    <a:pt x="17628" y="10176"/>
                    <a:pt x="17669" y="9216"/>
                    <a:pt x="17793" y="8256"/>
                  </a:cubicBezTo>
                  <a:cubicBezTo>
                    <a:pt x="17917" y="7296"/>
                    <a:pt x="18124" y="6432"/>
                    <a:pt x="18455" y="5664"/>
                  </a:cubicBezTo>
                  <a:cubicBezTo>
                    <a:pt x="18083" y="6144"/>
                    <a:pt x="17793" y="7104"/>
                    <a:pt x="17628" y="8064"/>
                  </a:cubicBezTo>
                  <a:cubicBezTo>
                    <a:pt x="17462" y="9024"/>
                    <a:pt x="17421" y="10176"/>
                    <a:pt x="17462" y="11232"/>
                  </a:cubicBezTo>
                  <a:cubicBezTo>
                    <a:pt x="17503" y="12288"/>
                    <a:pt x="17669" y="13344"/>
                    <a:pt x="17917" y="14208"/>
                  </a:cubicBezTo>
                  <a:cubicBezTo>
                    <a:pt x="18041" y="14688"/>
                    <a:pt x="18207" y="14976"/>
                    <a:pt x="18414" y="15360"/>
                  </a:cubicBezTo>
                  <a:cubicBezTo>
                    <a:pt x="18621" y="15648"/>
                    <a:pt x="18828" y="15840"/>
                    <a:pt x="19034" y="15936"/>
                  </a:cubicBezTo>
                  <a:cubicBezTo>
                    <a:pt x="18579" y="15456"/>
                    <a:pt x="18248" y="14784"/>
                    <a:pt x="18041" y="13920"/>
                  </a:cubicBezTo>
                  <a:close/>
                  <a:moveTo>
                    <a:pt x="6124" y="14880"/>
                  </a:moveTo>
                  <a:cubicBezTo>
                    <a:pt x="6041" y="15264"/>
                    <a:pt x="6000" y="15552"/>
                    <a:pt x="5959" y="15936"/>
                  </a:cubicBezTo>
                  <a:cubicBezTo>
                    <a:pt x="5917" y="16320"/>
                    <a:pt x="5917" y="16704"/>
                    <a:pt x="5959" y="17088"/>
                  </a:cubicBezTo>
                  <a:cubicBezTo>
                    <a:pt x="6041" y="16704"/>
                    <a:pt x="6083" y="16416"/>
                    <a:pt x="6083" y="16032"/>
                  </a:cubicBezTo>
                  <a:cubicBezTo>
                    <a:pt x="6166" y="15552"/>
                    <a:pt x="6166" y="15264"/>
                    <a:pt x="6124" y="14880"/>
                  </a:cubicBezTo>
                  <a:close/>
                  <a:moveTo>
                    <a:pt x="14317" y="12000"/>
                  </a:moveTo>
                  <a:cubicBezTo>
                    <a:pt x="14441" y="12096"/>
                    <a:pt x="14566" y="12288"/>
                    <a:pt x="14648" y="12288"/>
                  </a:cubicBezTo>
                  <a:cubicBezTo>
                    <a:pt x="14772" y="12384"/>
                    <a:pt x="14897" y="12384"/>
                    <a:pt x="15021" y="12480"/>
                  </a:cubicBezTo>
                  <a:cubicBezTo>
                    <a:pt x="14897" y="12288"/>
                    <a:pt x="14814" y="12192"/>
                    <a:pt x="14690" y="12096"/>
                  </a:cubicBezTo>
                  <a:cubicBezTo>
                    <a:pt x="14607" y="12000"/>
                    <a:pt x="14483" y="11808"/>
                    <a:pt x="14400" y="11616"/>
                  </a:cubicBezTo>
                  <a:cubicBezTo>
                    <a:pt x="14317" y="11424"/>
                    <a:pt x="14235" y="11328"/>
                    <a:pt x="14152" y="11136"/>
                  </a:cubicBezTo>
                  <a:cubicBezTo>
                    <a:pt x="14110" y="11040"/>
                    <a:pt x="14028" y="10848"/>
                    <a:pt x="13986" y="10752"/>
                  </a:cubicBezTo>
                  <a:cubicBezTo>
                    <a:pt x="14028" y="10560"/>
                    <a:pt x="14069" y="10464"/>
                    <a:pt x="14110" y="10368"/>
                  </a:cubicBezTo>
                  <a:cubicBezTo>
                    <a:pt x="14193" y="10176"/>
                    <a:pt x="14276" y="9984"/>
                    <a:pt x="14359" y="9792"/>
                  </a:cubicBezTo>
                  <a:cubicBezTo>
                    <a:pt x="14441" y="9600"/>
                    <a:pt x="14524" y="9504"/>
                    <a:pt x="14648" y="9312"/>
                  </a:cubicBezTo>
                  <a:cubicBezTo>
                    <a:pt x="14731" y="9216"/>
                    <a:pt x="14855" y="9120"/>
                    <a:pt x="14979" y="9024"/>
                  </a:cubicBezTo>
                  <a:cubicBezTo>
                    <a:pt x="14855" y="9024"/>
                    <a:pt x="14731" y="9024"/>
                    <a:pt x="14607" y="9120"/>
                  </a:cubicBezTo>
                  <a:cubicBezTo>
                    <a:pt x="14483" y="9216"/>
                    <a:pt x="14359" y="9312"/>
                    <a:pt x="14276" y="9408"/>
                  </a:cubicBezTo>
                  <a:cubicBezTo>
                    <a:pt x="14152" y="9504"/>
                    <a:pt x="14069" y="9696"/>
                    <a:pt x="13986" y="9888"/>
                  </a:cubicBezTo>
                  <a:cubicBezTo>
                    <a:pt x="13904" y="10080"/>
                    <a:pt x="13821" y="10272"/>
                    <a:pt x="13738" y="10560"/>
                  </a:cubicBezTo>
                  <a:lnTo>
                    <a:pt x="13697" y="10752"/>
                  </a:lnTo>
                  <a:lnTo>
                    <a:pt x="13738" y="10944"/>
                  </a:lnTo>
                  <a:cubicBezTo>
                    <a:pt x="13821" y="11232"/>
                    <a:pt x="13904" y="11424"/>
                    <a:pt x="13986" y="11616"/>
                  </a:cubicBezTo>
                  <a:cubicBezTo>
                    <a:pt x="14069" y="11712"/>
                    <a:pt x="14193" y="11904"/>
                    <a:pt x="14317" y="12000"/>
                  </a:cubicBezTo>
                  <a:close/>
                  <a:moveTo>
                    <a:pt x="14193" y="15456"/>
                  </a:moveTo>
                  <a:cubicBezTo>
                    <a:pt x="14276" y="15648"/>
                    <a:pt x="14400" y="15840"/>
                    <a:pt x="14524" y="15936"/>
                  </a:cubicBezTo>
                  <a:cubicBezTo>
                    <a:pt x="14648" y="16032"/>
                    <a:pt x="14772" y="16224"/>
                    <a:pt x="14855" y="16224"/>
                  </a:cubicBezTo>
                  <a:cubicBezTo>
                    <a:pt x="14979" y="16320"/>
                    <a:pt x="15104" y="16320"/>
                    <a:pt x="15228" y="16416"/>
                  </a:cubicBezTo>
                  <a:cubicBezTo>
                    <a:pt x="15104" y="16224"/>
                    <a:pt x="15021" y="16128"/>
                    <a:pt x="14897" y="16032"/>
                  </a:cubicBezTo>
                  <a:cubicBezTo>
                    <a:pt x="14814" y="15936"/>
                    <a:pt x="14690" y="15744"/>
                    <a:pt x="14607" y="15552"/>
                  </a:cubicBezTo>
                  <a:cubicBezTo>
                    <a:pt x="14524" y="15360"/>
                    <a:pt x="14441" y="15264"/>
                    <a:pt x="14359" y="15072"/>
                  </a:cubicBezTo>
                  <a:cubicBezTo>
                    <a:pt x="14317" y="14976"/>
                    <a:pt x="14235" y="14784"/>
                    <a:pt x="14193" y="14688"/>
                  </a:cubicBezTo>
                  <a:cubicBezTo>
                    <a:pt x="14235" y="14496"/>
                    <a:pt x="14276" y="14400"/>
                    <a:pt x="14317" y="14304"/>
                  </a:cubicBezTo>
                  <a:cubicBezTo>
                    <a:pt x="14400" y="14112"/>
                    <a:pt x="14483" y="13920"/>
                    <a:pt x="14566" y="13728"/>
                  </a:cubicBezTo>
                  <a:cubicBezTo>
                    <a:pt x="14648" y="13536"/>
                    <a:pt x="14731" y="13440"/>
                    <a:pt x="14855" y="13248"/>
                  </a:cubicBezTo>
                  <a:cubicBezTo>
                    <a:pt x="14938" y="13152"/>
                    <a:pt x="15062" y="13056"/>
                    <a:pt x="15186" y="12960"/>
                  </a:cubicBezTo>
                  <a:cubicBezTo>
                    <a:pt x="15062" y="12960"/>
                    <a:pt x="14938" y="12960"/>
                    <a:pt x="14814" y="13056"/>
                  </a:cubicBezTo>
                  <a:cubicBezTo>
                    <a:pt x="14690" y="13152"/>
                    <a:pt x="14566" y="13248"/>
                    <a:pt x="14483" y="13344"/>
                  </a:cubicBezTo>
                  <a:cubicBezTo>
                    <a:pt x="14359" y="13440"/>
                    <a:pt x="14276" y="13632"/>
                    <a:pt x="14193" y="13824"/>
                  </a:cubicBezTo>
                  <a:cubicBezTo>
                    <a:pt x="14110" y="14016"/>
                    <a:pt x="14028" y="14208"/>
                    <a:pt x="13945" y="14496"/>
                  </a:cubicBezTo>
                  <a:lnTo>
                    <a:pt x="13904" y="14688"/>
                  </a:lnTo>
                  <a:lnTo>
                    <a:pt x="13945" y="14880"/>
                  </a:lnTo>
                  <a:cubicBezTo>
                    <a:pt x="14028" y="15072"/>
                    <a:pt x="14110" y="15264"/>
                    <a:pt x="14193" y="15456"/>
                  </a:cubicBezTo>
                  <a:close/>
                  <a:moveTo>
                    <a:pt x="14690" y="19872"/>
                  </a:moveTo>
                  <a:cubicBezTo>
                    <a:pt x="14772" y="19680"/>
                    <a:pt x="14814" y="19584"/>
                    <a:pt x="14897" y="19392"/>
                  </a:cubicBezTo>
                  <a:cubicBezTo>
                    <a:pt x="14814" y="19392"/>
                    <a:pt x="14690" y="19584"/>
                    <a:pt x="14607" y="19680"/>
                  </a:cubicBezTo>
                  <a:cubicBezTo>
                    <a:pt x="14524" y="19776"/>
                    <a:pt x="14441" y="19968"/>
                    <a:pt x="14359" y="20064"/>
                  </a:cubicBezTo>
                  <a:cubicBezTo>
                    <a:pt x="14193" y="20352"/>
                    <a:pt x="14069" y="20640"/>
                    <a:pt x="13945" y="21120"/>
                  </a:cubicBezTo>
                  <a:cubicBezTo>
                    <a:pt x="14110" y="20928"/>
                    <a:pt x="14276" y="20640"/>
                    <a:pt x="14441" y="20352"/>
                  </a:cubicBezTo>
                  <a:cubicBezTo>
                    <a:pt x="14566" y="20160"/>
                    <a:pt x="14648" y="20064"/>
                    <a:pt x="14690" y="19872"/>
                  </a:cubicBezTo>
                  <a:close/>
                  <a:moveTo>
                    <a:pt x="14731" y="20448"/>
                  </a:moveTo>
                  <a:cubicBezTo>
                    <a:pt x="14524" y="20832"/>
                    <a:pt x="14317" y="21120"/>
                    <a:pt x="14152" y="21600"/>
                  </a:cubicBezTo>
                  <a:cubicBezTo>
                    <a:pt x="14400" y="21408"/>
                    <a:pt x="14607" y="21024"/>
                    <a:pt x="14814" y="20736"/>
                  </a:cubicBezTo>
                  <a:cubicBezTo>
                    <a:pt x="14897" y="20544"/>
                    <a:pt x="15021" y="20352"/>
                    <a:pt x="15103" y="20160"/>
                  </a:cubicBezTo>
                  <a:cubicBezTo>
                    <a:pt x="15186" y="19968"/>
                    <a:pt x="15310" y="19776"/>
                    <a:pt x="15352" y="19488"/>
                  </a:cubicBezTo>
                  <a:cubicBezTo>
                    <a:pt x="15228" y="19680"/>
                    <a:pt x="15145" y="19776"/>
                    <a:pt x="15021" y="19968"/>
                  </a:cubicBezTo>
                  <a:cubicBezTo>
                    <a:pt x="14897" y="20160"/>
                    <a:pt x="14814" y="20256"/>
                    <a:pt x="14731" y="20448"/>
                  </a:cubicBezTo>
                  <a:close/>
                  <a:moveTo>
                    <a:pt x="14441" y="19392"/>
                  </a:moveTo>
                  <a:cubicBezTo>
                    <a:pt x="14317" y="19488"/>
                    <a:pt x="14235" y="19680"/>
                    <a:pt x="14152" y="19872"/>
                  </a:cubicBezTo>
                  <a:cubicBezTo>
                    <a:pt x="14069" y="20064"/>
                    <a:pt x="13986" y="20256"/>
                    <a:pt x="13945" y="20544"/>
                  </a:cubicBezTo>
                  <a:cubicBezTo>
                    <a:pt x="14069" y="20448"/>
                    <a:pt x="14152" y="20256"/>
                    <a:pt x="14235" y="20064"/>
                  </a:cubicBezTo>
                  <a:cubicBezTo>
                    <a:pt x="14317" y="19776"/>
                    <a:pt x="14400" y="19584"/>
                    <a:pt x="14441" y="19392"/>
                  </a:cubicBezTo>
                  <a:close/>
                  <a:moveTo>
                    <a:pt x="11669" y="11808"/>
                  </a:moveTo>
                  <a:cubicBezTo>
                    <a:pt x="11586" y="11616"/>
                    <a:pt x="11503" y="11520"/>
                    <a:pt x="11421" y="11328"/>
                  </a:cubicBezTo>
                  <a:cubicBezTo>
                    <a:pt x="11379" y="11232"/>
                    <a:pt x="11297" y="11040"/>
                    <a:pt x="11255" y="10944"/>
                  </a:cubicBezTo>
                  <a:cubicBezTo>
                    <a:pt x="11297" y="10752"/>
                    <a:pt x="11338" y="10656"/>
                    <a:pt x="11379" y="10560"/>
                  </a:cubicBezTo>
                  <a:cubicBezTo>
                    <a:pt x="11462" y="10368"/>
                    <a:pt x="11545" y="10176"/>
                    <a:pt x="11628" y="9984"/>
                  </a:cubicBezTo>
                  <a:cubicBezTo>
                    <a:pt x="11710" y="9792"/>
                    <a:pt x="11793" y="9696"/>
                    <a:pt x="11917" y="9504"/>
                  </a:cubicBezTo>
                  <a:cubicBezTo>
                    <a:pt x="12000" y="9408"/>
                    <a:pt x="12124" y="9312"/>
                    <a:pt x="12248" y="9216"/>
                  </a:cubicBezTo>
                  <a:cubicBezTo>
                    <a:pt x="12124" y="9216"/>
                    <a:pt x="12000" y="9216"/>
                    <a:pt x="11876" y="9312"/>
                  </a:cubicBezTo>
                  <a:cubicBezTo>
                    <a:pt x="11752" y="9408"/>
                    <a:pt x="11628" y="9504"/>
                    <a:pt x="11545" y="9600"/>
                  </a:cubicBezTo>
                  <a:cubicBezTo>
                    <a:pt x="11421" y="9696"/>
                    <a:pt x="11338" y="9888"/>
                    <a:pt x="11255" y="10080"/>
                  </a:cubicBezTo>
                  <a:cubicBezTo>
                    <a:pt x="11172" y="10272"/>
                    <a:pt x="11090" y="10464"/>
                    <a:pt x="11007" y="10752"/>
                  </a:cubicBezTo>
                  <a:lnTo>
                    <a:pt x="10966" y="10944"/>
                  </a:lnTo>
                  <a:lnTo>
                    <a:pt x="11007" y="11136"/>
                  </a:lnTo>
                  <a:cubicBezTo>
                    <a:pt x="11090" y="11424"/>
                    <a:pt x="11172" y="11616"/>
                    <a:pt x="11255" y="11808"/>
                  </a:cubicBezTo>
                  <a:cubicBezTo>
                    <a:pt x="11338" y="12000"/>
                    <a:pt x="11462" y="12192"/>
                    <a:pt x="11586" y="12288"/>
                  </a:cubicBezTo>
                  <a:cubicBezTo>
                    <a:pt x="11710" y="12384"/>
                    <a:pt x="11834" y="12576"/>
                    <a:pt x="11917" y="12576"/>
                  </a:cubicBezTo>
                  <a:cubicBezTo>
                    <a:pt x="12041" y="12672"/>
                    <a:pt x="12166" y="12672"/>
                    <a:pt x="12290" y="12768"/>
                  </a:cubicBezTo>
                  <a:cubicBezTo>
                    <a:pt x="12166" y="12576"/>
                    <a:pt x="12083" y="12480"/>
                    <a:pt x="11959" y="12384"/>
                  </a:cubicBezTo>
                  <a:cubicBezTo>
                    <a:pt x="11834" y="12096"/>
                    <a:pt x="11752" y="11904"/>
                    <a:pt x="11669" y="11808"/>
                  </a:cubicBezTo>
                  <a:close/>
                  <a:moveTo>
                    <a:pt x="13159" y="13728"/>
                  </a:moveTo>
                  <a:cubicBezTo>
                    <a:pt x="13076" y="13536"/>
                    <a:pt x="12993" y="13440"/>
                    <a:pt x="12910" y="13248"/>
                  </a:cubicBezTo>
                  <a:cubicBezTo>
                    <a:pt x="12869" y="13152"/>
                    <a:pt x="12786" y="12960"/>
                    <a:pt x="12745" y="12864"/>
                  </a:cubicBezTo>
                  <a:cubicBezTo>
                    <a:pt x="12786" y="12672"/>
                    <a:pt x="12828" y="12576"/>
                    <a:pt x="12869" y="12480"/>
                  </a:cubicBezTo>
                  <a:cubicBezTo>
                    <a:pt x="12952" y="12288"/>
                    <a:pt x="13035" y="12096"/>
                    <a:pt x="13117" y="11904"/>
                  </a:cubicBezTo>
                  <a:cubicBezTo>
                    <a:pt x="13200" y="11712"/>
                    <a:pt x="13283" y="11616"/>
                    <a:pt x="13407" y="11424"/>
                  </a:cubicBezTo>
                  <a:cubicBezTo>
                    <a:pt x="13490" y="11328"/>
                    <a:pt x="13614" y="11232"/>
                    <a:pt x="13738" y="11136"/>
                  </a:cubicBezTo>
                  <a:cubicBezTo>
                    <a:pt x="13614" y="11136"/>
                    <a:pt x="13490" y="11136"/>
                    <a:pt x="13366" y="11232"/>
                  </a:cubicBezTo>
                  <a:cubicBezTo>
                    <a:pt x="13241" y="11328"/>
                    <a:pt x="13117" y="11424"/>
                    <a:pt x="13034" y="11520"/>
                  </a:cubicBezTo>
                  <a:cubicBezTo>
                    <a:pt x="12910" y="11616"/>
                    <a:pt x="12828" y="11808"/>
                    <a:pt x="12745" y="12000"/>
                  </a:cubicBezTo>
                  <a:cubicBezTo>
                    <a:pt x="12662" y="12192"/>
                    <a:pt x="12579" y="12384"/>
                    <a:pt x="12497" y="12672"/>
                  </a:cubicBezTo>
                  <a:lnTo>
                    <a:pt x="12455" y="12864"/>
                  </a:lnTo>
                  <a:lnTo>
                    <a:pt x="12497" y="13056"/>
                  </a:lnTo>
                  <a:cubicBezTo>
                    <a:pt x="12579" y="13344"/>
                    <a:pt x="12662" y="13536"/>
                    <a:pt x="12745" y="13728"/>
                  </a:cubicBezTo>
                  <a:cubicBezTo>
                    <a:pt x="12828" y="13920"/>
                    <a:pt x="12952" y="14112"/>
                    <a:pt x="13076" y="14208"/>
                  </a:cubicBezTo>
                  <a:cubicBezTo>
                    <a:pt x="13200" y="14304"/>
                    <a:pt x="13324" y="14496"/>
                    <a:pt x="13407" y="14496"/>
                  </a:cubicBezTo>
                  <a:cubicBezTo>
                    <a:pt x="13531" y="14592"/>
                    <a:pt x="13655" y="14592"/>
                    <a:pt x="13779" y="14688"/>
                  </a:cubicBezTo>
                  <a:cubicBezTo>
                    <a:pt x="13655" y="14496"/>
                    <a:pt x="13572" y="14400"/>
                    <a:pt x="13448" y="14304"/>
                  </a:cubicBezTo>
                  <a:cubicBezTo>
                    <a:pt x="13324" y="14016"/>
                    <a:pt x="13241" y="13920"/>
                    <a:pt x="13159" y="13728"/>
                  </a:cubicBezTo>
                  <a:close/>
                  <a:moveTo>
                    <a:pt x="6124" y="16992"/>
                  </a:moveTo>
                  <a:cubicBezTo>
                    <a:pt x="6248" y="16896"/>
                    <a:pt x="6372" y="16704"/>
                    <a:pt x="6497" y="16512"/>
                  </a:cubicBezTo>
                  <a:cubicBezTo>
                    <a:pt x="6621" y="16320"/>
                    <a:pt x="6703" y="16128"/>
                    <a:pt x="6786" y="15840"/>
                  </a:cubicBezTo>
                  <a:cubicBezTo>
                    <a:pt x="6662" y="15936"/>
                    <a:pt x="6538" y="16128"/>
                    <a:pt x="6414" y="16320"/>
                  </a:cubicBezTo>
                  <a:cubicBezTo>
                    <a:pt x="6331" y="16512"/>
                    <a:pt x="6207" y="16704"/>
                    <a:pt x="6124" y="16992"/>
                  </a:cubicBezTo>
                  <a:close/>
                  <a:moveTo>
                    <a:pt x="12828" y="9984"/>
                  </a:moveTo>
                  <a:cubicBezTo>
                    <a:pt x="12952" y="10080"/>
                    <a:pt x="13076" y="10272"/>
                    <a:pt x="13159" y="10272"/>
                  </a:cubicBezTo>
                  <a:cubicBezTo>
                    <a:pt x="13283" y="10368"/>
                    <a:pt x="13407" y="10368"/>
                    <a:pt x="13531" y="10464"/>
                  </a:cubicBezTo>
                  <a:cubicBezTo>
                    <a:pt x="13407" y="10272"/>
                    <a:pt x="13324" y="10176"/>
                    <a:pt x="13200" y="10080"/>
                  </a:cubicBezTo>
                  <a:cubicBezTo>
                    <a:pt x="13117" y="9984"/>
                    <a:pt x="12993" y="9792"/>
                    <a:pt x="12910" y="9600"/>
                  </a:cubicBezTo>
                  <a:cubicBezTo>
                    <a:pt x="12828" y="9408"/>
                    <a:pt x="12745" y="9312"/>
                    <a:pt x="12662" y="9120"/>
                  </a:cubicBezTo>
                  <a:cubicBezTo>
                    <a:pt x="12621" y="9024"/>
                    <a:pt x="12538" y="8832"/>
                    <a:pt x="12497" y="8736"/>
                  </a:cubicBezTo>
                  <a:cubicBezTo>
                    <a:pt x="12538" y="8544"/>
                    <a:pt x="12579" y="8448"/>
                    <a:pt x="12621" y="8352"/>
                  </a:cubicBezTo>
                  <a:cubicBezTo>
                    <a:pt x="12703" y="8160"/>
                    <a:pt x="12786" y="7968"/>
                    <a:pt x="12869" y="7776"/>
                  </a:cubicBezTo>
                  <a:cubicBezTo>
                    <a:pt x="12952" y="7584"/>
                    <a:pt x="13035" y="7488"/>
                    <a:pt x="13159" y="7296"/>
                  </a:cubicBezTo>
                  <a:cubicBezTo>
                    <a:pt x="13241" y="7200"/>
                    <a:pt x="13366" y="7104"/>
                    <a:pt x="13490" y="7008"/>
                  </a:cubicBezTo>
                  <a:cubicBezTo>
                    <a:pt x="13366" y="7008"/>
                    <a:pt x="13241" y="7008"/>
                    <a:pt x="13117" y="7104"/>
                  </a:cubicBezTo>
                  <a:cubicBezTo>
                    <a:pt x="12993" y="7200"/>
                    <a:pt x="12869" y="7296"/>
                    <a:pt x="12786" y="7392"/>
                  </a:cubicBezTo>
                  <a:cubicBezTo>
                    <a:pt x="12662" y="7488"/>
                    <a:pt x="12579" y="7680"/>
                    <a:pt x="12497" y="7872"/>
                  </a:cubicBezTo>
                  <a:cubicBezTo>
                    <a:pt x="12414" y="8064"/>
                    <a:pt x="12331" y="8256"/>
                    <a:pt x="12248" y="8544"/>
                  </a:cubicBezTo>
                  <a:lnTo>
                    <a:pt x="12207" y="8736"/>
                  </a:lnTo>
                  <a:lnTo>
                    <a:pt x="12248" y="8928"/>
                  </a:lnTo>
                  <a:cubicBezTo>
                    <a:pt x="12331" y="9216"/>
                    <a:pt x="12414" y="9408"/>
                    <a:pt x="12497" y="9600"/>
                  </a:cubicBezTo>
                  <a:cubicBezTo>
                    <a:pt x="12621" y="9600"/>
                    <a:pt x="12703" y="9792"/>
                    <a:pt x="12828" y="9984"/>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7" name="Shape">
              <a:extLst>
                <a:ext uri="{FF2B5EF4-FFF2-40B4-BE49-F238E27FC236}">
                  <a16:creationId xmlns:a16="http://schemas.microsoft.com/office/drawing/2014/main" id="{CB857642-36DB-4581-BE48-8F0257045422}"/>
                </a:ext>
              </a:extLst>
            </p:cNvPr>
            <p:cNvSpPr/>
            <p:nvPr/>
          </p:nvSpPr>
          <p:spPr>
            <a:xfrm>
              <a:off x="2705101" y="2141726"/>
              <a:ext cx="54909" cy="53127"/>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39"/>
                    <a:pt x="12961" y="3240"/>
                  </a:cubicBezTo>
                  <a:cubicBezTo>
                    <a:pt x="12961" y="2340"/>
                    <a:pt x="12961" y="1440"/>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73" name="Group 72">
            <a:extLst>
              <a:ext uri="{FF2B5EF4-FFF2-40B4-BE49-F238E27FC236}">
                <a16:creationId xmlns:a16="http://schemas.microsoft.com/office/drawing/2014/main" id="{D0487AE3-2508-42BD-A2C0-7C5E440C7620}"/>
              </a:ext>
            </a:extLst>
          </p:cNvPr>
          <p:cNvGrpSpPr/>
          <p:nvPr/>
        </p:nvGrpSpPr>
        <p:grpSpPr>
          <a:xfrm>
            <a:off x="2567829" y="5189164"/>
            <a:ext cx="1732372" cy="661655"/>
            <a:chOff x="2567829" y="5189164"/>
            <a:chExt cx="1732372" cy="661655"/>
          </a:xfrm>
        </p:grpSpPr>
        <p:sp>
          <p:nvSpPr>
            <p:cNvPr id="48" name="Shape">
              <a:extLst>
                <a:ext uri="{FF2B5EF4-FFF2-40B4-BE49-F238E27FC236}">
                  <a16:creationId xmlns:a16="http://schemas.microsoft.com/office/drawing/2014/main" id="{F7CAACB4-2CF2-41BF-8CFF-7B57E725D792}"/>
                </a:ext>
              </a:extLst>
            </p:cNvPr>
            <p:cNvSpPr/>
            <p:nvPr/>
          </p:nvSpPr>
          <p:spPr>
            <a:xfrm>
              <a:off x="2567829" y="5189166"/>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1A3154D5-E10D-4006-8195-EC46F09B14AE}"/>
                </a:ext>
              </a:extLst>
            </p:cNvPr>
            <p:cNvSpPr/>
            <p:nvPr/>
          </p:nvSpPr>
          <p:spPr>
            <a:xfrm>
              <a:off x="2677646" y="5189164"/>
              <a:ext cx="1433124" cy="620474"/>
            </a:xfrm>
            <a:custGeom>
              <a:avLst/>
              <a:gdLst/>
              <a:ahLst/>
              <a:cxnLst>
                <a:cxn ang="0">
                  <a:pos x="wd2" y="hd2"/>
                </a:cxn>
                <a:cxn ang="5400000">
                  <a:pos x="wd2" y="hd2"/>
                </a:cxn>
                <a:cxn ang="10800000">
                  <a:pos x="wd2" y="hd2"/>
                </a:cxn>
                <a:cxn ang="16200000">
                  <a:pos x="wd2" y="hd2"/>
                </a:cxn>
              </a:cxnLst>
              <a:rect l="0" t="0" r="r" b="b"/>
              <a:pathLst>
                <a:path w="21600" h="21600" extrusionOk="0">
                  <a:moveTo>
                    <a:pt x="21600" y="9653"/>
                  </a:moveTo>
                  <a:cubicBezTo>
                    <a:pt x="21600" y="9749"/>
                    <a:pt x="21600" y="9844"/>
                    <a:pt x="21600" y="9844"/>
                  </a:cubicBezTo>
                  <a:cubicBezTo>
                    <a:pt x="21517" y="11087"/>
                    <a:pt x="21103" y="12138"/>
                    <a:pt x="20483" y="12043"/>
                  </a:cubicBezTo>
                  <a:cubicBezTo>
                    <a:pt x="19903" y="11947"/>
                    <a:pt x="19448" y="10896"/>
                    <a:pt x="19448" y="9558"/>
                  </a:cubicBezTo>
                  <a:cubicBezTo>
                    <a:pt x="19448" y="8220"/>
                    <a:pt x="19945" y="7073"/>
                    <a:pt x="20524" y="7073"/>
                  </a:cubicBezTo>
                  <a:cubicBezTo>
                    <a:pt x="21103" y="7073"/>
                    <a:pt x="21517" y="8124"/>
                    <a:pt x="21600" y="9271"/>
                  </a:cubicBezTo>
                  <a:cubicBezTo>
                    <a:pt x="21600" y="9462"/>
                    <a:pt x="21600" y="9558"/>
                    <a:pt x="21600" y="9653"/>
                  </a:cubicBezTo>
                  <a:close/>
                  <a:moveTo>
                    <a:pt x="1324" y="7073"/>
                  </a:moveTo>
                  <a:cubicBezTo>
                    <a:pt x="1655" y="7455"/>
                    <a:pt x="1986" y="7837"/>
                    <a:pt x="2317" y="8124"/>
                  </a:cubicBezTo>
                  <a:cubicBezTo>
                    <a:pt x="2648" y="8506"/>
                    <a:pt x="2979" y="8793"/>
                    <a:pt x="3310" y="9175"/>
                  </a:cubicBezTo>
                  <a:lnTo>
                    <a:pt x="3807" y="9653"/>
                  </a:lnTo>
                  <a:cubicBezTo>
                    <a:pt x="3972" y="9844"/>
                    <a:pt x="4138" y="9940"/>
                    <a:pt x="4303" y="10227"/>
                  </a:cubicBezTo>
                  <a:cubicBezTo>
                    <a:pt x="4014" y="9749"/>
                    <a:pt x="3683" y="9366"/>
                    <a:pt x="3352" y="8984"/>
                  </a:cubicBezTo>
                  <a:cubicBezTo>
                    <a:pt x="3021" y="8602"/>
                    <a:pt x="2690" y="8219"/>
                    <a:pt x="2359" y="7933"/>
                  </a:cubicBezTo>
                  <a:cubicBezTo>
                    <a:pt x="2028" y="7550"/>
                    <a:pt x="1697" y="7264"/>
                    <a:pt x="1365" y="6881"/>
                  </a:cubicBezTo>
                  <a:cubicBezTo>
                    <a:pt x="1034" y="6595"/>
                    <a:pt x="703" y="6212"/>
                    <a:pt x="372" y="5926"/>
                  </a:cubicBezTo>
                  <a:cubicBezTo>
                    <a:pt x="538" y="6117"/>
                    <a:pt x="703" y="6308"/>
                    <a:pt x="869" y="6499"/>
                  </a:cubicBezTo>
                  <a:lnTo>
                    <a:pt x="1324" y="7073"/>
                  </a:lnTo>
                  <a:close/>
                  <a:moveTo>
                    <a:pt x="12497" y="2485"/>
                  </a:moveTo>
                  <a:cubicBezTo>
                    <a:pt x="12579" y="2581"/>
                    <a:pt x="12662" y="2772"/>
                    <a:pt x="12745" y="2772"/>
                  </a:cubicBezTo>
                  <a:cubicBezTo>
                    <a:pt x="12703" y="2581"/>
                    <a:pt x="12662" y="2389"/>
                    <a:pt x="12579" y="2294"/>
                  </a:cubicBezTo>
                  <a:cubicBezTo>
                    <a:pt x="12497" y="2198"/>
                    <a:pt x="12455" y="2007"/>
                    <a:pt x="12331" y="2007"/>
                  </a:cubicBezTo>
                  <a:cubicBezTo>
                    <a:pt x="12372" y="2198"/>
                    <a:pt x="12414" y="2294"/>
                    <a:pt x="12497" y="2485"/>
                  </a:cubicBezTo>
                  <a:close/>
                  <a:moveTo>
                    <a:pt x="3228" y="13763"/>
                  </a:moveTo>
                  <a:cubicBezTo>
                    <a:pt x="2855" y="14050"/>
                    <a:pt x="2483" y="14336"/>
                    <a:pt x="2152" y="14623"/>
                  </a:cubicBezTo>
                  <a:cubicBezTo>
                    <a:pt x="1779" y="14910"/>
                    <a:pt x="1448" y="15196"/>
                    <a:pt x="1076" y="15483"/>
                  </a:cubicBezTo>
                  <a:lnTo>
                    <a:pt x="538" y="15961"/>
                  </a:lnTo>
                  <a:cubicBezTo>
                    <a:pt x="372" y="16152"/>
                    <a:pt x="166" y="16248"/>
                    <a:pt x="0" y="16439"/>
                  </a:cubicBezTo>
                  <a:cubicBezTo>
                    <a:pt x="166" y="16343"/>
                    <a:pt x="372" y="16152"/>
                    <a:pt x="538" y="16057"/>
                  </a:cubicBezTo>
                  <a:lnTo>
                    <a:pt x="1076" y="15674"/>
                  </a:lnTo>
                  <a:cubicBezTo>
                    <a:pt x="1448" y="15388"/>
                    <a:pt x="1821" y="15101"/>
                    <a:pt x="2152" y="14814"/>
                  </a:cubicBezTo>
                  <a:cubicBezTo>
                    <a:pt x="2524" y="14527"/>
                    <a:pt x="2855" y="14241"/>
                    <a:pt x="3228" y="13954"/>
                  </a:cubicBezTo>
                  <a:lnTo>
                    <a:pt x="3766" y="13476"/>
                  </a:lnTo>
                  <a:cubicBezTo>
                    <a:pt x="3931" y="13285"/>
                    <a:pt x="4138" y="13189"/>
                    <a:pt x="4304" y="12998"/>
                  </a:cubicBezTo>
                  <a:cubicBezTo>
                    <a:pt x="4138" y="13094"/>
                    <a:pt x="3931" y="13285"/>
                    <a:pt x="3766" y="13381"/>
                  </a:cubicBezTo>
                  <a:lnTo>
                    <a:pt x="3228" y="13763"/>
                  </a:lnTo>
                  <a:close/>
                  <a:moveTo>
                    <a:pt x="1283" y="8506"/>
                  </a:moveTo>
                  <a:cubicBezTo>
                    <a:pt x="1779" y="9080"/>
                    <a:pt x="2276" y="9462"/>
                    <a:pt x="2772" y="9940"/>
                  </a:cubicBezTo>
                  <a:cubicBezTo>
                    <a:pt x="3269" y="10322"/>
                    <a:pt x="3807" y="10800"/>
                    <a:pt x="4303" y="11087"/>
                  </a:cubicBezTo>
                  <a:cubicBezTo>
                    <a:pt x="3807" y="10513"/>
                    <a:pt x="3310" y="10131"/>
                    <a:pt x="2814" y="9653"/>
                  </a:cubicBezTo>
                  <a:cubicBezTo>
                    <a:pt x="2317" y="9175"/>
                    <a:pt x="1821" y="8793"/>
                    <a:pt x="1283" y="8506"/>
                  </a:cubicBezTo>
                  <a:close/>
                  <a:moveTo>
                    <a:pt x="910" y="14050"/>
                  </a:moveTo>
                  <a:cubicBezTo>
                    <a:pt x="1490" y="13859"/>
                    <a:pt x="2069" y="13667"/>
                    <a:pt x="2607" y="13381"/>
                  </a:cubicBezTo>
                  <a:cubicBezTo>
                    <a:pt x="3186" y="13094"/>
                    <a:pt x="3724" y="12807"/>
                    <a:pt x="4303" y="12425"/>
                  </a:cubicBezTo>
                  <a:cubicBezTo>
                    <a:pt x="3724" y="12616"/>
                    <a:pt x="3145" y="12807"/>
                    <a:pt x="2607" y="13094"/>
                  </a:cubicBezTo>
                  <a:cubicBezTo>
                    <a:pt x="2028" y="13285"/>
                    <a:pt x="1490" y="13667"/>
                    <a:pt x="910" y="14050"/>
                  </a:cubicBezTo>
                  <a:close/>
                  <a:moveTo>
                    <a:pt x="2069" y="11373"/>
                  </a:moveTo>
                  <a:cubicBezTo>
                    <a:pt x="2441" y="11565"/>
                    <a:pt x="2814" y="11660"/>
                    <a:pt x="3186" y="11756"/>
                  </a:cubicBezTo>
                  <a:cubicBezTo>
                    <a:pt x="3559" y="11851"/>
                    <a:pt x="3931" y="11851"/>
                    <a:pt x="4345" y="11851"/>
                  </a:cubicBezTo>
                  <a:cubicBezTo>
                    <a:pt x="3972" y="11660"/>
                    <a:pt x="3600" y="11565"/>
                    <a:pt x="3228" y="11469"/>
                  </a:cubicBezTo>
                  <a:cubicBezTo>
                    <a:pt x="2814" y="11373"/>
                    <a:pt x="2441" y="11278"/>
                    <a:pt x="2069" y="11373"/>
                  </a:cubicBezTo>
                  <a:close/>
                  <a:moveTo>
                    <a:pt x="13572" y="1338"/>
                  </a:moveTo>
                  <a:cubicBezTo>
                    <a:pt x="13821" y="1720"/>
                    <a:pt x="14028" y="2198"/>
                    <a:pt x="14276" y="2485"/>
                  </a:cubicBezTo>
                  <a:cubicBezTo>
                    <a:pt x="14069" y="2007"/>
                    <a:pt x="13862" y="1529"/>
                    <a:pt x="13614" y="1147"/>
                  </a:cubicBezTo>
                  <a:cubicBezTo>
                    <a:pt x="13366" y="765"/>
                    <a:pt x="13159" y="287"/>
                    <a:pt x="12910" y="0"/>
                  </a:cubicBezTo>
                  <a:cubicBezTo>
                    <a:pt x="13159" y="478"/>
                    <a:pt x="13366" y="956"/>
                    <a:pt x="13572" y="1338"/>
                  </a:cubicBezTo>
                  <a:close/>
                  <a:moveTo>
                    <a:pt x="13945" y="6021"/>
                  </a:moveTo>
                  <a:cubicBezTo>
                    <a:pt x="13862" y="6212"/>
                    <a:pt x="13779" y="6404"/>
                    <a:pt x="13697" y="6690"/>
                  </a:cubicBezTo>
                  <a:lnTo>
                    <a:pt x="13655" y="6881"/>
                  </a:lnTo>
                  <a:lnTo>
                    <a:pt x="13697" y="7072"/>
                  </a:lnTo>
                  <a:cubicBezTo>
                    <a:pt x="13779" y="7359"/>
                    <a:pt x="13862" y="7550"/>
                    <a:pt x="13945" y="7741"/>
                  </a:cubicBezTo>
                  <a:cubicBezTo>
                    <a:pt x="14028" y="7933"/>
                    <a:pt x="14152" y="8124"/>
                    <a:pt x="14276" y="8219"/>
                  </a:cubicBezTo>
                  <a:cubicBezTo>
                    <a:pt x="14400" y="8315"/>
                    <a:pt x="14524" y="8506"/>
                    <a:pt x="14607" y="8506"/>
                  </a:cubicBezTo>
                  <a:cubicBezTo>
                    <a:pt x="14731" y="8602"/>
                    <a:pt x="14855" y="8602"/>
                    <a:pt x="14979" y="8697"/>
                  </a:cubicBezTo>
                  <a:cubicBezTo>
                    <a:pt x="14855" y="8506"/>
                    <a:pt x="14772" y="8410"/>
                    <a:pt x="14648" y="8315"/>
                  </a:cubicBezTo>
                  <a:cubicBezTo>
                    <a:pt x="14566" y="8219"/>
                    <a:pt x="14441" y="8028"/>
                    <a:pt x="14359" y="7837"/>
                  </a:cubicBezTo>
                  <a:cubicBezTo>
                    <a:pt x="14276" y="7646"/>
                    <a:pt x="14193" y="7550"/>
                    <a:pt x="14110" y="7359"/>
                  </a:cubicBezTo>
                  <a:cubicBezTo>
                    <a:pt x="14069" y="7264"/>
                    <a:pt x="13986" y="7072"/>
                    <a:pt x="13945" y="6977"/>
                  </a:cubicBezTo>
                  <a:cubicBezTo>
                    <a:pt x="13986" y="6786"/>
                    <a:pt x="14028" y="6690"/>
                    <a:pt x="14069" y="6594"/>
                  </a:cubicBezTo>
                  <a:cubicBezTo>
                    <a:pt x="14152" y="6403"/>
                    <a:pt x="14235" y="6212"/>
                    <a:pt x="14317" y="6021"/>
                  </a:cubicBezTo>
                  <a:cubicBezTo>
                    <a:pt x="14400" y="5830"/>
                    <a:pt x="14483" y="5734"/>
                    <a:pt x="14607" y="5543"/>
                  </a:cubicBezTo>
                  <a:cubicBezTo>
                    <a:pt x="14690" y="5448"/>
                    <a:pt x="14814" y="5352"/>
                    <a:pt x="14938" y="5256"/>
                  </a:cubicBezTo>
                  <a:cubicBezTo>
                    <a:pt x="14814" y="5256"/>
                    <a:pt x="14690" y="5256"/>
                    <a:pt x="14566" y="5352"/>
                  </a:cubicBezTo>
                  <a:cubicBezTo>
                    <a:pt x="14441" y="5448"/>
                    <a:pt x="14317" y="5543"/>
                    <a:pt x="14235" y="5639"/>
                  </a:cubicBezTo>
                  <a:cubicBezTo>
                    <a:pt x="14152" y="5639"/>
                    <a:pt x="14069" y="5830"/>
                    <a:pt x="13945" y="6021"/>
                  </a:cubicBezTo>
                  <a:close/>
                  <a:moveTo>
                    <a:pt x="13117" y="1625"/>
                  </a:moveTo>
                  <a:cubicBezTo>
                    <a:pt x="13241" y="1912"/>
                    <a:pt x="13407" y="2198"/>
                    <a:pt x="13572" y="2389"/>
                  </a:cubicBezTo>
                  <a:cubicBezTo>
                    <a:pt x="13448" y="2007"/>
                    <a:pt x="13324" y="1721"/>
                    <a:pt x="13200" y="1434"/>
                  </a:cubicBezTo>
                  <a:cubicBezTo>
                    <a:pt x="13076" y="1147"/>
                    <a:pt x="12910" y="860"/>
                    <a:pt x="12745" y="669"/>
                  </a:cubicBezTo>
                  <a:cubicBezTo>
                    <a:pt x="12828" y="1051"/>
                    <a:pt x="12993" y="1338"/>
                    <a:pt x="13117" y="1625"/>
                  </a:cubicBezTo>
                  <a:close/>
                  <a:moveTo>
                    <a:pt x="12786" y="2007"/>
                  </a:moveTo>
                  <a:cubicBezTo>
                    <a:pt x="12869" y="2198"/>
                    <a:pt x="12993" y="2389"/>
                    <a:pt x="13117" y="2485"/>
                  </a:cubicBezTo>
                  <a:cubicBezTo>
                    <a:pt x="13076" y="2198"/>
                    <a:pt x="12952" y="2007"/>
                    <a:pt x="12869" y="1816"/>
                  </a:cubicBezTo>
                  <a:cubicBezTo>
                    <a:pt x="12786" y="1625"/>
                    <a:pt x="12662" y="1434"/>
                    <a:pt x="12538" y="1338"/>
                  </a:cubicBezTo>
                  <a:cubicBezTo>
                    <a:pt x="12579" y="1625"/>
                    <a:pt x="12662" y="1816"/>
                    <a:pt x="12786" y="2007"/>
                  </a:cubicBezTo>
                  <a:close/>
                  <a:moveTo>
                    <a:pt x="18041" y="13954"/>
                  </a:moveTo>
                  <a:cubicBezTo>
                    <a:pt x="17834" y="13094"/>
                    <a:pt x="17710" y="12138"/>
                    <a:pt x="17669" y="11182"/>
                  </a:cubicBezTo>
                  <a:cubicBezTo>
                    <a:pt x="17628" y="10227"/>
                    <a:pt x="17669" y="9271"/>
                    <a:pt x="17793" y="8315"/>
                  </a:cubicBezTo>
                  <a:cubicBezTo>
                    <a:pt x="17917" y="7359"/>
                    <a:pt x="18124" y="6499"/>
                    <a:pt x="18455" y="5735"/>
                  </a:cubicBezTo>
                  <a:cubicBezTo>
                    <a:pt x="18083" y="6213"/>
                    <a:pt x="17793" y="7168"/>
                    <a:pt x="17628" y="8124"/>
                  </a:cubicBezTo>
                  <a:cubicBezTo>
                    <a:pt x="17462" y="9080"/>
                    <a:pt x="17421" y="10227"/>
                    <a:pt x="17462" y="11278"/>
                  </a:cubicBezTo>
                  <a:cubicBezTo>
                    <a:pt x="17503" y="12329"/>
                    <a:pt x="17669" y="13381"/>
                    <a:pt x="17917" y="14241"/>
                  </a:cubicBezTo>
                  <a:cubicBezTo>
                    <a:pt x="18041" y="14719"/>
                    <a:pt x="18207" y="15006"/>
                    <a:pt x="18414" y="15388"/>
                  </a:cubicBezTo>
                  <a:cubicBezTo>
                    <a:pt x="18621" y="15674"/>
                    <a:pt x="18828" y="15866"/>
                    <a:pt x="19034" y="15961"/>
                  </a:cubicBezTo>
                  <a:cubicBezTo>
                    <a:pt x="18579" y="15483"/>
                    <a:pt x="18248" y="14814"/>
                    <a:pt x="18041" y="13954"/>
                  </a:cubicBezTo>
                  <a:close/>
                  <a:moveTo>
                    <a:pt x="6166" y="14814"/>
                  </a:moveTo>
                  <a:cubicBezTo>
                    <a:pt x="6083" y="15197"/>
                    <a:pt x="6041" y="15483"/>
                    <a:pt x="6000" y="15866"/>
                  </a:cubicBezTo>
                  <a:cubicBezTo>
                    <a:pt x="5959" y="16248"/>
                    <a:pt x="5959" y="16630"/>
                    <a:pt x="6000" y="17012"/>
                  </a:cubicBezTo>
                  <a:cubicBezTo>
                    <a:pt x="6083" y="16630"/>
                    <a:pt x="6124" y="16343"/>
                    <a:pt x="6124" y="15961"/>
                  </a:cubicBezTo>
                  <a:cubicBezTo>
                    <a:pt x="6166" y="15579"/>
                    <a:pt x="6166" y="15196"/>
                    <a:pt x="6166" y="14814"/>
                  </a:cubicBezTo>
                  <a:close/>
                  <a:moveTo>
                    <a:pt x="14317" y="12043"/>
                  </a:moveTo>
                  <a:cubicBezTo>
                    <a:pt x="14441" y="12138"/>
                    <a:pt x="14566" y="12329"/>
                    <a:pt x="14648" y="12329"/>
                  </a:cubicBezTo>
                  <a:cubicBezTo>
                    <a:pt x="14772" y="12425"/>
                    <a:pt x="14897" y="12425"/>
                    <a:pt x="15021" y="12520"/>
                  </a:cubicBezTo>
                  <a:cubicBezTo>
                    <a:pt x="14897" y="12329"/>
                    <a:pt x="14814" y="12234"/>
                    <a:pt x="14690" y="12138"/>
                  </a:cubicBezTo>
                  <a:cubicBezTo>
                    <a:pt x="14607" y="12043"/>
                    <a:pt x="14483" y="11851"/>
                    <a:pt x="14400" y="11660"/>
                  </a:cubicBezTo>
                  <a:cubicBezTo>
                    <a:pt x="14317" y="11469"/>
                    <a:pt x="14235" y="11373"/>
                    <a:pt x="14152" y="11182"/>
                  </a:cubicBezTo>
                  <a:cubicBezTo>
                    <a:pt x="14110" y="11087"/>
                    <a:pt x="14028" y="10896"/>
                    <a:pt x="13986" y="10800"/>
                  </a:cubicBezTo>
                  <a:cubicBezTo>
                    <a:pt x="14028" y="10609"/>
                    <a:pt x="14069" y="10513"/>
                    <a:pt x="14110" y="10418"/>
                  </a:cubicBezTo>
                  <a:cubicBezTo>
                    <a:pt x="14193" y="10227"/>
                    <a:pt x="14276" y="10035"/>
                    <a:pt x="14359" y="9844"/>
                  </a:cubicBezTo>
                  <a:cubicBezTo>
                    <a:pt x="14441" y="9653"/>
                    <a:pt x="14524" y="9558"/>
                    <a:pt x="14648" y="9366"/>
                  </a:cubicBezTo>
                  <a:cubicBezTo>
                    <a:pt x="14731" y="9271"/>
                    <a:pt x="14855" y="9175"/>
                    <a:pt x="14979" y="9080"/>
                  </a:cubicBezTo>
                  <a:cubicBezTo>
                    <a:pt x="14855" y="9080"/>
                    <a:pt x="14731" y="9080"/>
                    <a:pt x="14607" y="9175"/>
                  </a:cubicBezTo>
                  <a:cubicBezTo>
                    <a:pt x="14483" y="9271"/>
                    <a:pt x="14359" y="9366"/>
                    <a:pt x="14276" y="9462"/>
                  </a:cubicBezTo>
                  <a:cubicBezTo>
                    <a:pt x="14152" y="9558"/>
                    <a:pt x="14069" y="9749"/>
                    <a:pt x="13986" y="9940"/>
                  </a:cubicBezTo>
                  <a:cubicBezTo>
                    <a:pt x="13904" y="10131"/>
                    <a:pt x="13821" y="10322"/>
                    <a:pt x="13738" y="10609"/>
                  </a:cubicBezTo>
                  <a:lnTo>
                    <a:pt x="13697" y="10800"/>
                  </a:lnTo>
                  <a:lnTo>
                    <a:pt x="13738" y="10991"/>
                  </a:lnTo>
                  <a:cubicBezTo>
                    <a:pt x="13821" y="11278"/>
                    <a:pt x="13904" y="11469"/>
                    <a:pt x="13986" y="11660"/>
                  </a:cubicBezTo>
                  <a:cubicBezTo>
                    <a:pt x="14110" y="11660"/>
                    <a:pt x="14193" y="11851"/>
                    <a:pt x="14317" y="12043"/>
                  </a:cubicBezTo>
                  <a:close/>
                  <a:moveTo>
                    <a:pt x="14234" y="15483"/>
                  </a:moveTo>
                  <a:cubicBezTo>
                    <a:pt x="14317" y="15674"/>
                    <a:pt x="14441" y="15866"/>
                    <a:pt x="14566" y="15961"/>
                  </a:cubicBezTo>
                  <a:cubicBezTo>
                    <a:pt x="14690" y="16057"/>
                    <a:pt x="14814" y="16248"/>
                    <a:pt x="14897" y="16248"/>
                  </a:cubicBezTo>
                  <a:cubicBezTo>
                    <a:pt x="15021" y="16343"/>
                    <a:pt x="15145" y="16343"/>
                    <a:pt x="15269" y="16439"/>
                  </a:cubicBezTo>
                  <a:cubicBezTo>
                    <a:pt x="15145" y="16248"/>
                    <a:pt x="15062" y="16152"/>
                    <a:pt x="14938" y="16057"/>
                  </a:cubicBezTo>
                  <a:cubicBezTo>
                    <a:pt x="14855" y="15961"/>
                    <a:pt x="14731" y="15770"/>
                    <a:pt x="14648" y="15579"/>
                  </a:cubicBezTo>
                  <a:cubicBezTo>
                    <a:pt x="14566" y="15388"/>
                    <a:pt x="14483" y="15292"/>
                    <a:pt x="14400" y="15101"/>
                  </a:cubicBezTo>
                  <a:cubicBezTo>
                    <a:pt x="14359" y="15005"/>
                    <a:pt x="14276" y="14814"/>
                    <a:pt x="14235" y="14719"/>
                  </a:cubicBezTo>
                  <a:cubicBezTo>
                    <a:pt x="14276" y="14528"/>
                    <a:pt x="14317" y="14432"/>
                    <a:pt x="14359" y="14336"/>
                  </a:cubicBezTo>
                  <a:cubicBezTo>
                    <a:pt x="14441" y="14145"/>
                    <a:pt x="14524" y="13954"/>
                    <a:pt x="14607" y="13763"/>
                  </a:cubicBezTo>
                  <a:cubicBezTo>
                    <a:pt x="14690" y="13572"/>
                    <a:pt x="14772" y="13476"/>
                    <a:pt x="14897" y="13285"/>
                  </a:cubicBezTo>
                  <a:cubicBezTo>
                    <a:pt x="14979" y="13189"/>
                    <a:pt x="15103" y="13094"/>
                    <a:pt x="15228" y="12998"/>
                  </a:cubicBezTo>
                  <a:cubicBezTo>
                    <a:pt x="15103" y="12998"/>
                    <a:pt x="14979" y="12998"/>
                    <a:pt x="14855" y="13094"/>
                  </a:cubicBezTo>
                  <a:cubicBezTo>
                    <a:pt x="14731" y="13189"/>
                    <a:pt x="14607" y="13285"/>
                    <a:pt x="14524" y="13381"/>
                  </a:cubicBezTo>
                  <a:cubicBezTo>
                    <a:pt x="14400" y="13476"/>
                    <a:pt x="14317" y="13667"/>
                    <a:pt x="14235" y="13858"/>
                  </a:cubicBezTo>
                  <a:cubicBezTo>
                    <a:pt x="14152" y="14050"/>
                    <a:pt x="14069" y="14241"/>
                    <a:pt x="13986" y="14527"/>
                  </a:cubicBezTo>
                  <a:lnTo>
                    <a:pt x="13945" y="14719"/>
                  </a:lnTo>
                  <a:lnTo>
                    <a:pt x="13986" y="14910"/>
                  </a:lnTo>
                  <a:cubicBezTo>
                    <a:pt x="14028" y="15101"/>
                    <a:pt x="14110" y="15292"/>
                    <a:pt x="14234" y="15483"/>
                  </a:cubicBezTo>
                  <a:close/>
                  <a:moveTo>
                    <a:pt x="14731" y="19880"/>
                  </a:moveTo>
                  <a:cubicBezTo>
                    <a:pt x="14814" y="19689"/>
                    <a:pt x="14855" y="19593"/>
                    <a:pt x="14938" y="19402"/>
                  </a:cubicBezTo>
                  <a:cubicBezTo>
                    <a:pt x="14855" y="19402"/>
                    <a:pt x="14731" y="19593"/>
                    <a:pt x="14648" y="19689"/>
                  </a:cubicBezTo>
                  <a:cubicBezTo>
                    <a:pt x="14566" y="19784"/>
                    <a:pt x="14483" y="19975"/>
                    <a:pt x="14400" y="20071"/>
                  </a:cubicBezTo>
                  <a:cubicBezTo>
                    <a:pt x="14235" y="20358"/>
                    <a:pt x="14110" y="20644"/>
                    <a:pt x="13986" y="21122"/>
                  </a:cubicBezTo>
                  <a:cubicBezTo>
                    <a:pt x="14152" y="20931"/>
                    <a:pt x="14317" y="20644"/>
                    <a:pt x="14483" y="20358"/>
                  </a:cubicBezTo>
                  <a:cubicBezTo>
                    <a:pt x="14566" y="20166"/>
                    <a:pt x="14648" y="19975"/>
                    <a:pt x="14731" y="19880"/>
                  </a:cubicBezTo>
                  <a:close/>
                  <a:moveTo>
                    <a:pt x="14731" y="20453"/>
                  </a:moveTo>
                  <a:cubicBezTo>
                    <a:pt x="14524" y="20835"/>
                    <a:pt x="14317" y="21122"/>
                    <a:pt x="14152" y="21600"/>
                  </a:cubicBezTo>
                  <a:cubicBezTo>
                    <a:pt x="14400" y="21409"/>
                    <a:pt x="14607" y="21027"/>
                    <a:pt x="14814" y="20740"/>
                  </a:cubicBezTo>
                  <a:cubicBezTo>
                    <a:pt x="14897" y="20549"/>
                    <a:pt x="15021" y="20357"/>
                    <a:pt x="15103" y="20166"/>
                  </a:cubicBezTo>
                  <a:cubicBezTo>
                    <a:pt x="15186" y="19975"/>
                    <a:pt x="15310" y="19784"/>
                    <a:pt x="15352" y="19497"/>
                  </a:cubicBezTo>
                  <a:cubicBezTo>
                    <a:pt x="15228" y="19688"/>
                    <a:pt x="15145" y="19784"/>
                    <a:pt x="15021" y="19975"/>
                  </a:cubicBezTo>
                  <a:cubicBezTo>
                    <a:pt x="14938" y="20071"/>
                    <a:pt x="14814" y="20262"/>
                    <a:pt x="14731" y="20453"/>
                  </a:cubicBezTo>
                  <a:close/>
                  <a:moveTo>
                    <a:pt x="14441" y="19306"/>
                  </a:moveTo>
                  <a:cubicBezTo>
                    <a:pt x="14317" y="19402"/>
                    <a:pt x="14234" y="19593"/>
                    <a:pt x="14152" y="19784"/>
                  </a:cubicBezTo>
                  <a:cubicBezTo>
                    <a:pt x="14069" y="19975"/>
                    <a:pt x="13986" y="20166"/>
                    <a:pt x="13945" y="20453"/>
                  </a:cubicBezTo>
                  <a:cubicBezTo>
                    <a:pt x="14069" y="20358"/>
                    <a:pt x="14152" y="20166"/>
                    <a:pt x="14234" y="19975"/>
                  </a:cubicBezTo>
                  <a:cubicBezTo>
                    <a:pt x="14317" y="19784"/>
                    <a:pt x="14400" y="19593"/>
                    <a:pt x="14441" y="19306"/>
                  </a:cubicBezTo>
                  <a:close/>
                  <a:moveTo>
                    <a:pt x="11669" y="11756"/>
                  </a:moveTo>
                  <a:cubicBezTo>
                    <a:pt x="11586" y="11565"/>
                    <a:pt x="11503" y="11469"/>
                    <a:pt x="11421" y="11278"/>
                  </a:cubicBezTo>
                  <a:cubicBezTo>
                    <a:pt x="11379" y="11182"/>
                    <a:pt x="11297" y="10991"/>
                    <a:pt x="11255" y="10896"/>
                  </a:cubicBezTo>
                  <a:cubicBezTo>
                    <a:pt x="11297" y="10705"/>
                    <a:pt x="11338" y="10609"/>
                    <a:pt x="11379" y="10513"/>
                  </a:cubicBezTo>
                  <a:cubicBezTo>
                    <a:pt x="11462" y="10322"/>
                    <a:pt x="11545" y="10131"/>
                    <a:pt x="11628" y="9940"/>
                  </a:cubicBezTo>
                  <a:cubicBezTo>
                    <a:pt x="11710" y="9749"/>
                    <a:pt x="11793" y="9653"/>
                    <a:pt x="11917" y="9462"/>
                  </a:cubicBezTo>
                  <a:cubicBezTo>
                    <a:pt x="12000" y="9366"/>
                    <a:pt x="12124" y="9271"/>
                    <a:pt x="12248" y="9175"/>
                  </a:cubicBezTo>
                  <a:cubicBezTo>
                    <a:pt x="12124" y="9175"/>
                    <a:pt x="12000" y="9175"/>
                    <a:pt x="11876" y="9271"/>
                  </a:cubicBezTo>
                  <a:cubicBezTo>
                    <a:pt x="11752" y="9366"/>
                    <a:pt x="11628" y="9462"/>
                    <a:pt x="11545" y="9558"/>
                  </a:cubicBezTo>
                  <a:cubicBezTo>
                    <a:pt x="11421" y="9653"/>
                    <a:pt x="11338" y="9844"/>
                    <a:pt x="11255" y="10035"/>
                  </a:cubicBezTo>
                  <a:cubicBezTo>
                    <a:pt x="11172" y="10227"/>
                    <a:pt x="11090" y="10418"/>
                    <a:pt x="11007" y="10704"/>
                  </a:cubicBezTo>
                  <a:lnTo>
                    <a:pt x="10966" y="10895"/>
                  </a:lnTo>
                  <a:lnTo>
                    <a:pt x="11007" y="11087"/>
                  </a:lnTo>
                  <a:cubicBezTo>
                    <a:pt x="11090" y="11373"/>
                    <a:pt x="11172" y="11564"/>
                    <a:pt x="11255" y="11756"/>
                  </a:cubicBezTo>
                  <a:cubicBezTo>
                    <a:pt x="11338" y="11947"/>
                    <a:pt x="11462" y="12138"/>
                    <a:pt x="11586" y="12233"/>
                  </a:cubicBezTo>
                  <a:cubicBezTo>
                    <a:pt x="11710" y="12329"/>
                    <a:pt x="11835" y="12520"/>
                    <a:pt x="11917" y="12520"/>
                  </a:cubicBezTo>
                  <a:cubicBezTo>
                    <a:pt x="12041" y="12616"/>
                    <a:pt x="12166" y="12616"/>
                    <a:pt x="12290" y="12711"/>
                  </a:cubicBezTo>
                  <a:cubicBezTo>
                    <a:pt x="12166" y="12520"/>
                    <a:pt x="12083" y="12425"/>
                    <a:pt x="11959" y="12329"/>
                  </a:cubicBezTo>
                  <a:cubicBezTo>
                    <a:pt x="11876" y="12138"/>
                    <a:pt x="11752" y="11947"/>
                    <a:pt x="11669" y="11756"/>
                  </a:cubicBezTo>
                  <a:close/>
                  <a:moveTo>
                    <a:pt x="13159" y="13763"/>
                  </a:moveTo>
                  <a:cubicBezTo>
                    <a:pt x="13076" y="13572"/>
                    <a:pt x="12993" y="13476"/>
                    <a:pt x="12910" y="13285"/>
                  </a:cubicBezTo>
                  <a:cubicBezTo>
                    <a:pt x="12869" y="13189"/>
                    <a:pt x="12786" y="12998"/>
                    <a:pt x="12745" y="12903"/>
                  </a:cubicBezTo>
                  <a:cubicBezTo>
                    <a:pt x="12786" y="12712"/>
                    <a:pt x="12828" y="12616"/>
                    <a:pt x="12869" y="12520"/>
                  </a:cubicBezTo>
                  <a:cubicBezTo>
                    <a:pt x="12952" y="12329"/>
                    <a:pt x="13035" y="12138"/>
                    <a:pt x="13117" y="11947"/>
                  </a:cubicBezTo>
                  <a:cubicBezTo>
                    <a:pt x="13200" y="11756"/>
                    <a:pt x="13283" y="11660"/>
                    <a:pt x="13407" y="11469"/>
                  </a:cubicBezTo>
                  <a:cubicBezTo>
                    <a:pt x="13490" y="11373"/>
                    <a:pt x="13614" y="11278"/>
                    <a:pt x="13738" y="11182"/>
                  </a:cubicBezTo>
                  <a:cubicBezTo>
                    <a:pt x="13614" y="11182"/>
                    <a:pt x="13490" y="11182"/>
                    <a:pt x="13366" y="11278"/>
                  </a:cubicBezTo>
                  <a:cubicBezTo>
                    <a:pt x="13241" y="11373"/>
                    <a:pt x="13117" y="11469"/>
                    <a:pt x="13034" y="11565"/>
                  </a:cubicBezTo>
                  <a:cubicBezTo>
                    <a:pt x="12910" y="11660"/>
                    <a:pt x="12828" y="11851"/>
                    <a:pt x="12745" y="12042"/>
                  </a:cubicBezTo>
                  <a:cubicBezTo>
                    <a:pt x="12662" y="12234"/>
                    <a:pt x="12579" y="12425"/>
                    <a:pt x="12497" y="12711"/>
                  </a:cubicBezTo>
                  <a:lnTo>
                    <a:pt x="12455" y="12903"/>
                  </a:lnTo>
                  <a:lnTo>
                    <a:pt x="12497" y="13094"/>
                  </a:lnTo>
                  <a:cubicBezTo>
                    <a:pt x="12579" y="13380"/>
                    <a:pt x="12662" y="13572"/>
                    <a:pt x="12745" y="13763"/>
                  </a:cubicBezTo>
                  <a:cubicBezTo>
                    <a:pt x="12828" y="13954"/>
                    <a:pt x="12952" y="14145"/>
                    <a:pt x="13076" y="14241"/>
                  </a:cubicBezTo>
                  <a:cubicBezTo>
                    <a:pt x="13200" y="14336"/>
                    <a:pt x="13324" y="14527"/>
                    <a:pt x="13407" y="14527"/>
                  </a:cubicBezTo>
                  <a:cubicBezTo>
                    <a:pt x="13531" y="14623"/>
                    <a:pt x="13655" y="14623"/>
                    <a:pt x="13779" y="14718"/>
                  </a:cubicBezTo>
                  <a:cubicBezTo>
                    <a:pt x="13655" y="14527"/>
                    <a:pt x="13572" y="14432"/>
                    <a:pt x="13448" y="14336"/>
                  </a:cubicBezTo>
                  <a:cubicBezTo>
                    <a:pt x="13366" y="14050"/>
                    <a:pt x="13241" y="13859"/>
                    <a:pt x="13159" y="13763"/>
                  </a:cubicBezTo>
                  <a:close/>
                  <a:moveTo>
                    <a:pt x="6166" y="17012"/>
                  </a:moveTo>
                  <a:cubicBezTo>
                    <a:pt x="6290" y="16917"/>
                    <a:pt x="6414" y="16726"/>
                    <a:pt x="6538" y="16535"/>
                  </a:cubicBezTo>
                  <a:cubicBezTo>
                    <a:pt x="6662" y="16343"/>
                    <a:pt x="6745" y="16152"/>
                    <a:pt x="6828" y="15866"/>
                  </a:cubicBezTo>
                  <a:cubicBezTo>
                    <a:pt x="6703" y="15961"/>
                    <a:pt x="6579" y="16152"/>
                    <a:pt x="6455" y="16343"/>
                  </a:cubicBezTo>
                  <a:cubicBezTo>
                    <a:pt x="6331" y="16535"/>
                    <a:pt x="6207" y="16726"/>
                    <a:pt x="6166" y="17012"/>
                  </a:cubicBezTo>
                  <a:close/>
                  <a:moveTo>
                    <a:pt x="12828" y="9940"/>
                  </a:moveTo>
                  <a:cubicBezTo>
                    <a:pt x="12952" y="10035"/>
                    <a:pt x="13076" y="10227"/>
                    <a:pt x="13159" y="10227"/>
                  </a:cubicBezTo>
                  <a:cubicBezTo>
                    <a:pt x="13283" y="10322"/>
                    <a:pt x="13407" y="10322"/>
                    <a:pt x="13531" y="10418"/>
                  </a:cubicBezTo>
                  <a:cubicBezTo>
                    <a:pt x="13407" y="10227"/>
                    <a:pt x="13324" y="10131"/>
                    <a:pt x="13200" y="10035"/>
                  </a:cubicBezTo>
                  <a:cubicBezTo>
                    <a:pt x="13117" y="9940"/>
                    <a:pt x="12993" y="9749"/>
                    <a:pt x="12910" y="9558"/>
                  </a:cubicBezTo>
                  <a:cubicBezTo>
                    <a:pt x="12828" y="9366"/>
                    <a:pt x="12745" y="9271"/>
                    <a:pt x="12662" y="9080"/>
                  </a:cubicBezTo>
                  <a:cubicBezTo>
                    <a:pt x="12621" y="8984"/>
                    <a:pt x="12538" y="8793"/>
                    <a:pt x="12497" y="8697"/>
                  </a:cubicBezTo>
                  <a:cubicBezTo>
                    <a:pt x="12538" y="8506"/>
                    <a:pt x="12579" y="8411"/>
                    <a:pt x="12621" y="8315"/>
                  </a:cubicBezTo>
                  <a:cubicBezTo>
                    <a:pt x="12704" y="8124"/>
                    <a:pt x="12786" y="7933"/>
                    <a:pt x="12869" y="7742"/>
                  </a:cubicBezTo>
                  <a:cubicBezTo>
                    <a:pt x="12952" y="7550"/>
                    <a:pt x="13035" y="7455"/>
                    <a:pt x="13159" y="7264"/>
                  </a:cubicBezTo>
                  <a:cubicBezTo>
                    <a:pt x="13241" y="7168"/>
                    <a:pt x="13366" y="7073"/>
                    <a:pt x="13490" y="6977"/>
                  </a:cubicBezTo>
                  <a:cubicBezTo>
                    <a:pt x="13366" y="6977"/>
                    <a:pt x="13241" y="6977"/>
                    <a:pt x="13117" y="7072"/>
                  </a:cubicBezTo>
                  <a:cubicBezTo>
                    <a:pt x="12993" y="7168"/>
                    <a:pt x="12869" y="7264"/>
                    <a:pt x="12786" y="7359"/>
                  </a:cubicBezTo>
                  <a:cubicBezTo>
                    <a:pt x="12662" y="7455"/>
                    <a:pt x="12579" y="7646"/>
                    <a:pt x="12497" y="7837"/>
                  </a:cubicBezTo>
                  <a:cubicBezTo>
                    <a:pt x="12414" y="8028"/>
                    <a:pt x="12331" y="8219"/>
                    <a:pt x="12248" y="8506"/>
                  </a:cubicBezTo>
                  <a:lnTo>
                    <a:pt x="12207" y="8697"/>
                  </a:lnTo>
                  <a:lnTo>
                    <a:pt x="12248" y="8888"/>
                  </a:lnTo>
                  <a:cubicBezTo>
                    <a:pt x="12331" y="9175"/>
                    <a:pt x="12414" y="9366"/>
                    <a:pt x="12497" y="9557"/>
                  </a:cubicBezTo>
                  <a:cubicBezTo>
                    <a:pt x="12621" y="9653"/>
                    <a:pt x="12703" y="9844"/>
                    <a:pt x="12828" y="994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94538CA5-CDA7-41FD-A398-FB46B8B3B685}"/>
                </a:ext>
              </a:extLst>
            </p:cNvPr>
            <p:cNvSpPr/>
            <p:nvPr/>
          </p:nvSpPr>
          <p:spPr>
            <a:xfrm>
              <a:off x="4022911" y="5436253"/>
              <a:ext cx="54909" cy="53125"/>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40"/>
                    <a:pt x="12961" y="3240"/>
                  </a:cubicBezTo>
                  <a:cubicBezTo>
                    <a:pt x="12961" y="2340"/>
                    <a:pt x="12961" y="1441"/>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4" name="Group 63">
            <a:extLst>
              <a:ext uri="{FF2B5EF4-FFF2-40B4-BE49-F238E27FC236}">
                <a16:creationId xmlns:a16="http://schemas.microsoft.com/office/drawing/2014/main" id="{932C5B27-FAE4-441F-8C68-C27D29DA2252}"/>
              </a:ext>
            </a:extLst>
          </p:cNvPr>
          <p:cNvGrpSpPr/>
          <p:nvPr/>
        </p:nvGrpSpPr>
        <p:grpSpPr>
          <a:xfrm>
            <a:off x="3611096" y="2141726"/>
            <a:ext cx="1284870" cy="491436"/>
            <a:chOff x="3611096" y="2141726"/>
            <a:chExt cx="1284870" cy="491436"/>
          </a:xfrm>
        </p:grpSpPr>
        <p:sp>
          <p:nvSpPr>
            <p:cNvPr id="51" name="Shape">
              <a:extLst>
                <a:ext uri="{FF2B5EF4-FFF2-40B4-BE49-F238E27FC236}">
                  <a16:creationId xmlns:a16="http://schemas.microsoft.com/office/drawing/2014/main" id="{9991C4CD-C05F-4F22-BBEF-1CA09C02F89A}"/>
                </a:ext>
              </a:extLst>
            </p:cNvPr>
            <p:cNvSpPr/>
            <p:nvPr/>
          </p:nvSpPr>
          <p:spPr>
            <a:xfrm>
              <a:off x="3611096" y="214172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256"/>
                    <a:pt x="6692"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AFCA4146-0EAA-4D6C-88DD-036813CA9E8F}"/>
                </a:ext>
              </a:extLst>
            </p:cNvPr>
            <p:cNvSpPr/>
            <p:nvPr/>
          </p:nvSpPr>
          <p:spPr>
            <a:xfrm>
              <a:off x="3693457" y="2141726"/>
              <a:ext cx="1070728"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6" y="10157"/>
                  </a:cubicBezTo>
                  <a:cubicBezTo>
                    <a:pt x="4099" y="9643"/>
                    <a:pt x="3766" y="9257"/>
                    <a:pt x="3434" y="8872"/>
                  </a:cubicBezTo>
                  <a:cubicBezTo>
                    <a:pt x="3102" y="8486"/>
                    <a:pt x="2769" y="8100"/>
                    <a:pt x="2493" y="7714"/>
                  </a:cubicBezTo>
                  <a:cubicBezTo>
                    <a:pt x="2160" y="7329"/>
                    <a:pt x="1828" y="7072"/>
                    <a:pt x="1496"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406" y="2186"/>
                    <a:pt x="12462"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614"/>
                  </a:moveTo>
                  <a:cubicBezTo>
                    <a:pt x="1828" y="9129"/>
                    <a:pt x="2326" y="9643"/>
                    <a:pt x="2825" y="10028"/>
                  </a:cubicBezTo>
                  <a:cubicBezTo>
                    <a:pt x="3323" y="10414"/>
                    <a:pt x="3822" y="10800"/>
                    <a:pt x="4375" y="11186"/>
                  </a:cubicBezTo>
                  <a:cubicBezTo>
                    <a:pt x="3877" y="10671"/>
                    <a:pt x="3378" y="10157"/>
                    <a:pt x="2880" y="9771"/>
                  </a:cubicBezTo>
                  <a:cubicBezTo>
                    <a:pt x="2382" y="9257"/>
                    <a:pt x="1883" y="8871"/>
                    <a:pt x="1329" y="8614"/>
                  </a:cubicBezTo>
                  <a:close/>
                  <a:moveTo>
                    <a:pt x="997" y="14014"/>
                  </a:moveTo>
                  <a:cubicBezTo>
                    <a:pt x="1551" y="13886"/>
                    <a:pt x="2160" y="13629"/>
                    <a:pt x="2714" y="13371"/>
                  </a:cubicBezTo>
                  <a:cubicBezTo>
                    <a:pt x="3268" y="13114"/>
                    <a:pt x="3822" y="12857"/>
                    <a:pt x="4375" y="12471"/>
                  </a:cubicBezTo>
                  <a:cubicBezTo>
                    <a:pt x="3822" y="12600"/>
                    <a:pt x="3212" y="12857"/>
                    <a:pt x="2658" y="13114"/>
                  </a:cubicBezTo>
                  <a:cubicBezTo>
                    <a:pt x="2105" y="13371"/>
                    <a:pt x="1551" y="13629"/>
                    <a:pt x="997" y="14014"/>
                  </a:cubicBezTo>
                  <a:close/>
                  <a:moveTo>
                    <a:pt x="2105" y="11314"/>
                  </a:moveTo>
                  <a:cubicBezTo>
                    <a:pt x="2492" y="11443"/>
                    <a:pt x="2880" y="11571"/>
                    <a:pt x="3212" y="11700"/>
                  </a:cubicBezTo>
                  <a:cubicBezTo>
                    <a:pt x="3600" y="11828"/>
                    <a:pt x="3988" y="11828"/>
                    <a:pt x="4320" y="11700"/>
                  </a:cubicBezTo>
                  <a:cubicBezTo>
                    <a:pt x="3932" y="11571"/>
                    <a:pt x="3545" y="11443"/>
                    <a:pt x="3212" y="11314"/>
                  </a:cubicBezTo>
                  <a:cubicBezTo>
                    <a:pt x="2880" y="11314"/>
                    <a:pt x="2492" y="11314"/>
                    <a:pt x="2105" y="11314"/>
                  </a:cubicBezTo>
                  <a:close/>
                  <a:moveTo>
                    <a:pt x="13625" y="1414"/>
                  </a:moveTo>
                  <a:cubicBezTo>
                    <a:pt x="13846" y="1800"/>
                    <a:pt x="14068" y="2186"/>
                    <a:pt x="14345" y="2571"/>
                  </a:cubicBezTo>
                  <a:cubicBezTo>
                    <a:pt x="14123" y="2057"/>
                    <a:pt x="13957" y="1671"/>
                    <a:pt x="13680" y="1157"/>
                  </a:cubicBezTo>
                  <a:cubicBezTo>
                    <a:pt x="13459" y="771"/>
                    <a:pt x="13237" y="386"/>
                    <a:pt x="12960" y="0"/>
                  </a:cubicBezTo>
                  <a:cubicBezTo>
                    <a:pt x="13182" y="514"/>
                    <a:pt x="13403" y="1028"/>
                    <a:pt x="13625"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2"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78" y="5657"/>
                    <a:pt x="14068" y="5914"/>
                    <a:pt x="13957" y="6043"/>
                  </a:cubicBezTo>
                  <a:close/>
                  <a:moveTo>
                    <a:pt x="13126" y="1671"/>
                  </a:moveTo>
                  <a:cubicBezTo>
                    <a:pt x="13292" y="1928"/>
                    <a:pt x="13403" y="2186"/>
                    <a:pt x="13569" y="2443"/>
                  </a:cubicBezTo>
                  <a:cubicBezTo>
                    <a:pt x="13459" y="2057"/>
                    <a:pt x="13348" y="1800"/>
                    <a:pt x="13182" y="1414"/>
                  </a:cubicBezTo>
                  <a:cubicBezTo>
                    <a:pt x="13015" y="1157"/>
                    <a:pt x="12905" y="900"/>
                    <a:pt x="12738" y="643"/>
                  </a:cubicBezTo>
                  <a:cubicBezTo>
                    <a:pt x="12849" y="1157"/>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628" y="1671"/>
                    <a:pt x="12683" y="1929"/>
                    <a:pt x="12794" y="2057"/>
                  </a:cubicBezTo>
                  <a:close/>
                  <a:moveTo>
                    <a:pt x="18055" y="14014"/>
                  </a:moveTo>
                  <a:cubicBezTo>
                    <a:pt x="17834" y="13114"/>
                    <a:pt x="17723" y="12214"/>
                    <a:pt x="17668" y="11314"/>
                  </a:cubicBezTo>
                  <a:cubicBezTo>
                    <a:pt x="17612" y="10286"/>
                    <a:pt x="17668" y="9386"/>
                    <a:pt x="17778" y="8357"/>
                  </a:cubicBezTo>
                  <a:cubicBezTo>
                    <a:pt x="17889" y="7457"/>
                    <a:pt x="18111" y="6557"/>
                    <a:pt x="18443" y="5786"/>
                  </a:cubicBezTo>
                  <a:cubicBezTo>
                    <a:pt x="18055" y="6300"/>
                    <a:pt x="17778" y="7200"/>
                    <a:pt x="17612" y="8229"/>
                  </a:cubicBezTo>
                  <a:cubicBezTo>
                    <a:pt x="17446" y="9257"/>
                    <a:pt x="17391" y="10286"/>
                    <a:pt x="17446" y="11314"/>
                  </a:cubicBezTo>
                  <a:cubicBezTo>
                    <a:pt x="17501" y="12343"/>
                    <a:pt x="17612" y="13371"/>
                    <a:pt x="17889" y="14272"/>
                  </a:cubicBezTo>
                  <a:cubicBezTo>
                    <a:pt x="18000" y="14657"/>
                    <a:pt x="18166" y="15043"/>
                    <a:pt x="18388" y="15429"/>
                  </a:cubicBezTo>
                  <a:cubicBezTo>
                    <a:pt x="18554" y="15686"/>
                    <a:pt x="18775" y="15943"/>
                    <a:pt x="18997" y="15943"/>
                  </a:cubicBezTo>
                  <a:cubicBezTo>
                    <a:pt x="18554" y="15557"/>
                    <a:pt x="18221" y="14786"/>
                    <a:pt x="18055" y="14014"/>
                  </a:cubicBezTo>
                  <a:close/>
                  <a:moveTo>
                    <a:pt x="6203" y="14914"/>
                  </a:moveTo>
                  <a:cubicBezTo>
                    <a:pt x="6148" y="15300"/>
                    <a:pt x="6092" y="15557"/>
                    <a:pt x="6037" y="15943"/>
                  </a:cubicBezTo>
                  <a:cubicBezTo>
                    <a:pt x="6037" y="16329"/>
                    <a:pt x="5982" y="16714"/>
                    <a:pt x="6037" y="17100"/>
                  </a:cubicBezTo>
                  <a:cubicBezTo>
                    <a:pt x="6092" y="16714"/>
                    <a:pt x="6148" y="16457"/>
                    <a:pt x="6203" y="16071"/>
                  </a:cubicBezTo>
                  <a:cubicBezTo>
                    <a:pt x="6203" y="15686"/>
                    <a:pt x="6203" y="15300"/>
                    <a:pt x="6203" y="14914"/>
                  </a:cubicBezTo>
                  <a:close/>
                  <a:moveTo>
                    <a:pt x="14289" y="12086"/>
                  </a:moveTo>
                  <a:cubicBezTo>
                    <a:pt x="14400" y="12214"/>
                    <a:pt x="14511" y="12343"/>
                    <a:pt x="14622"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2" y="9514"/>
                  </a:cubicBezTo>
                  <a:cubicBezTo>
                    <a:pt x="14732" y="9385"/>
                    <a:pt x="14843" y="9257"/>
                    <a:pt x="14954" y="9128"/>
                  </a:cubicBezTo>
                  <a:cubicBezTo>
                    <a:pt x="14843" y="9128"/>
                    <a:pt x="14732" y="9128"/>
                    <a:pt x="14622"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123" y="11700"/>
                    <a:pt x="14178" y="11957"/>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5" y="14528"/>
                    <a:pt x="14400" y="14400"/>
                  </a:cubicBezTo>
                  <a:cubicBezTo>
                    <a:pt x="14455" y="14271"/>
                    <a:pt x="14566" y="14014"/>
                    <a:pt x="14622"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68"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77"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954" y="20186"/>
                    <a:pt x="14843" y="20314"/>
                    <a:pt x="14732" y="20443"/>
                  </a:cubicBezTo>
                  <a:close/>
                  <a:moveTo>
                    <a:pt x="14455" y="19414"/>
                  </a:moveTo>
                  <a:cubicBezTo>
                    <a:pt x="14345" y="19543"/>
                    <a:pt x="14234" y="19671"/>
                    <a:pt x="14178" y="19800"/>
                  </a:cubicBezTo>
                  <a:cubicBezTo>
                    <a:pt x="14068" y="19929"/>
                    <a:pt x="14012" y="20186"/>
                    <a:pt x="13957" y="20443"/>
                  </a:cubicBezTo>
                  <a:cubicBezTo>
                    <a:pt x="14068" y="20314"/>
                    <a:pt x="14178" y="20186"/>
                    <a:pt x="14234" y="20057"/>
                  </a:cubicBezTo>
                  <a:cubicBezTo>
                    <a:pt x="14345" y="19800"/>
                    <a:pt x="14400" y="19671"/>
                    <a:pt x="14455" y="19414"/>
                  </a:cubicBezTo>
                  <a:close/>
                  <a:moveTo>
                    <a:pt x="11686" y="11828"/>
                  </a:moveTo>
                  <a:cubicBezTo>
                    <a:pt x="11575" y="11700"/>
                    <a:pt x="11520" y="11443"/>
                    <a:pt x="11409" y="11314"/>
                  </a:cubicBezTo>
                  <a:cubicBezTo>
                    <a:pt x="11354" y="11186"/>
                    <a:pt x="11299"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9"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908" y="12214"/>
                    <a:pt x="11797" y="11957"/>
                    <a:pt x="11686" y="11828"/>
                  </a:cubicBezTo>
                  <a:close/>
                  <a:moveTo>
                    <a:pt x="13182"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2"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2"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143"/>
                    <a:pt x="13292" y="13886"/>
                    <a:pt x="13182" y="13757"/>
                  </a:cubicBezTo>
                  <a:close/>
                  <a:moveTo>
                    <a:pt x="6203" y="17100"/>
                  </a:moveTo>
                  <a:cubicBezTo>
                    <a:pt x="6369" y="16971"/>
                    <a:pt x="6480" y="16843"/>
                    <a:pt x="6591" y="16714"/>
                  </a:cubicBezTo>
                  <a:cubicBezTo>
                    <a:pt x="6702" y="16586"/>
                    <a:pt x="6812" y="16328"/>
                    <a:pt x="6868" y="16071"/>
                  </a:cubicBezTo>
                  <a:cubicBezTo>
                    <a:pt x="6702" y="16200"/>
                    <a:pt x="6591" y="16328"/>
                    <a:pt x="6480" y="16457"/>
                  </a:cubicBezTo>
                  <a:cubicBezTo>
                    <a:pt x="6369" y="16586"/>
                    <a:pt x="6258" y="16714"/>
                    <a:pt x="6203" y="17100"/>
                  </a:cubicBezTo>
                  <a:close/>
                  <a:moveTo>
                    <a:pt x="12849" y="10028"/>
                  </a:moveTo>
                  <a:cubicBezTo>
                    <a:pt x="12960" y="10157"/>
                    <a:pt x="13071" y="10286"/>
                    <a:pt x="13182" y="10414"/>
                  </a:cubicBezTo>
                  <a:cubicBezTo>
                    <a:pt x="13292" y="10543"/>
                    <a:pt x="13403" y="10543"/>
                    <a:pt x="13569" y="10543"/>
                  </a:cubicBezTo>
                  <a:cubicBezTo>
                    <a:pt x="13458" y="10414"/>
                    <a:pt x="13348" y="10286"/>
                    <a:pt x="13237" y="10157"/>
                  </a:cubicBezTo>
                  <a:cubicBezTo>
                    <a:pt x="13126" y="10028"/>
                    <a:pt x="13015" y="9900"/>
                    <a:pt x="12960" y="9643"/>
                  </a:cubicBezTo>
                  <a:cubicBezTo>
                    <a:pt x="12849" y="9514"/>
                    <a:pt x="12794" y="9257"/>
                    <a:pt x="12683" y="9128"/>
                  </a:cubicBezTo>
                  <a:cubicBezTo>
                    <a:pt x="12628" y="9000"/>
                    <a:pt x="12572" y="8871"/>
                    <a:pt x="12517" y="8743"/>
                  </a:cubicBezTo>
                  <a:cubicBezTo>
                    <a:pt x="12572" y="8614"/>
                    <a:pt x="12628" y="8486"/>
                    <a:pt x="12683" y="8357"/>
                  </a:cubicBezTo>
                  <a:cubicBezTo>
                    <a:pt x="12738" y="8228"/>
                    <a:pt x="12849" y="7971"/>
                    <a:pt x="12905" y="7842"/>
                  </a:cubicBezTo>
                  <a:cubicBezTo>
                    <a:pt x="13015" y="7714"/>
                    <a:pt x="13071" y="7585"/>
                    <a:pt x="13182" y="7457"/>
                  </a:cubicBezTo>
                  <a:cubicBezTo>
                    <a:pt x="13292" y="7328"/>
                    <a:pt x="13403" y="7200"/>
                    <a:pt x="13514" y="7071"/>
                  </a:cubicBezTo>
                  <a:cubicBezTo>
                    <a:pt x="13403" y="7071"/>
                    <a:pt x="13292" y="7071"/>
                    <a:pt x="13182" y="7071"/>
                  </a:cubicBezTo>
                  <a:cubicBezTo>
                    <a:pt x="13071" y="7199"/>
                    <a:pt x="12960" y="7199"/>
                    <a:pt x="12849" y="7457"/>
                  </a:cubicBezTo>
                  <a:cubicBezTo>
                    <a:pt x="12738" y="7585"/>
                    <a:pt x="12628" y="7714"/>
                    <a:pt x="12572" y="7971"/>
                  </a:cubicBezTo>
                  <a:cubicBezTo>
                    <a:pt x="12462" y="8228"/>
                    <a:pt x="12406" y="8357"/>
                    <a:pt x="12351" y="8614"/>
                  </a:cubicBezTo>
                  <a:lnTo>
                    <a:pt x="12295" y="8742"/>
                  </a:lnTo>
                  <a:lnTo>
                    <a:pt x="12351" y="8871"/>
                  </a:lnTo>
                  <a:cubicBezTo>
                    <a:pt x="12406" y="9128"/>
                    <a:pt x="12517" y="9385"/>
                    <a:pt x="12628" y="9514"/>
                  </a:cubicBezTo>
                  <a:cubicBezTo>
                    <a:pt x="12628" y="9643"/>
                    <a:pt x="12738" y="9900"/>
                    <a:pt x="12849" y="10028"/>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96972411-F552-4628-9754-3F649DADF4CD}"/>
                </a:ext>
              </a:extLst>
            </p:cNvPr>
            <p:cNvSpPr/>
            <p:nvPr/>
          </p:nvSpPr>
          <p:spPr>
            <a:xfrm>
              <a:off x="4709271" y="233390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57" name="Group 56">
            <a:extLst>
              <a:ext uri="{FF2B5EF4-FFF2-40B4-BE49-F238E27FC236}">
                <a16:creationId xmlns:a16="http://schemas.microsoft.com/office/drawing/2014/main" id="{294CAF58-7818-490F-9F62-E4732041E7EC}"/>
              </a:ext>
            </a:extLst>
          </p:cNvPr>
          <p:cNvGrpSpPr/>
          <p:nvPr/>
        </p:nvGrpSpPr>
        <p:grpSpPr>
          <a:xfrm>
            <a:off x="8230486" y="1242150"/>
            <a:ext cx="2926080" cy="3813921"/>
            <a:chOff x="332936" y="2627766"/>
            <a:chExt cx="2926080" cy="3813921"/>
          </a:xfrm>
        </p:grpSpPr>
        <p:sp>
          <p:nvSpPr>
            <p:cNvPr id="58" name="TextBox 57">
              <a:extLst>
                <a:ext uri="{FF2B5EF4-FFF2-40B4-BE49-F238E27FC236}">
                  <a16:creationId xmlns:a16="http://schemas.microsoft.com/office/drawing/2014/main" id="{3B889DC8-FCF9-4C55-9634-9CE2122834B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9" name="TextBox 58">
              <a:extLst>
                <a:ext uri="{FF2B5EF4-FFF2-40B4-BE49-F238E27FC236}">
                  <a16:creationId xmlns:a16="http://schemas.microsoft.com/office/drawing/2014/main" id="{4E2AF9D0-49BA-4214-9D95-DD5E96872AD6}"/>
                </a:ext>
              </a:extLst>
            </p:cNvPr>
            <p:cNvSpPr txBox="1"/>
            <p:nvPr/>
          </p:nvSpPr>
          <p:spPr>
            <a:xfrm>
              <a:off x="332936" y="3086922"/>
              <a:ext cx="2926080" cy="3354765"/>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a:p>
              <a:pPr algn="just">
                <a:spcAft>
                  <a:spcPts val="1200"/>
                </a:spcAft>
              </a:pPr>
              <a:r>
                <a:rPr lang="en-US" sz="1200" noProof="1">
                  <a:solidFill>
                    <a:schemeClr val="tx1">
                      <a:lumMod val="65000"/>
                      <a:lumOff val="35000"/>
                    </a:schemeClr>
                  </a:solidFill>
                </a:rPr>
                <a:t>Praesent aliquet lobortis enim. Nullam mauris purus, maximus eu nulla in, semper venenatis eros. Pellentesque feugiat ullamcorper diam, vel semper velit sagittis eget. Vestibulum varius neque nulla, vel vulputate ligula posuere eu.</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Leadership Metaphor – Slide Template</a:t>
            </a:r>
          </a:p>
        </p:txBody>
      </p:sp>
      <p:sp>
        <p:nvSpPr>
          <p:cNvPr id="3" name="Shape">
            <a:extLst>
              <a:ext uri="{FF2B5EF4-FFF2-40B4-BE49-F238E27FC236}">
                <a16:creationId xmlns:a16="http://schemas.microsoft.com/office/drawing/2014/main" id="{1EBA3CC2-E5BC-47EE-BE2B-CF1BF24FB3D4}"/>
              </a:ext>
            </a:extLst>
          </p:cNvPr>
          <p:cNvSpPr/>
          <p:nvPr/>
        </p:nvSpPr>
        <p:spPr>
          <a:xfrm>
            <a:off x="7262530" y="1400460"/>
            <a:ext cx="214146" cy="2141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92"/>
                  <a:pt x="16615" y="21600"/>
                  <a:pt x="10800" y="21600"/>
                </a:cubicBezTo>
                <a:cubicBezTo>
                  <a:pt x="4708" y="21600"/>
                  <a:pt x="0" y="16615"/>
                  <a:pt x="0" y="10800"/>
                </a:cubicBezTo>
                <a:cubicBezTo>
                  <a:pt x="0" y="4985"/>
                  <a:pt x="4985" y="0"/>
                  <a:pt x="10800" y="0"/>
                </a:cubicBezTo>
                <a:cubicBezTo>
                  <a:pt x="16616" y="0"/>
                  <a:pt x="21600" y="4708"/>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0A0B2160-C7B6-47FD-A479-3FC1331E75D2}"/>
              </a:ext>
            </a:extLst>
          </p:cNvPr>
          <p:cNvSpPr/>
          <p:nvPr/>
        </p:nvSpPr>
        <p:spPr>
          <a:xfrm>
            <a:off x="6685985" y="1235731"/>
            <a:ext cx="137276" cy="13727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848"/>
                  <a:pt x="16848" y="21600"/>
                  <a:pt x="10800" y="21600"/>
                </a:cubicBezTo>
                <a:cubicBezTo>
                  <a:pt x="4752" y="21600"/>
                  <a:pt x="0" y="16848"/>
                  <a:pt x="0" y="10800"/>
                </a:cubicBezTo>
                <a:cubicBezTo>
                  <a:pt x="0" y="4752"/>
                  <a:pt x="4752" y="0"/>
                  <a:pt x="10800" y="0"/>
                </a:cubicBezTo>
                <a:cubicBezTo>
                  <a:pt x="16848" y="0"/>
                  <a:pt x="21600" y="4752"/>
                  <a:pt x="2160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37761A84-74BF-40CA-8677-D8ACC851BC23}"/>
              </a:ext>
            </a:extLst>
          </p:cNvPr>
          <p:cNvSpPr/>
          <p:nvPr/>
        </p:nvSpPr>
        <p:spPr>
          <a:xfrm>
            <a:off x="6191806" y="1784819"/>
            <a:ext cx="170219" cy="17021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78" y="21600"/>
                  <a:pt x="0" y="16722"/>
                  <a:pt x="0" y="10800"/>
                </a:cubicBezTo>
                <a:cubicBezTo>
                  <a:pt x="0" y="4878"/>
                  <a:pt x="4878" y="0"/>
                  <a:pt x="10800" y="0"/>
                </a:cubicBezTo>
                <a:cubicBezTo>
                  <a:pt x="16722" y="0"/>
                  <a:pt x="21600" y="4878"/>
                  <a:pt x="21600" y="10800"/>
                </a:cubicBezTo>
                <a:cubicBezTo>
                  <a:pt x="21600" y="16722"/>
                  <a:pt x="16723"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29A1D415-FE07-4FA1-AD6B-39FD99C0C550}"/>
              </a:ext>
            </a:extLst>
          </p:cNvPr>
          <p:cNvSpPr/>
          <p:nvPr/>
        </p:nvSpPr>
        <p:spPr>
          <a:xfrm>
            <a:off x="6356533" y="2224090"/>
            <a:ext cx="159238" cy="15923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2" y="21600"/>
                  <a:pt x="0" y="16758"/>
                  <a:pt x="0" y="10800"/>
                </a:cubicBezTo>
                <a:cubicBezTo>
                  <a:pt x="0" y="4842"/>
                  <a:pt x="4842" y="0"/>
                  <a:pt x="10800" y="0"/>
                </a:cubicBezTo>
                <a:cubicBezTo>
                  <a:pt x="16758" y="0"/>
                  <a:pt x="21600" y="4842"/>
                  <a:pt x="21600" y="10800"/>
                </a:cubicBezTo>
                <a:cubicBezTo>
                  <a:pt x="21600" y="16758"/>
                  <a:pt x="1675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42D6AB53-BA1A-4AE9-87C2-4341AD52E765}"/>
              </a:ext>
            </a:extLst>
          </p:cNvPr>
          <p:cNvSpPr/>
          <p:nvPr/>
        </p:nvSpPr>
        <p:spPr>
          <a:xfrm>
            <a:off x="6603622" y="1537730"/>
            <a:ext cx="334946" cy="33494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780"/>
                  <a:pt x="4780" y="0"/>
                  <a:pt x="10800" y="0"/>
                </a:cubicBezTo>
                <a:cubicBezTo>
                  <a:pt x="16820" y="0"/>
                  <a:pt x="21600" y="4780"/>
                  <a:pt x="21600" y="10800"/>
                </a:cubicBezTo>
                <a:cubicBezTo>
                  <a:pt x="21600" y="16820"/>
                  <a:pt x="16820" y="21600"/>
                  <a:pt x="10800" y="21600"/>
                </a:cubicBezTo>
                <a:cubicBezTo>
                  <a:pt x="4780" y="21600"/>
                  <a:pt x="0" y="1682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EE527B03-6017-4991-971C-6D8201E888C3}"/>
              </a:ext>
            </a:extLst>
          </p:cNvPr>
          <p:cNvSpPr/>
          <p:nvPr/>
        </p:nvSpPr>
        <p:spPr>
          <a:xfrm>
            <a:off x="6685985" y="2580997"/>
            <a:ext cx="120799" cy="120799"/>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909" y="21600"/>
                  <a:pt x="0" y="16691"/>
                  <a:pt x="0" y="10800"/>
                </a:cubicBezTo>
                <a:cubicBezTo>
                  <a:pt x="0" y="4909"/>
                  <a:pt x="4909" y="0"/>
                  <a:pt x="10800" y="0"/>
                </a:cubicBezTo>
                <a:cubicBezTo>
                  <a:pt x="16691" y="0"/>
                  <a:pt x="21600" y="4909"/>
                  <a:pt x="21600" y="10800"/>
                </a:cubicBezTo>
                <a:cubicBezTo>
                  <a:pt x="21600" y="16691"/>
                  <a:pt x="1669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360B8AB5-18F9-4040-9AE1-101F3ECBA3E1}"/>
              </a:ext>
            </a:extLst>
          </p:cNvPr>
          <p:cNvSpPr/>
          <p:nvPr/>
        </p:nvSpPr>
        <p:spPr>
          <a:xfrm>
            <a:off x="6768348" y="2141726"/>
            <a:ext cx="274548" cy="27454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752" y="21600"/>
                  <a:pt x="0" y="16848"/>
                  <a:pt x="0" y="10800"/>
                </a:cubicBezTo>
                <a:cubicBezTo>
                  <a:pt x="0" y="4752"/>
                  <a:pt x="4752" y="0"/>
                  <a:pt x="10800" y="0"/>
                </a:cubicBezTo>
                <a:cubicBezTo>
                  <a:pt x="16848" y="0"/>
                  <a:pt x="21600" y="4752"/>
                  <a:pt x="21600" y="10800"/>
                </a:cubicBezTo>
                <a:cubicBezTo>
                  <a:pt x="21600" y="16632"/>
                  <a:pt x="16848"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1E077121-E7E7-432F-B608-908F483C2D01}"/>
              </a:ext>
            </a:extLst>
          </p:cNvPr>
          <p:cNvSpPr/>
          <p:nvPr/>
        </p:nvSpPr>
        <p:spPr>
          <a:xfrm>
            <a:off x="7042892" y="2828086"/>
            <a:ext cx="115311" cy="115311"/>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5143" y="21600"/>
                  <a:pt x="0" y="16971"/>
                  <a:pt x="0" y="10800"/>
                </a:cubicBezTo>
                <a:cubicBezTo>
                  <a:pt x="0" y="5143"/>
                  <a:pt x="4629" y="0"/>
                  <a:pt x="10800" y="0"/>
                </a:cubicBezTo>
                <a:cubicBezTo>
                  <a:pt x="16457" y="0"/>
                  <a:pt x="21600" y="4629"/>
                  <a:pt x="21600" y="10800"/>
                </a:cubicBezTo>
                <a:cubicBezTo>
                  <a:pt x="21600" y="16457"/>
                  <a:pt x="16971" y="21600"/>
                  <a:pt x="10800" y="216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098DB477-67DA-459A-A6C4-EE1EF8143353}"/>
              </a:ext>
            </a:extLst>
          </p:cNvPr>
          <p:cNvSpPr/>
          <p:nvPr/>
        </p:nvSpPr>
        <p:spPr>
          <a:xfrm>
            <a:off x="7125258" y="2004457"/>
            <a:ext cx="98840" cy="98840"/>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00"/>
                  <a:pt x="4800" y="0"/>
                  <a:pt x="10800" y="0"/>
                </a:cubicBezTo>
                <a:cubicBezTo>
                  <a:pt x="16800" y="0"/>
                  <a:pt x="21600" y="4800"/>
                  <a:pt x="21600" y="10800"/>
                </a:cubicBezTo>
                <a:cubicBezTo>
                  <a:pt x="21600" y="16800"/>
                  <a:pt x="16800" y="21600"/>
                  <a:pt x="10800" y="21600"/>
                </a:cubicBezTo>
                <a:cubicBezTo>
                  <a:pt x="4799" y="21000"/>
                  <a:pt x="0" y="16200"/>
                  <a:pt x="0" y="10800"/>
                </a:cubicBezTo>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C3D3E93D-EE37-4D0D-9C5B-274419441B58}"/>
              </a:ext>
            </a:extLst>
          </p:cNvPr>
          <p:cNvSpPr/>
          <p:nvPr/>
        </p:nvSpPr>
        <p:spPr>
          <a:xfrm>
            <a:off x="3748365" y="2635905"/>
            <a:ext cx="2948602" cy="1131127"/>
          </a:xfrm>
          <a:custGeom>
            <a:avLst/>
            <a:gdLst/>
            <a:ahLst/>
            <a:cxnLst>
              <a:cxn ang="0">
                <a:pos x="wd2" y="hd2"/>
              </a:cxn>
              <a:cxn ang="5400000">
                <a:pos x="wd2" y="hd2"/>
              </a:cxn>
              <a:cxn ang="10800000">
                <a:pos x="wd2" y="hd2"/>
              </a:cxn>
              <a:cxn ang="16200000">
                <a:pos x="wd2" y="hd2"/>
              </a:cxn>
            </a:cxnLst>
            <a:rect l="0" t="0" r="r" b="b"/>
            <a:pathLst>
              <a:path w="21600" h="21600" extrusionOk="0">
                <a:moveTo>
                  <a:pt x="7160" y="15938"/>
                </a:moveTo>
                <a:cubicBezTo>
                  <a:pt x="8588" y="17563"/>
                  <a:pt x="10539" y="18926"/>
                  <a:pt x="12670" y="18979"/>
                </a:cubicBezTo>
                <a:lnTo>
                  <a:pt x="12912" y="21600"/>
                </a:lnTo>
                <a:lnTo>
                  <a:pt x="14682" y="18664"/>
                </a:lnTo>
                <a:cubicBezTo>
                  <a:pt x="18402" y="17458"/>
                  <a:pt x="21600" y="13054"/>
                  <a:pt x="21600" y="11167"/>
                </a:cubicBezTo>
                <a:cubicBezTo>
                  <a:pt x="21600" y="9542"/>
                  <a:pt x="18020" y="4299"/>
                  <a:pt x="14038" y="3355"/>
                </a:cubicBezTo>
                <a:lnTo>
                  <a:pt x="11987" y="0"/>
                </a:lnTo>
                <a:lnTo>
                  <a:pt x="10941" y="3670"/>
                </a:lnTo>
                <a:cubicBezTo>
                  <a:pt x="8648" y="4771"/>
                  <a:pt x="6255" y="7497"/>
                  <a:pt x="5209" y="9489"/>
                </a:cubicBezTo>
                <a:lnTo>
                  <a:pt x="282" y="3617"/>
                </a:lnTo>
                <a:lnTo>
                  <a:pt x="2836" y="10905"/>
                </a:lnTo>
                <a:lnTo>
                  <a:pt x="0" y="17983"/>
                </a:lnTo>
                <a:lnTo>
                  <a:pt x="5390" y="13421"/>
                </a:lnTo>
                <a:cubicBezTo>
                  <a:pt x="5611" y="13841"/>
                  <a:pt x="5893" y="14313"/>
                  <a:pt x="6194" y="14784"/>
                </a:cubicBezTo>
                <a:lnTo>
                  <a:pt x="6194" y="17249"/>
                </a:lnTo>
                <a:cubicBezTo>
                  <a:pt x="6215" y="17144"/>
                  <a:pt x="6657" y="16567"/>
                  <a:pt x="7160" y="15938"/>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3" name="Shape">
            <a:extLst>
              <a:ext uri="{FF2B5EF4-FFF2-40B4-BE49-F238E27FC236}">
                <a16:creationId xmlns:a16="http://schemas.microsoft.com/office/drawing/2014/main" id="{A0664F9C-6EB5-4AFC-AA33-9C7798CE3B03}"/>
              </a:ext>
            </a:extLst>
          </p:cNvPr>
          <p:cNvSpPr/>
          <p:nvPr/>
        </p:nvSpPr>
        <p:spPr>
          <a:xfrm>
            <a:off x="3940548" y="2663362"/>
            <a:ext cx="2454425" cy="1056994"/>
          </a:xfrm>
          <a:custGeom>
            <a:avLst/>
            <a:gdLst/>
            <a:ahLst/>
            <a:cxnLst>
              <a:cxn ang="0">
                <a:pos x="wd2" y="hd2"/>
              </a:cxn>
              <a:cxn ang="5400000">
                <a:pos x="wd2" y="hd2"/>
              </a:cxn>
              <a:cxn ang="10800000">
                <a:pos x="wd2" y="hd2"/>
              </a:cxn>
              <a:cxn ang="16200000">
                <a:pos x="wd2" y="hd2"/>
              </a:cxn>
            </a:cxnLst>
            <a:rect l="0" t="0" r="r" b="b"/>
            <a:pathLst>
              <a:path w="21600" h="21600" extrusionOk="0">
                <a:moveTo>
                  <a:pt x="21576" y="9650"/>
                </a:moveTo>
                <a:cubicBezTo>
                  <a:pt x="21576" y="9706"/>
                  <a:pt x="21576" y="9818"/>
                  <a:pt x="21576" y="9874"/>
                </a:cubicBezTo>
                <a:cubicBezTo>
                  <a:pt x="21503" y="11165"/>
                  <a:pt x="21068" y="12175"/>
                  <a:pt x="20489" y="12118"/>
                </a:cubicBezTo>
                <a:cubicBezTo>
                  <a:pt x="19933" y="12062"/>
                  <a:pt x="19474" y="10996"/>
                  <a:pt x="19474" y="9650"/>
                </a:cubicBezTo>
                <a:cubicBezTo>
                  <a:pt x="19474" y="8303"/>
                  <a:pt x="19957" y="7181"/>
                  <a:pt x="20537" y="7181"/>
                </a:cubicBezTo>
                <a:cubicBezTo>
                  <a:pt x="21093" y="7181"/>
                  <a:pt x="21528" y="8191"/>
                  <a:pt x="21600" y="9425"/>
                </a:cubicBezTo>
                <a:cubicBezTo>
                  <a:pt x="21576" y="9538"/>
                  <a:pt x="21576" y="9594"/>
                  <a:pt x="21576" y="9650"/>
                </a:cubicBezTo>
                <a:close/>
                <a:moveTo>
                  <a:pt x="1353" y="7125"/>
                </a:moveTo>
                <a:cubicBezTo>
                  <a:pt x="1667" y="7518"/>
                  <a:pt x="2005" y="7855"/>
                  <a:pt x="2319" y="8191"/>
                </a:cubicBezTo>
                <a:cubicBezTo>
                  <a:pt x="2658" y="8528"/>
                  <a:pt x="2972" y="8864"/>
                  <a:pt x="3310" y="9201"/>
                </a:cubicBezTo>
                <a:lnTo>
                  <a:pt x="3793" y="9706"/>
                </a:lnTo>
                <a:cubicBezTo>
                  <a:pt x="3962" y="9874"/>
                  <a:pt x="4132" y="10043"/>
                  <a:pt x="4276" y="10267"/>
                </a:cubicBezTo>
                <a:cubicBezTo>
                  <a:pt x="3987" y="9762"/>
                  <a:pt x="3648" y="9425"/>
                  <a:pt x="3334" y="9033"/>
                </a:cubicBezTo>
                <a:cubicBezTo>
                  <a:pt x="3020" y="8640"/>
                  <a:pt x="2682" y="8303"/>
                  <a:pt x="2368" y="7911"/>
                </a:cubicBezTo>
                <a:cubicBezTo>
                  <a:pt x="2029" y="7574"/>
                  <a:pt x="1715" y="7237"/>
                  <a:pt x="1377" y="6901"/>
                </a:cubicBezTo>
                <a:cubicBezTo>
                  <a:pt x="1039" y="6564"/>
                  <a:pt x="701" y="6284"/>
                  <a:pt x="362" y="5947"/>
                </a:cubicBezTo>
                <a:cubicBezTo>
                  <a:pt x="532" y="6171"/>
                  <a:pt x="676" y="6340"/>
                  <a:pt x="846" y="6508"/>
                </a:cubicBezTo>
                <a:lnTo>
                  <a:pt x="1353" y="7125"/>
                </a:lnTo>
                <a:close/>
                <a:moveTo>
                  <a:pt x="12467" y="2469"/>
                </a:moveTo>
                <a:cubicBezTo>
                  <a:pt x="12540" y="2581"/>
                  <a:pt x="12612" y="2693"/>
                  <a:pt x="12709" y="2749"/>
                </a:cubicBezTo>
                <a:cubicBezTo>
                  <a:pt x="12685" y="2525"/>
                  <a:pt x="12612" y="2356"/>
                  <a:pt x="12540" y="2244"/>
                </a:cubicBezTo>
                <a:cubicBezTo>
                  <a:pt x="12467" y="2132"/>
                  <a:pt x="12395" y="2020"/>
                  <a:pt x="12298" y="1964"/>
                </a:cubicBezTo>
                <a:cubicBezTo>
                  <a:pt x="12346" y="2188"/>
                  <a:pt x="12419" y="2356"/>
                  <a:pt x="12467" y="2469"/>
                </a:cubicBezTo>
                <a:close/>
                <a:moveTo>
                  <a:pt x="3238" y="13802"/>
                </a:moveTo>
                <a:cubicBezTo>
                  <a:pt x="2875" y="14082"/>
                  <a:pt x="2513" y="14363"/>
                  <a:pt x="2150" y="14643"/>
                </a:cubicBezTo>
                <a:cubicBezTo>
                  <a:pt x="1788" y="14924"/>
                  <a:pt x="1425" y="15204"/>
                  <a:pt x="1063" y="15541"/>
                </a:cubicBezTo>
                <a:lnTo>
                  <a:pt x="532" y="15990"/>
                </a:lnTo>
                <a:cubicBezTo>
                  <a:pt x="362" y="16158"/>
                  <a:pt x="169" y="16326"/>
                  <a:pt x="0" y="16495"/>
                </a:cubicBezTo>
                <a:cubicBezTo>
                  <a:pt x="193" y="16382"/>
                  <a:pt x="362" y="16270"/>
                  <a:pt x="556" y="16158"/>
                </a:cubicBezTo>
                <a:lnTo>
                  <a:pt x="1111" y="15765"/>
                </a:lnTo>
                <a:cubicBezTo>
                  <a:pt x="1474" y="15485"/>
                  <a:pt x="1836" y="15204"/>
                  <a:pt x="2199" y="14924"/>
                </a:cubicBezTo>
                <a:cubicBezTo>
                  <a:pt x="2561" y="14643"/>
                  <a:pt x="2924" y="14363"/>
                  <a:pt x="3286" y="14026"/>
                </a:cubicBezTo>
                <a:lnTo>
                  <a:pt x="3817" y="13577"/>
                </a:lnTo>
                <a:cubicBezTo>
                  <a:pt x="3987" y="13409"/>
                  <a:pt x="4180" y="13241"/>
                  <a:pt x="4349" y="13072"/>
                </a:cubicBezTo>
                <a:cubicBezTo>
                  <a:pt x="4156" y="13184"/>
                  <a:pt x="3987" y="13297"/>
                  <a:pt x="3793" y="13409"/>
                </a:cubicBezTo>
                <a:lnTo>
                  <a:pt x="3238" y="13802"/>
                </a:lnTo>
                <a:close/>
                <a:moveTo>
                  <a:pt x="1305" y="8528"/>
                </a:moveTo>
                <a:cubicBezTo>
                  <a:pt x="1788" y="9089"/>
                  <a:pt x="2295" y="9538"/>
                  <a:pt x="2803" y="9930"/>
                </a:cubicBezTo>
                <a:cubicBezTo>
                  <a:pt x="3310" y="10323"/>
                  <a:pt x="3817" y="10772"/>
                  <a:pt x="4349" y="11052"/>
                </a:cubicBezTo>
                <a:cubicBezTo>
                  <a:pt x="3866" y="10491"/>
                  <a:pt x="3358" y="10043"/>
                  <a:pt x="2851" y="9650"/>
                </a:cubicBezTo>
                <a:cubicBezTo>
                  <a:pt x="2344" y="9257"/>
                  <a:pt x="1836" y="8864"/>
                  <a:pt x="1305" y="8528"/>
                </a:cubicBezTo>
                <a:close/>
                <a:moveTo>
                  <a:pt x="942" y="14082"/>
                </a:moveTo>
                <a:cubicBezTo>
                  <a:pt x="1522" y="13914"/>
                  <a:pt x="2078" y="13689"/>
                  <a:pt x="2658" y="13409"/>
                </a:cubicBezTo>
                <a:cubicBezTo>
                  <a:pt x="3213" y="13128"/>
                  <a:pt x="3793" y="12848"/>
                  <a:pt x="4349" y="12455"/>
                </a:cubicBezTo>
                <a:cubicBezTo>
                  <a:pt x="3769" y="12623"/>
                  <a:pt x="3213" y="12848"/>
                  <a:pt x="2634" y="13128"/>
                </a:cubicBezTo>
                <a:cubicBezTo>
                  <a:pt x="2054" y="13353"/>
                  <a:pt x="1498" y="13689"/>
                  <a:pt x="942" y="14082"/>
                </a:cubicBezTo>
                <a:close/>
                <a:moveTo>
                  <a:pt x="2078" y="11389"/>
                </a:moveTo>
                <a:cubicBezTo>
                  <a:pt x="2440" y="11557"/>
                  <a:pt x="2827" y="11670"/>
                  <a:pt x="3213" y="11726"/>
                </a:cubicBezTo>
                <a:cubicBezTo>
                  <a:pt x="3600" y="11782"/>
                  <a:pt x="3962" y="11838"/>
                  <a:pt x="4349" y="11782"/>
                </a:cubicBezTo>
                <a:cubicBezTo>
                  <a:pt x="3987" y="11613"/>
                  <a:pt x="3600" y="11501"/>
                  <a:pt x="3213" y="11445"/>
                </a:cubicBezTo>
                <a:cubicBezTo>
                  <a:pt x="2827" y="11389"/>
                  <a:pt x="2440" y="11333"/>
                  <a:pt x="2078" y="11389"/>
                </a:cubicBezTo>
                <a:close/>
                <a:moveTo>
                  <a:pt x="13579" y="1403"/>
                </a:moveTo>
                <a:cubicBezTo>
                  <a:pt x="13796" y="1795"/>
                  <a:pt x="14038" y="2244"/>
                  <a:pt x="14303" y="2525"/>
                </a:cubicBezTo>
                <a:cubicBezTo>
                  <a:pt x="14110" y="2020"/>
                  <a:pt x="13893" y="1571"/>
                  <a:pt x="13675" y="1122"/>
                </a:cubicBezTo>
                <a:cubicBezTo>
                  <a:pt x="13458" y="729"/>
                  <a:pt x="13216" y="281"/>
                  <a:pt x="12950" y="0"/>
                </a:cubicBezTo>
                <a:cubicBezTo>
                  <a:pt x="13119" y="505"/>
                  <a:pt x="13337" y="954"/>
                  <a:pt x="13579" y="1403"/>
                </a:cubicBezTo>
                <a:close/>
                <a:moveTo>
                  <a:pt x="13941" y="6059"/>
                </a:moveTo>
                <a:cubicBezTo>
                  <a:pt x="13844" y="6284"/>
                  <a:pt x="13772" y="6452"/>
                  <a:pt x="13699" y="6732"/>
                </a:cubicBezTo>
                <a:lnTo>
                  <a:pt x="13651" y="6901"/>
                </a:lnTo>
                <a:lnTo>
                  <a:pt x="13699" y="7069"/>
                </a:lnTo>
                <a:cubicBezTo>
                  <a:pt x="13772" y="7350"/>
                  <a:pt x="13868" y="7518"/>
                  <a:pt x="13965" y="7742"/>
                </a:cubicBezTo>
                <a:cubicBezTo>
                  <a:pt x="14062" y="7911"/>
                  <a:pt x="14158" y="8079"/>
                  <a:pt x="14279" y="8247"/>
                </a:cubicBezTo>
                <a:cubicBezTo>
                  <a:pt x="14400" y="8359"/>
                  <a:pt x="14497" y="8472"/>
                  <a:pt x="14617" y="8584"/>
                </a:cubicBezTo>
                <a:cubicBezTo>
                  <a:pt x="14738" y="8640"/>
                  <a:pt x="14859" y="8696"/>
                  <a:pt x="14980" y="8752"/>
                </a:cubicBezTo>
                <a:cubicBezTo>
                  <a:pt x="14883" y="8584"/>
                  <a:pt x="14762" y="8472"/>
                  <a:pt x="14666" y="8303"/>
                </a:cubicBezTo>
                <a:cubicBezTo>
                  <a:pt x="14569" y="8191"/>
                  <a:pt x="14472" y="8023"/>
                  <a:pt x="14376" y="7855"/>
                </a:cubicBezTo>
                <a:cubicBezTo>
                  <a:pt x="14279" y="7686"/>
                  <a:pt x="14207" y="7518"/>
                  <a:pt x="14110" y="7350"/>
                </a:cubicBezTo>
                <a:cubicBezTo>
                  <a:pt x="14062" y="7237"/>
                  <a:pt x="13989" y="7069"/>
                  <a:pt x="13941" y="6957"/>
                </a:cubicBezTo>
                <a:cubicBezTo>
                  <a:pt x="13989" y="6789"/>
                  <a:pt x="14038" y="6676"/>
                  <a:pt x="14086" y="6508"/>
                </a:cubicBezTo>
                <a:cubicBezTo>
                  <a:pt x="14158" y="6340"/>
                  <a:pt x="14231" y="6115"/>
                  <a:pt x="14328" y="6003"/>
                </a:cubicBezTo>
                <a:cubicBezTo>
                  <a:pt x="14400" y="5835"/>
                  <a:pt x="14497" y="5666"/>
                  <a:pt x="14593" y="5554"/>
                </a:cubicBezTo>
                <a:cubicBezTo>
                  <a:pt x="14690" y="5442"/>
                  <a:pt x="14787" y="5330"/>
                  <a:pt x="14907" y="5218"/>
                </a:cubicBezTo>
                <a:cubicBezTo>
                  <a:pt x="14787" y="5218"/>
                  <a:pt x="14666" y="5218"/>
                  <a:pt x="14545" y="5274"/>
                </a:cubicBezTo>
                <a:cubicBezTo>
                  <a:pt x="14424" y="5330"/>
                  <a:pt x="14303" y="5442"/>
                  <a:pt x="14207" y="5610"/>
                </a:cubicBezTo>
                <a:cubicBezTo>
                  <a:pt x="14134" y="5666"/>
                  <a:pt x="14038" y="5835"/>
                  <a:pt x="13941" y="6059"/>
                </a:cubicBezTo>
                <a:close/>
                <a:moveTo>
                  <a:pt x="13095" y="1683"/>
                </a:moveTo>
                <a:cubicBezTo>
                  <a:pt x="13240" y="1964"/>
                  <a:pt x="13385" y="2244"/>
                  <a:pt x="13554" y="2412"/>
                </a:cubicBezTo>
                <a:cubicBezTo>
                  <a:pt x="13458" y="2020"/>
                  <a:pt x="13313" y="1739"/>
                  <a:pt x="13192" y="1459"/>
                </a:cubicBezTo>
                <a:cubicBezTo>
                  <a:pt x="13047" y="1178"/>
                  <a:pt x="12902" y="898"/>
                  <a:pt x="12733" y="729"/>
                </a:cubicBezTo>
                <a:cubicBezTo>
                  <a:pt x="12829" y="1066"/>
                  <a:pt x="12950" y="1403"/>
                  <a:pt x="13095" y="1683"/>
                </a:cubicBezTo>
                <a:close/>
                <a:moveTo>
                  <a:pt x="12757" y="2076"/>
                </a:moveTo>
                <a:cubicBezTo>
                  <a:pt x="12854" y="2244"/>
                  <a:pt x="12950" y="2412"/>
                  <a:pt x="13071" y="2525"/>
                </a:cubicBezTo>
                <a:cubicBezTo>
                  <a:pt x="13023" y="2244"/>
                  <a:pt x="12926" y="2020"/>
                  <a:pt x="12830" y="1851"/>
                </a:cubicBezTo>
                <a:cubicBezTo>
                  <a:pt x="12733" y="1683"/>
                  <a:pt x="12636" y="1515"/>
                  <a:pt x="12515" y="1403"/>
                </a:cubicBezTo>
                <a:cubicBezTo>
                  <a:pt x="12564" y="1627"/>
                  <a:pt x="12660" y="1851"/>
                  <a:pt x="12757" y="2076"/>
                </a:cubicBezTo>
                <a:close/>
                <a:moveTo>
                  <a:pt x="18000" y="13970"/>
                </a:moveTo>
                <a:cubicBezTo>
                  <a:pt x="17783" y="13128"/>
                  <a:pt x="17662" y="12175"/>
                  <a:pt x="17613" y="11221"/>
                </a:cubicBezTo>
                <a:cubicBezTo>
                  <a:pt x="17565" y="10267"/>
                  <a:pt x="17613" y="9257"/>
                  <a:pt x="17710" y="8303"/>
                </a:cubicBezTo>
                <a:cubicBezTo>
                  <a:pt x="17831" y="7350"/>
                  <a:pt x="18048" y="6452"/>
                  <a:pt x="18362" y="5779"/>
                </a:cubicBezTo>
                <a:cubicBezTo>
                  <a:pt x="17976" y="6284"/>
                  <a:pt x="17686" y="7181"/>
                  <a:pt x="17517" y="8191"/>
                </a:cubicBezTo>
                <a:cubicBezTo>
                  <a:pt x="17348" y="9201"/>
                  <a:pt x="17299" y="10267"/>
                  <a:pt x="17348" y="11333"/>
                </a:cubicBezTo>
                <a:cubicBezTo>
                  <a:pt x="17396" y="12399"/>
                  <a:pt x="17541" y="13409"/>
                  <a:pt x="17807" y="14307"/>
                </a:cubicBezTo>
                <a:cubicBezTo>
                  <a:pt x="17952" y="14755"/>
                  <a:pt x="18097" y="15092"/>
                  <a:pt x="18290" y="15429"/>
                </a:cubicBezTo>
                <a:cubicBezTo>
                  <a:pt x="18483" y="15709"/>
                  <a:pt x="18701" y="15934"/>
                  <a:pt x="18918" y="15990"/>
                </a:cubicBezTo>
                <a:cubicBezTo>
                  <a:pt x="18556" y="15541"/>
                  <a:pt x="18217" y="14811"/>
                  <a:pt x="18000" y="13970"/>
                </a:cubicBezTo>
                <a:close/>
                <a:moveTo>
                  <a:pt x="6161" y="14868"/>
                </a:moveTo>
                <a:cubicBezTo>
                  <a:pt x="6089" y="15204"/>
                  <a:pt x="6040" y="15597"/>
                  <a:pt x="6016" y="15934"/>
                </a:cubicBezTo>
                <a:cubicBezTo>
                  <a:pt x="5992" y="16326"/>
                  <a:pt x="5968" y="16663"/>
                  <a:pt x="5992" y="17056"/>
                </a:cubicBezTo>
                <a:cubicBezTo>
                  <a:pt x="6064" y="16719"/>
                  <a:pt x="6113" y="16326"/>
                  <a:pt x="6137" y="15990"/>
                </a:cubicBezTo>
                <a:cubicBezTo>
                  <a:pt x="6161" y="15653"/>
                  <a:pt x="6185" y="15260"/>
                  <a:pt x="6161" y="14868"/>
                </a:cubicBezTo>
                <a:close/>
                <a:moveTo>
                  <a:pt x="14279" y="12062"/>
                </a:moveTo>
                <a:cubicBezTo>
                  <a:pt x="14400" y="12175"/>
                  <a:pt x="14497" y="12287"/>
                  <a:pt x="14617" y="12399"/>
                </a:cubicBezTo>
                <a:cubicBezTo>
                  <a:pt x="14738" y="12455"/>
                  <a:pt x="14859" y="12511"/>
                  <a:pt x="14980" y="12567"/>
                </a:cubicBezTo>
                <a:cubicBezTo>
                  <a:pt x="14883" y="12399"/>
                  <a:pt x="14762" y="12287"/>
                  <a:pt x="14666" y="12118"/>
                </a:cubicBezTo>
                <a:cubicBezTo>
                  <a:pt x="14569" y="12006"/>
                  <a:pt x="14472" y="11838"/>
                  <a:pt x="14376" y="11670"/>
                </a:cubicBezTo>
                <a:cubicBezTo>
                  <a:pt x="14279" y="11501"/>
                  <a:pt x="14207" y="11333"/>
                  <a:pt x="14110" y="11165"/>
                </a:cubicBezTo>
                <a:cubicBezTo>
                  <a:pt x="14062" y="11052"/>
                  <a:pt x="13989" y="10884"/>
                  <a:pt x="13941" y="10772"/>
                </a:cubicBezTo>
                <a:cubicBezTo>
                  <a:pt x="13989" y="10604"/>
                  <a:pt x="14038" y="10491"/>
                  <a:pt x="14086" y="10323"/>
                </a:cubicBezTo>
                <a:cubicBezTo>
                  <a:pt x="14158" y="10155"/>
                  <a:pt x="14231" y="9930"/>
                  <a:pt x="14327" y="9818"/>
                </a:cubicBezTo>
                <a:cubicBezTo>
                  <a:pt x="14400" y="9650"/>
                  <a:pt x="14497" y="9482"/>
                  <a:pt x="14593" y="9369"/>
                </a:cubicBezTo>
                <a:cubicBezTo>
                  <a:pt x="14690" y="9257"/>
                  <a:pt x="14787" y="9145"/>
                  <a:pt x="14907" y="9033"/>
                </a:cubicBezTo>
                <a:cubicBezTo>
                  <a:pt x="14787" y="9033"/>
                  <a:pt x="14666" y="9033"/>
                  <a:pt x="14545" y="9089"/>
                </a:cubicBezTo>
                <a:cubicBezTo>
                  <a:pt x="14424" y="9145"/>
                  <a:pt x="14303" y="9257"/>
                  <a:pt x="14207" y="9425"/>
                </a:cubicBezTo>
                <a:cubicBezTo>
                  <a:pt x="14110" y="9594"/>
                  <a:pt x="13989" y="9762"/>
                  <a:pt x="13917" y="9930"/>
                </a:cubicBezTo>
                <a:cubicBezTo>
                  <a:pt x="13820" y="10155"/>
                  <a:pt x="13748" y="10323"/>
                  <a:pt x="13675" y="10604"/>
                </a:cubicBezTo>
                <a:lnTo>
                  <a:pt x="13627" y="10772"/>
                </a:lnTo>
                <a:lnTo>
                  <a:pt x="13675" y="10940"/>
                </a:lnTo>
                <a:cubicBezTo>
                  <a:pt x="13748" y="11221"/>
                  <a:pt x="13844" y="11389"/>
                  <a:pt x="13941" y="11613"/>
                </a:cubicBezTo>
                <a:cubicBezTo>
                  <a:pt x="14062" y="11726"/>
                  <a:pt x="14183" y="11894"/>
                  <a:pt x="14279" y="12062"/>
                </a:cubicBezTo>
                <a:close/>
                <a:moveTo>
                  <a:pt x="14207" y="15541"/>
                </a:moveTo>
                <a:cubicBezTo>
                  <a:pt x="14303" y="15709"/>
                  <a:pt x="14400" y="15877"/>
                  <a:pt x="14521" y="16046"/>
                </a:cubicBezTo>
                <a:cubicBezTo>
                  <a:pt x="14642" y="16158"/>
                  <a:pt x="14738" y="16270"/>
                  <a:pt x="14859" y="16382"/>
                </a:cubicBezTo>
                <a:cubicBezTo>
                  <a:pt x="14980" y="16438"/>
                  <a:pt x="15101" y="16494"/>
                  <a:pt x="15221" y="16551"/>
                </a:cubicBezTo>
                <a:cubicBezTo>
                  <a:pt x="15125" y="16382"/>
                  <a:pt x="15004" y="16270"/>
                  <a:pt x="14907" y="16102"/>
                </a:cubicBezTo>
                <a:cubicBezTo>
                  <a:pt x="14811" y="15990"/>
                  <a:pt x="14714" y="15821"/>
                  <a:pt x="14617" y="15653"/>
                </a:cubicBezTo>
                <a:cubicBezTo>
                  <a:pt x="14521" y="15485"/>
                  <a:pt x="14448" y="15316"/>
                  <a:pt x="14352" y="15148"/>
                </a:cubicBezTo>
                <a:cubicBezTo>
                  <a:pt x="14303" y="15036"/>
                  <a:pt x="14231" y="14867"/>
                  <a:pt x="14183" y="14755"/>
                </a:cubicBezTo>
                <a:cubicBezTo>
                  <a:pt x="14231" y="14587"/>
                  <a:pt x="14279" y="14475"/>
                  <a:pt x="14328" y="14306"/>
                </a:cubicBezTo>
                <a:cubicBezTo>
                  <a:pt x="14400" y="14138"/>
                  <a:pt x="14472" y="13914"/>
                  <a:pt x="14569" y="13801"/>
                </a:cubicBezTo>
                <a:cubicBezTo>
                  <a:pt x="14642" y="13633"/>
                  <a:pt x="14738" y="13465"/>
                  <a:pt x="14835" y="13353"/>
                </a:cubicBezTo>
                <a:cubicBezTo>
                  <a:pt x="14932" y="13240"/>
                  <a:pt x="15028" y="13128"/>
                  <a:pt x="15149" y="13016"/>
                </a:cubicBezTo>
                <a:cubicBezTo>
                  <a:pt x="15028" y="13016"/>
                  <a:pt x="14907" y="13016"/>
                  <a:pt x="14787" y="13072"/>
                </a:cubicBezTo>
                <a:cubicBezTo>
                  <a:pt x="14666" y="13128"/>
                  <a:pt x="14545" y="13240"/>
                  <a:pt x="14448" y="13409"/>
                </a:cubicBezTo>
                <a:cubicBezTo>
                  <a:pt x="14352" y="13577"/>
                  <a:pt x="14231" y="13745"/>
                  <a:pt x="14158" y="13914"/>
                </a:cubicBezTo>
                <a:cubicBezTo>
                  <a:pt x="14062" y="14138"/>
                  <a:pt x="13989" y="14306"/>
                  <a:pt x="13917" y="14587"/>
                </a:cubicBezTo>
                <a:lnTo>
                  <a:pt x="13868" y="14755"/>
                </a:lnTo>
                <a:lnTo>
                  <a:pt x="13917" y="14924"/>
                </a:lnTo>
                <a:cubicBezTo>
                  <a:pt x="14013" y="15148"/>
                  <a:pt x="14110" y="15316"/>
                  <a:pt x="14207" y="15541"/>
                </a:cubicBezTo>
                <a:close/>
                <a:moveTo>
                  <a:pt x="14690" y="19917"/>
                </a:moveTo>
                <a:cubicBezTo>
                  <a:pt x="14762" y="19749"/>
                  <a:pt x="14811" y="19580"/>
                  <a:pt x="14907" y="19468"/>
                </a:cubicBezTo>
                <a:cubicBezTo>
                  <a:pt x="14811" y="19524"/>
                  <a:pt x="14714" y="19636"/>
                  <a:pt x="14642" y="19749"/>
                </a:cubicBezTo>
                <a:cubicBezTo>
                  <a:pt x="14569" y="19861"/>
                  <a:pt x="14472" y="20029"/>
                  <a:pt x="14400" y="20141"/>
                </a:cubicBezTo>
                <a:cubicBezTo>
                  <a:pt x="14255" y="20422"/>
                  <a:pt x="14110" y="20758"/>
                  <a:pt x="14013" y="21151"/>
                </a:cubicBezTo>
                <a:cubicBezTo>
                  <a:pt x="14183" y="20927"/>
                  <a:pt x="14352" y="20646"/>
                  <a:pt x="14497" y="20366"/>
                </a:cubicBezTo>
                <a:cubicBezTo>
                  <a:pt x="14545" y="20197"/>
                  <a:pt x="14617" y="20085"/>
                  <a:pt x="14690" y="19917"/>
                </a:cubicBezTo>
                <a:close/>
                <a:moveTo>
                  <a:pt x="14714" y="20478"/>
                </a:moveTo>
                <a:cubicBezTo>
                  <a:pt x="14521" y="20815"/>
                  <a:pt x="14327" y="21151"/>
                  <a:pt x="14158" y="21600"/>
                </a:cubicBezTo>
                <a:cubicBezTo>
                  <a:pt x="14400" y="21376"/>
                  <a:pt x="14593" y="21039"/>
                  <a:pt x="14811" y="20702"/>
                </a:cubicBezTo>
                <a:cubicBezTo>
                  <a:pt x="14907" y="20534"/>
                  <a:pt x="15004" y="20366"/>
                  <a:pt x="15101" y="20141"/>
                </a:cubicBezTo>
                <a:cubicBezTo>
                  <a:pt x="15197" y="19973"/>
                  <a:pt x="15294" y="19749"/>
                  <a:pt x="15366" y="19524"/>
                </a:cubicBezTo>
                <a:cubicBezTo>
                  <a:pt x="15270" y="19693"/>
                  <a:pt x="15149" y="19805"/>
                  <a:pt x="15052" y="19973"/>
                </a:cubicBezTo>
                <a:cubicBezTo>
                  <a:pt x="14907" y="20141"/>
                  <a:pt x="14811" y="20310"/>
                  <a:pt x="14714" y="20478"/>
                </a:cubicBezTo>
                <a:close/>
                <a:moveTo>
                  <a:pt x="14448" y="19356"/>
                </a:moveTo>
                <a:cubicBezTo>
                  <a:pt x="14327" y="19468"/>
                  <a:pt x="14231" y="19636"/>
                  <a:pt x="14158" y="19805"/>
                </a:cubicBezTo>
                <a:cubicBezTo>
                  <a:pt x="14086" y="19973"/>
                  <a:pt x="13989" y="20197"/>
                  <a:pt x="13941" y="20478"/>
                </a:cubicBezTo>
                <a:cubicBezTo>
                  <a:pt x="14062" y="20366"/>
                  <a:pt x="14158" y="20197"/>
                  <a:pt x="14231" y="20029"/>
                </a:cubicBezTo>
                <a:cubicBezTo>
                  <a:pt x="14303" y="19861"/>
                  <a:pt x="14376" y="19636"/>
                  <a:pt x="14448" y="19356"/>
                </a:cubicBezTo>
                <a:close/>
                <a:moveTo>
                  <a:pt x="11670" y="11838"/>
                </a:moveTo>
                <a:cubicBezTo>
                  <a:pt x="11573" y="11670"/>
                  <a:pt x="11501" y="11501"/>
                  <a:pt x="11404" y="11333"/>
                </a:cubicBezTo>
                <a:cubicBezTo>
                  <a:pt x="11356" y="11221"/>
                  <a:pt x="11283" y="11052"/>
                  <a:pt x="11235" y="10940"/>
                </a:cubicBezTo>
                <a:cubicBezTo>
                  <a:pt x="11283" y="10772"/>
                  <a:pt x="11332" y="10660"/>
                  <a:pt x="11380" y="10491"/>
                </a:cubicBezTo>
                <a:cubicBezTo>
                  <a:pt x="11452" y="10323"/>
                  <a:pt x="11525" y="10099"/>
                  <a:pt x="11621" y="9986"/>
                </a:cubicBezTo>
                <a:cubicBezTo>
                  <a:pt x="11694" y="9818"/>
                  <a:pt x="11791" y="9650"/>
                  <a:pt x="11887" y="9538"/>
                </a:cubicBezTo>
                <a:cubicBezTo>
                  <a:pt x="11984" y="9425"/>
                  <a:pt x="12081" y="9313"/>
                  <a:pt x="12201" y="9201"/>
                </a:cubicBezTo>
                <a:cubicBezTo>
                  <a:pt x="12081" y="9201"/>
                  <a:pt x="11960" y="9201"/>
                  <a:pt x="11839" y="9257"/>
                </a:cubicBezTo>
                <a:cubicBezTo>
                  <a:pt x="11718" y="9313"/>
                  <a:pt x="11597" y="9425"/>
                  <a:pt x="11501" y="9594"/>
                </a:cubicBezTo>
                <a:cubicBezTo>
                  <a:pt x="11404" y="9762"/>
                  <a:pt x="11283" y="9930"/>
                  <a:pt x="11211" y="10099"/>
                </a:cubicBezTo>
                <a:cubicBezTo>
                  <a:pt x="11114" y="10323"/>
                  <a:pt x="11042" y="10491"/>
                  <a:pt x="10969" y="10772"/>
                </a:cubicBezTo>
                <a:lnTo>
                  <a:pt x="10921" y="10940"/>
                </a:lnTo>
                <a:lnTo>
                  <a:pt x="10969" y="11109"/>
                </a:lnTo>
                <a:cubicBezTo>
                  <a:pt x="11042" y="11389"/>
                  <a:pt x="11138" y="11557"/>
                  <a:pt x="11235" y="11782"/>
                </a:cubicBezTo>
                <a:cubicBezTo>
                  <a:pt x="11332" y="11950"/>
                  <a:pt x="11428" y="12118"/>
                  <a:pt x="11549" y="12287"/>
                </a:cubicBezTo>
                <a:cubicBezTo>
                  <a:pt x="11670" y="12399"/>
                  <a:pt x="11766" y="12511"/>
                  <a:pt x="11887" y="12623"/>
                </a:cubicBezTo>
                <a:cubicBezTo>
                  <a:pt x="12008" y="12679"/>
                  <a:pt x="12129" y="12735"/>
                  <a:pt x="12250" y="12792"/>
                </a:cubicBezTo>
                <a:cubicBezTo>
                  <a:pt x="12153" y="12623"/>
                  <a:pt x="12032" y="12511"/>
                  <a:pt x="11936" y="12343"/>
                </a:cubicBezTo>
                <a:cubicBezTo>
                  <a:pt x="11839" y="12175"/>
                  <a:pt x="11742" y="12006"/>
                  <a:pt x="11670" y="11838"/>
                </a:cubicBezTo>
                <a:close/>
                <a:moveTo>
                  <a:pt x="13144" y="13802"/>
                </a:moveTo>
                <a:cubicBezTo>
                  <a:pt x="13047" y="13633"/>
                  <a:pt x="12974" y="13465"/>
                  <a:pt x="12878" y="13297"/>
                </a:cubicBezTo>
                <a:cubicBezTo>
                  <a:pt x="12830" y="13184"/>
                  <a:pt x="12757" y="13016"/>
                  <a:pt x="12709" y="12904"/>
                </a:cubicBezTo>
                <a:cubicBezTo>
                  <a:pt x="12757" y="12736"/>
                  <a:pt x="12805" y="12623"/>
                  <a:pt x="12854" y="12455"/>
                </a:cubicBezTo>
                <a:cubicBezTo>
                  <a:pt x="12926" y="12287"/>
                  <a:pt x="12999" y="12062"/>
                  <a:pt x="13095" y="11950"/>
                </a:cubicBezTo>
                <a:cubicBezTo>
                  <a:pt x="13168" y="11782"/>
                  <a:pt x="13264" y="11613"/>
                  <a:pt x="13361" y="11501"/>
                </a:cubicBezTo>
                <a:cubicBezTo>
                  <a:pt x="13458" y="11389"/>
                  <a:pt x="13554" y="11277"/>
                  <a:pt x="13675" y="11165"/>
                </a:cubicBezTo>
                <a:cubicBezTo>
                  <a:pt x="13554" y="11165"/>
                  <a:pt x="13434" y="11165"/>
                  <a:pt x="13313" y="11221"/>
                </a:cubicBezTo>
                <a:cubicBezTo>
                  <a:pt x="13192" y="11277"/>
                  <a:pt x="13071" y="11389"/>
                  <a:pt x="12974" y="11557"/>
                </a:cubicBezTo>
                <a:cubicBezTo>
                  <a:pt x="12878" y="11726"/>
                  <a:pt x="12757" y="11894"/>
                  <a:pt x="12685" y="12062"/>
                </a:cubicBezTo>
                <a:cubicBezTo>
                  <a:pt x="12588" y="12287"/>
                  <a:pt x="12515" y="12455"/>
                  <a:pt x="12443" y="12735"/>
                </a:cubicBezTo>
                <a:lnTo>
                  <a:pt x="12395" y="12904"/>
                </a:lnTo>
                <a:lnTo>
                  <a:pt x="12443" y="13072"/>
                </a:lnTo>
                <a:cubicBezTo>
                  <a:pt x="12515" y="13353"/>
                  <a:pt x="12612" y="13521"/>
                  <a:pt x="12709" y="13745"/>
                </a:cubicBezTo>
                <a:cubicBezTo>
                  <a:pt x="12805" y="13914"/>
                  <a:pt x="12902" y="14082"/>
                  <a:pt x="13023" y="14250"/>
                </a:cubicBezTo>
                <a:cubicBezTo>
                  <a:pt x="13144" y="14363"/>
                  <a:pt x="13240" y="14475"/>
                  <a:pt x="13361" y="14587"/>
                </a:cubicBezTo>
                <a:cubicBezTo>
                  <a:pt x="13482" y="14643"/>
                  <a:pt x="13603" y="14699"/>
                  <a:pt x="13723" y="14755"/>
                </a:cubicBezTo>
                <a:cubicBezTo>
                  <a:pt x="13627" y="14587"/>
                  <a:pt x="13506" y="14475"/>
                  <a:pt x="13409" y="14306"/>
                </a:cubicBezTo>
                <a:cubicBezTo>
                  <a:pt x="13337" y="14082"/>
                  <a:pt x="13240" y="13914"/>
                  <a:pt x="13144" y="13802"/>
                </a:cubicBezTo>
                <a:close/>
                <a:moveTo>
                  <a:pt x="6161" y="17056"/>
                </a:moveTo>
                <a:cubicBezTo>
                  <a:pt x="6306" y="16943"/>
                  <a:pt x="6427" y="16775"/>
                  <a:pt x="6523" y="16607"/>
                </a:cubicBezTo>
                <a:cubicBezTo>
                  <a:pt x="6620" y="16438"/>
                  <a:pt x="6741" y="16214"/>
                  <a:pt x="6813" y="15934"/>
                </a:cubicBezTo>
                <a:cubicBezTo>
                  <a:pt x="6668" y="16046"/>
                  <a:pt x="6548" y="16214"/>
                  <a:pt x="6451" y="16382"/>
                </a:cubicBezTo>
                <a:cubicBezTo>
                  <a:pt x="6330" y="16551"/>
                  <a:pt x="6234" y="16775"/>
                  <a:pt x="6161" y="17056"/>
                </a:cubicBezTo>
                <a:close/>
                <a:moveTo>
                  <a:pt x="12805" y="9987"/>
                </a:moveTo>
                <a:cubicBezTo>
                  <a:pt x="12926" y="10099"/>
                  <a:pt x="13023" y="10211"/>
                  <a:pt x="13144" y="10323"/>
                </a:cubicBezTo>
                <a:cubicBezTo>
                  <a:pt x="13264" y="10379"/>
                  <a:pt x="13385" y="10435"/>
                  <a:pt x="13506" y="10491"/>
                </a:cubicBezTo>
                <a:cubicBezTo>
                  <a:pt x="13409" y="10323"/>
                  <a:pt x="13289" y="10211"/>
                  <a:pt x="13192" y="10043"/>
                </a:cubicBezTo>
                <a:cubicBezTo>
                  <a:pt x="13095" y="9930"/>
                  <a:pt x="12999" y="9762"/>
                  <a:pt x="12902" y="9594"/>
                </a:cubicBezTo>
                <a:cubicBezTo>
                  <a:pt x="12805" y="9425"/>
                  <a:pt x="12733" y="9257"/>
                  <a:pt x="12636" y="9089"/>
                </a:cubicBezTo>
                <a:cubicBezTo>
                  <a:pt x="12588" y="8977"/>
                  <a:pt x="12515" y="8808"/>
                  <a:pt x="12467" y="8696"/>
                </a:cubicBezTo>
                <a:cubicBezTo>
                  <a:pt x="12515" y="8528"/>
                  <a:pt x="12564" y="8416"/>
                  <a:pt x="12612" y="8247"/>
                </a:cubicBezTo>
                <a:cubicBezTo>
                  <a:pt x="12685" y="8079"/>
                  <a:pt x="12757" y="7855"/>
                  <a:pt x="12854" y="7742"/>
                </a:cubicBezTo>
                <a:cubicBezTo>
                  <a:pt x="12926" y="7574"/>
                  <a:pt x="13023" y="7406"/>
                  <a:pt x="13119" y="7293"/>
                </a:cubicBezTo>
                <a:cubicBezTo>
                  <a:pt x="13216" y="7181"/>
                  <a:pt x="13313" y="7069"/>
                  <a:pt x="13434" y="6957"/>
                </a:cubicBezTo>
                <a:cubicBezTo>
                  <a:pt x="13313" y="6957"/>
                  <a:pt x="13192" y="6957"/>
                  <a:pt x="13071" y="7013"/>
                </a:cubicBezTo>
                <a:cubicBezTo>
                  <a:pt x="12950" y="7069"/>
                  <a:pt x="12830" y="7181"/>
                  <a:pt x="12733" y="7350"/>
                </a:cubicBezTo>
                <a:cubicBezTo>
                  <a:pt x="12636" y="7518"/>
                  <a:pt x="12515" y="7686"/>
                  <a:pt x="12443" y="7854"/>
                </a:cubicBezTo>
                <a:cubicBezTo>
                  <a:pt x="12346" y="8079"/>
                  <a:pt x="12274" y="8247"/>
                  <a:pt x="12201" y="8528"/>
                </a:cubicBezTo>
                <a:lnTo>
                  <a:pt x="12153" y="8696"/>
                </a:lnTo>
                <a:lnTo>
                  <a:pt x="12201" y="8864"/>
                </a:lnTo>
                <a:cubicBezTo>
                  <a:pt x="12274" y="9145"/>
                  <a:pt x="12370" y="9313"/>
                  <a:pt x="12467" y="9538"/>
                </a:cubicBezTo>
                <a:cubicBezTo>
                  <a:pt x="12588" y="9706"/>
                  <a:pt x="12709" y="9874"/>
                  <a:pt x="12805" y="9987"/>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90AC186-9BF7-4AD3-912A-44D432C00220}"/>
              </a:ext>
            </a:extLst>
          </p:cNvPr>
          <p:cNvSpPr/>
          <p:nvPr/>
        </p:nvSpPr>
        <p:spPr>
          <a:xfrm>
            <a:off x="6219263" y="3102630"/>
            <a:ext cx="93410" cy="92236"/>
          </a:xfrm>
          <a:custGeom>
            <a:avLst/>
            <a:gdLst/>
            <a:ahLst/>
            <a:cxnLst>
              <a:cxn ang="0">
                <a:pos x="wd2" y="hd2"/>
              </a:cxn>
              <a:cxn ang="5400000">
                <a:pos x="wd2" y="hd2"/>
              </a:cxn>
              <a:cxn ang="10800000">
                <a:pos x="wd2" y="hd2"/>
              </a:cxn>
              <a:cxn ang="16200000">
                <a:pos x="wd2" y="hd2"/>
              </a:cxn>
            </a:cxnLst>
            <a:rect l="0" t="0" r="r" b="b"/>
            <a:pathLst>
              <a:path w="20997" h="17277" extrusionOk="0">
                <a:moveTo>
                  <a:pt x="20997" y="8662"/>
                </a:moveTo>
                <a:cubicBezTo>
                  <a:pt x="20380" y="8662"/>
                  <a:pt x="20380" y="8662"/>
                  <a:pt x="20997" y="8662"/>
                </a:cubicBezTo>
                <a:cubicBezTo>
                  <a:pt x="20380" y="8662"/>
                  <a:pt x="19763" y="8662"/>
                  <a:pt x="19145" y="8662"/>
                </a:cubicBezTo>
                <a:cubicBezTo>
                  <a:pt x="16060" y="8662"/>
                  <a:pt x="12974" y="6605"/>
                  <a:pt x="12974" y="3520"/>
                </a:cubicBezTo>
                <a:cubicBezTo>
                  <a:pt x="12974" y="2491"/>
                  <a:pt x="13591" y="1462"/>
                  <a:pt x="14208" y="434"/>
                </a:cubicBezTo>
                <a:cubicBezTo>
                  <a:pt x="8036" y="-1109"/>
                  <a:pt x="13" y="1462"/>
                  <a:pt x="13" y="8148"/>
                </a:cubicBezTo>
                <a:cubicBezTo>
                  <a:pt x="-603" y="20491"/>
                  <a:pt x="19762" y="19977"/>
                  <a:pt x="20997" y="8662"/>
                </a:cubicBezTo>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nvGrpSpPr>
          <p:cNvPr id="69" name="Group 68">
            <a:extLst>
              <a:ext uri="{FF2B5EF4-FFF2-40B4-BE49-F238E27FC236}">
                <a16:creationId xmlns:a16="http://schemas.microsoft.com/office/drawing/2014/main" id="{F945E690-386D-4D12-92DD-A152FFE42949}"/>
              </a:ext>
            </a:extLst>
          </p:cNvPr>
          <p:cNvGrpSpPr/>
          <p:nvPr/>
        </p:nvGrpSpPr>
        <p:grpSpPr>
          <a:xfrm>
            <a:off x="3116917" y="3871355"/>
            <a:ext cx="1825715" cy="700091"/>
            <a:chOff x="3116917" y="3871355"/>
            <a:chExt cx="1825715" cy="700091"/>
          </a:xfrm>
        </p:grpSpPr>
        <p:sp>
          <p:nvSpPr>
            <p:cNvPr id="15" name="Shape">
              <a:extLst>
                <a:ext uri="{FF2B5EF4-FFF2-40B4-BE49-F238E27FC236}">
                  <a16:creationId xmlns:a16="http://schemas.microsoft.com/office/drawing/2014/main" id="{FAE238E8-84EF-4888-A21B-928561074607}"/>
                </a:ext>
              </a:extLst>
            </p:cNvPr>
            <p:cNvSpPr/>
            <p:nvPr/>
          </p:nvSpPr>
          <p:spPr>
            <a:xfrm>
              <a:off x="3116917" y="3871355"/>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171" y="17195"/>
                    <a:pt x="6626" y="16602"/>
                    <a:pt x="7146" y="15925"/>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dirty="0"/>
            </a:p>
          </p:txBody>
        </p:sp>
        <p:sp>
          <p:nvSpPr>
            <p:cNvPr id="16" name="Shape">
              <a:extLst>
                <a:ext uri="{FF2B5EF4-FFF2-40B4-BE49-F238E27FC236}">
                  <a16:creationId xmlns:a16="http://schemas.microsoft.com/office/drawing/2014/main" id="{022E5158-37C2-4FD2-85FB-7305F33BBBA4}"/>
                </a:ext>
              </a:extLst>
            </p:cNvPr>
            <p:cNvSpPr/>
            <p:nvPr/>
          </p:nvSpPr>
          <p:spPr>
            <a:xfrm>
              <a:off x="3226732" y="3898807"/>
              <a:ext cx="1520980"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3" y="12071"/>
                    <a:pt x="20508" y="12071"/>
                  </a:cubicBezTo>
                  <a:cubicBezTo>
                    <a:pt x="19962" y="11980"/>
                    <a:pt x="19495" y="10891"/>
                    <a:pt x="19495" y="9620"/>
                  </a:cubicBezTo>
                  <a:cubicBezTo>
                    <a:pt x="19495" y="8259"/>
                    <a:pt x="19962" y="7170"/>
                    <a:pt x="20547" y="7170"/>
                  </a:cubicBezTo>
                  <a:cubicBezTo>
                    <a:pt x="21132" y="7170"/>
                    <a:pt x="21522" y="8168"/>
                    <a:pt x="21600" y="9439"/>
                  </a:cubicBezTo>
                  <a:cubicBezTo>
                    <a:pt x="21600" y="9529"/>
                    <a:pt x="21600" y="9529"/>
                    <a:pt x="21600" y="9620"/>
                  </a:cubicBezTo>
                  <a:close/>
                  <a:moveTo>
                    <a:pt x="1404" y="7079"/>
                  </a:moveTo>
                  <a:cubicBezTo>
                    <a:pt x="1716" y="7442"/>
                    <a:pt x="2066" y="7805"/>
                    <a:pt x="2378" y="8168"/>
                  </a:cubicBezTo>
                  <a:cubicBezTo>
                    <a:pt x="2690" y="8531"/>
                    <a:pt x="3041" y="8894"/>
                    <a:pt x="3353" y="9166"/>
                  </a:cubicBezTo>
                  <a:lnTo>
                    <a:pt x="3860" y="9711"/>
                  </a:lnTo>
                  <a:cubicBezTo>
                    <a:pt x="4016" y="9892"/>
                    <a:pt x="4211" y="10074"/>
                    <a:pt x="4328" y="10255"/>
                  </a:cubicBezTo>
                  <a:cubicBezTo>
                    <a:pt x="4055" y="9711"/>
                    <a:pt x="3704" y="9348"/>
                    <a:pt x="3392" y="8985"/>
                  </a:cubicBezTo>
                  <a:cubicBezTo>
                    <a:pt x="3080" y="8622"/>
                    <a:pt x="2729" y="8259"/>
                    <a:pt x="2417" y="7896"/>
                  </a:cubicBezTo>
                  <a:cubicBezTo>
                    <a:pt x="2105" y="7533"/>
                    <a:pt x="1755" y="7170"/>
                    <a:pt x="1443" y="6897"/>
                  </a:cubicBezTo>
                  <a:cubicBezTo>
                    <a:pt x="1131" y="6534"/>
                    <a:pt x="780" y="6262"/>
                    <a:pt x="429" y="5990"/>
                  </a:cubicBezTo>
                  <a:cubicBezTo>
                    <a:pt x="585" y="6171"/>
                    <a:pt x="741" y="6353"/>
                    <a:pt x="897" y="6534"/>
                  </a:cubicBezTo>
                  <a:lnTo>
                    <a:pt x="1404" y="7079"/>
                  </a:lnTo>
                  <a:close/>
                  <a:moveTo>
                    <a:pt x="12516" y="2450"/>
                  </a:moveTo>
                  <a:cubicBezTo>
                    <a:pt x="12593" y="2541"/>
                    <a:pt x="12671" y="2723"/>
                    <a:pt x="12749" y="2723"/>
                  </a:cubicBezTo>
                  <a:cubicBezTo>
                    <a:pt x="12710" y="2450"/>
                    <a:pt x="12671" y="2360"/>
                    <a:pt x="12593" y="2178"/>
                  </a:cubicBezTo>
                  <a:cubicBezTo>
                    <a:pt x="12516" y="2088"/>
                    <a:pt x="12438" y="1906"/>
                    <a:pt x="12360" y="1906"/>
                  </a:cubicBezTo>
                  <a:cubicBezTo>
                    <a:pt x="12399" y="2087"/>
                    <a:pt x="12438" y="2269"/>
                    <a:pt x="12516" y="2450"/>
                  </a:cubicBezTo>
                  <a:close/>
                  <a:moveTo>
                    <a:pt x="3275" y="13795"/>
                  </a:moveTo>
                  <a:cubicBezTo>
                    <a:pt x="2924" y="14067"/>
                    <a:pt x="2534" y="14340"/>
                    <a:pt x="2183" y="14612"/>
                  </a:cubicBezTo>
                  <a:cubicBezTo>
                    <a:pt x="1833" y="14884"/>
                    <a:pt x="1482" y="15156"/>
                    <a:pt x="1092" y="15519"/>
                  </a:cubicBezTo>
                  <a:lnTo>
                    <a:pt x="546" y="15973"/>
                  </a:lnTo>
                  <a:cubicBezTo>
                    <a:pt x="351" y="16155"/>
                    <a:pt x="195" y="16336"/>
                    <a:pt x="0" y="16518"/>
                  </a:cubicBezTo>
                  <a:cubicBezTo>
                    <a:pt x="195" y="16427"/>
                    <a:pt x="351" y="16245"/>
                    <a:pt x="546" y="16155"/>
                  </a:cubicBezTo>
                  <a:lnTo>
                    <a:pt x="1092" y="15792"/>
                  </a:lnTo>
                  <a:cubicBezTo>
                    <a:pt x="1443" y="15519"/>
                    <a:pt x="1833" y="15247"/>
                    <a:pt x="2183" y="14975"/>
                  </a:cubicBezTo>
                  <a:cubicBezTo>
                    <a:pt x="2534" y="14703"/>
                    <a:pt x="2885" y="14430"/>
                    <a:pt x="3275" y="14067"/>
                  </a:cubicBezTo>
                  <a:lnTo>
                    <a:pt x="3821" y="13613"/>
                  </a:lnTo>
                  <a:cubicBezTo>
                    <a:pt x="4016" y="13432"/>
                    <a:pt x="4172" y="13250"/>
                    <a:pt x="4367" y="13069"/>
                  </a:cubicBezTo>
                  <a:cubicBezTo>
                    <a:pt x="4172" y="13160"/>
                    <a:pt x="4016" y="13341"/>
                    <a:pt x="3821" y="13432"/>
                  </a:cubicBezTo>
                  <a:lnTo>
                    <a:pt x="3275" y="13795"/>
                  </a:lnTo>
                  <a:close/>
                  <a:moveTo>
                    <a:pt x="1365" y="8531"/>
                  </a:moveTo>
                  <a:cubicBezTo>
                    <a:pt x="1833" y="9076"/>
                    <a:pt x="2339" y="9529"/>
                    <a:pt x="2846" y="9983"/>
                  </a:cubicBezTo>
                  <a:cubicBezTo>
                    <a:pt x="3353" y="10437"/>
                    <a:pt x="3860" y="10800"/>
                    <a:pt x="4367" y="11072"/>
                  </a:cubicBezTo>
                  <a:cubicBezTo>
                    <a:pt x="3899" y="10528"/>
                    <a:pt x="3392" y="10074"/>
                    <a:pt x="2885" y="9620"/>
                  </a:cubicBezTo>
                  <a:cubicBezTo>
                    <a:pt x="2378" y="9257"/>
                    <a:pt x="1872" y="8803"/>
                    <a:pt x="1365" y="8531"/>
                  </a:cubicBezTo>
                  <a:close/>
                  <a:moveTo>
                    <a:pt x="975" y="14067"/>
                  </a:moveTo>
                  <a:cubicBezTo>
                    <a:pt x="1560" y="13886"/>
                    <a:pt x="2105" y="13704"/>
                    <a:pt x="2690" y="13432"/>
                  </a:cubicBezTo>
                  <a:cubicBezTo>
                    <a:pt x="3236" y="13160"/>
                    <a:pt x="3821" y="12888"/>
                    <a:pt x="4367" y="12434"/>
                  </a:cubicBezTo>
                  <a:cubicBezTo>
                    <a:pt x="3782" y="12615"/>
                    <a:pt x="3236" y="12797"/>
                    <a:pt x="2651" y="13069"/>
                  </a:cubicBezTo>
                  <a:cubicBezTo>
                    <a:pt x="2105" y="13341"/>
                    <a:pt x="1560" y="13613"/>
                    <a:pt x="975" y="14067"/>
                  </a:cubicBezTo>
                  <a:close/>
                  <a:moveTo>
                    <a:pt x="2105" y="11345"/>
                  </a:moveTo>
                  <a:cubicBezTo>
                    <a:pt x="2495" y="11526"/>
                    <a:pt x="2846" y="11617"/>
                    <a:pt x="3236" y="11708"/>
                  </a:cubicBezTo>
                  <a:cubicBezTo>
                    <a:pt x="3626" y="11798"/>
                    <a:pt x="3977" y="11798"/>
                    <a:pt x="4367" y="11798"/>
                  </a:cubicBezTo>
                  <a:cubicBezTo>
                    <a:pt x="3977" y="11617"/>
                    <a:pt x="3626" y="11526"/>
                    <a:pt x="3236" y="11435"/>
                  </a:cubicBezTo>
                  <a:cubicBezTo>
                    <a:pt x="2885" y="11345"/>
                    <a:pt x="2495" y="11345"/>
                    <a:pt x="2105" y="11345"/>
                  </a:cubicBezTo>
                  <a:close/>
                  <a:moveTo>
                    <a:pt x="13607" y="1361"/>
                  </a:moveTo>
                  <a:cubicBezTo>
                    <a:pt x="13841" y="1815"/>
                    <a:pt x="14075" y="2178"/>
                    <a:pt x="14309" y="2541"/>
                  </a:cubicBezTo>
                  <a:cubicBezTo>
                    <a:pt x="14114" y="1997"/>
                    <a:pt x="13880" y="1543"/>
                    <a:pt x="13685" y="1180"/>
                  </a:cubicBezTo>
                  <a:cubicBezTo>
                    <a:pt x="13451" y="726"/>
                    <a:pt x="13217" y="363"/>
                    <a:pt x="12983" y="0"/>
                  </a:cubicBezTo>
                  <a:cubicBezTo>
                    <a:pt x="13178" y="454"/>
                    <a:pt x="13373" y="908"/>
                    <a:pt x="13607" y="1361"/>
                  </a:cubicBezTo>
                  <a:close/>
                  <a:moveTo>
                    <a:pt x="13997" y="5990"/>
                  </a:moveTo>
                  <a:cubicBezTo>
                    <a:pt x="13919" y="6171"/>
                    <a:pt x="13841" y="6444"/>
                    <a:pt x="13763" y="6716"/>
                  </a:cubicBezTo>
                  <a:lnTo>
                    <a:pt x="13724" y="6897"/>
                  </a:lnTo>
                  <a:lnTo>
                    <a:pt x="13763" y="7079"/>
                  </a:lnTo>
                  <a:cubicBezTo>
                    <a:pt x="13841" y="7351"/>
                    <a:pt x="13919" y="7533"/>
                    <a:pt x="14036" y="7714"/>
                  </a:cubicBezTo>
                  <a:cubicBezTo>
                    <a:pt x="14153" y="7896"/>
                    <a:pt x="14231" y="8077"/>
                    <a:pt x="14348" y="8168"/>
                  </a:cubicBezTo>
                  <a:cubicBezTo>
                    <a:pt x="14465" y="8259"/>
                    <a:pt x="14582" y="8440"/>
                    <a:pt x="14699" y="8531"/>
                  </a:cubicBezTo>
                  <a:cubicBezTo>
                    <a:pt x="14816" y="8622"/>
                    <a:pt x="14933" y="8622"/>
                    <a:pt x="15050" y="8712"/>
                  </a:cubicBezTo>
                  <a:cubicBezTo>
                    <a:pt x="14933" y="8531"/>
                    <a:pt x="14855" y="8440"/>
                    <a:pt x="14738" y="8259"/>
                  </a:cubicBezTo>
                  <a:cubicBezTo>
                    <a:pt x="14621" y="8077"/>
                    <a:pt x="14543" y="7986"/>
                    <a:pt x="14465" y="7805"/>
                  </a:cubicBezTo>
                  <a:cubicBezTo>
                    <a:pt x="14387" y="7623"/>
                    <a:pt x="14270" y="7442"/>
                    <a:pt x="14192" y="7260"/>
                  </a:cubicBezTo>
                  <a:cubicBezTo>
                    <a:pt x="14153" y="7170"/>
                    <a:pt x="14075" y="6988"/>
                    <a:pt x="14036" y="6807"/>
                  </a:cubicBezTo>
                  <a:cubicBezTo>
                    <a:pt x="14075" y="6625"/>
                    <a:pt x="14114" y="6534"/>
                    <a:pt x="14192" y="6353"/>
                  </a:cubicBezTo>
                  <a:cubicBezTo>
                    <a:pt x="14270" y="6171"/>
                    <a:pt x="14348" y="5990"/>
                    <a:pt x="14426" y="5808"/>
                  </a:cubicBezTo>
                  <a:cubicBezTo>
                    <a:pt x="14504" y="5627"/>
                    <a:pt x="14582" y="5536"/>
                    <a:pt x="14699" y="5355"/>
                  </a:cubicBezTo>
                  <a:cubicBezTo>
                    <a:pt x="14777" y="5173"/>
                    <a:pt x="14894" y="5082"/>
                    <a:pt x="15011" y="4992"/>
                  </a:cubicBezTo>
                  <a:cubicBezTo>
                    <a:pt x="14894" y="4992"/>
                    <a:pt x="14777" y="4992"/>
                    <a:pt x="14660" y="5082"/>
                  </a:cubicBezTo>
                  <a:cubicBezTo>
                    <a:pt x="14543" y="5173"/>
                    <a:pt x="14426" y="5264"/>
                    <a:pt x="14309" y="5445"/>
                  </a:cubicBezTo>
                  <a:cubicBezTo>
                    <a:pt x="14153" y="5627"/>
                    <a:pt x="14075" y="5808"/>
                    <a:pt x="13997" y="5990"/>
                  </a:cubicBezTo>
                  <a:close/>
                  <a:moveTo>
                    <a:pt x="13139" y="1634"/>
                  </a:moveTo>
                  <a:cubicBezTo>
                    <a:pt x="13295" y="1906"/>
                    <a:pt x="13412" y="2178"/>
                    <a:pt x="13607" y="2360"/>
                  </a:cubicBezTo>
                  <a:cubicBezTo>
                    <a:pt x="13490" y="1997"/>
                    <a:pt x="13373" y="1634"/>
                    <a:pt x="13217" y="1361"/>
                  </a:cubicBezTo>
                  <a:cubicBezTo>
                    <a:pt x="13061" y="1089"/>
                    <a:pt x="12944" y="817"/>
                    <a:pt x="12750" y="635"/>
                  </a:cubicBezTo>
                  <a:cubicBezTo>
                    <a:pt x="12866" y="998"/>
                    <a:pt x="12983" y="1361"/>
                    <a:pt x="13139" y="1634"/>
                  </a:cubicBezTo>
                  <a:close/>
                  <a:moveTo>
                    <a:pt x="12788" y="1997"/>
                  </a:moveTo>
                  <a:cubicBezTo>
                    <a:pt x="12866" y="2178"/>
                    <a:pt x="12983" y="2360"/>
                    <a:pt x="13100" y="2450"/>
                  </a:cubicBezTo>
                  <a:cubicBezTo>
                    <a:pt x="13022" y="2178"/>
                    <a:pt x="12944" y="1997"/>
                    <a:pt x="12866" y="1724"/>
                  </a:cubicBezTo>
                  <a:cubicBezTo>
                    <a:pt x="12789" y="1543"/>
                    <a:pt x="12672" y="1361"/>
                    <a:pt x="12555" y="1271"/>
                  </a:cubicBezTo>
                  <a:cubicBezTo>
                    <a:pt x="12633" y="1634"/>
                    <a:pt x="12710" y="1815"/>
                    <a:pt x="12788" y="1997"/>
                  </a:cubicBezTo>
                  <a:close/>
                  <a:moveTo>
                    <a:pt x="18052" y="13977"/>
                  </a:moveTo>
                  <a:cubicBezTo>
                    <a:pt x="17857" y="13160"/>
                    <a:pt x="17701" y="12161"/>
                    <a:pt x="17662" y="11163"/>
                  </a:cubicBezTo>
                  <a:cubicBezTo>
                    <a:pt x="17623" y="10165"/>
                    <a:pt x="17662" y="9167"/>
                    <a:pt x="17779" y="8259"/>
                  </a:cubicBezTo>
                  <a:cubicBezTo>
                    <a:pt x="17896" y="7351"/>
                    <a:pt x="18091" y="6444"/>
                    <a:pt x="18442" y="5718"/>
                  </a:cubicBezTo>
                  <a:cubicBezTo>
                    <a:pt x="18052" y="6262"/>
                    <a:pt x="17779" y="7170"/>
                    <a:pt x="17584" y="8077"/>
                  </a:cubicBezTo>
                  <a:cubicBezTo>
                    <a:pt x="17428" y="9076"/>
                    <a:pt x="17350" y="10165"/>
                    <a:pt x="17389" y="11163"/>
                  </a:cubicBezTo>
                  <a:cubicBezTo>
                    <a:pt x="17428" y="12252"/>
                    <a:pt x="17584" y="13251"/>
                    <a:pt x="17857" y="14158"/>
                  </a:cubicBezTo>
                  <a:cubicBezTo>
                    <a:pt x="17974" y="14612"/>
                    <a:pt x="18169" y="14975"/>
                    <a:pt x="18364" y="15247"/>
                  </a:cubicBezTo>
                  <a:cubicBezTo>
                    <a:pt x="18559" y="15519"/>
                    <a:pt x="18754" y="15701"/>
                    <a:pt x="18988" y="15792"/>
                  </a:cubicBezTo>
                  <a:cubicBezTo>
                    <a:pt x="18598" y="15519"/>
                    <a:pt x="18247" y="14793"/>
                    <a:pt x="18052" y="13977"/>
                  </a:cubicBezTo>
                  <a:close/>
                  <a:moveTo>
                    <a:pt x="6199" y="14884"/>
                  </a:moveTo>
                  <a:cubicBezTo>
                    <a:pt x="6121" y="15247"/>
                    <a:pt x="6082" y="15610"/>
                    <a:pt x="6043" y="15973"/>
                  </a:cubicBezTo>
                  <a:cubicBezTo>
                    <a:pt x="6004" y="16336"/>
                    <a:pt x="6004" y="16699"/>
                    <a:pt x="6043" y="17062"/>
                  </a:cubicBezTo>
                  <a:cubicBezTo>
                    <a:pt x="6121" y="16699"/>
                    <a:pt x="6160" y="16336"/>
                    <a:pt x="6199" y="15973"/>
                  </a:cubicBezTo>
                  <a:cubicBezTo>
                    <a:pt x="6199" y="15610"/>
                    <a:pt x="6199" y="15247"/>
                    <a:pt x="6199" y="14884"/>
                  </a:cubicBezTo>
                  <a:close/>
                  <a:moveTo>
                    <a:pt x="14309" y="11980"/>
                  </a:moveTo>
                  <a:cubicBezTo>
                    <a:pt x="14426" y="12071"/>
                    <a:pt x="14543" y="12252"/>
                    <a:pt x="14660" y="12343"/>
                  </a:cubicBezTo>
                  <a:cubicBezTo>
                    <a:pt x="14777" y="12434"/>
                    <a:pt x="14894" y="12434"/>
                    <a:pt x="15011" y="12524"/>
                  </a:cubicBezTo>
                  <a:cubicBezTo>
                    <a:pt x="14894" y="12343"/>
                    <a:pt x="14816" y="12252"/>
                    <a:pt x="14699" y="12071"/>
                  </a:cubicBezTo>
                  <a:cubicBezTo>
                    <a:pt x="14582" y="11889"/>
                    <a:pt x="14504" y="11798"/>
                    <a:pt x="14426" y="11617"/>
                  </a:cubicBezTo>
                  <a:cubicBezTo>
                    <a:pt x="14348" y="11435"/>
                    <a:pt x="14231" y="11254"/>
                    <a:pt x="14153" y="11072"/>
                  </a:cubicBezTo>
                  <a:cubicBezTo>
                    <a:pt x="14114" y="10982"/>
                    <a:pt x="14036" y="10800"/>
                    <a:pt x="13997" y="10619"/>
                  </a:cubicBezTo>
                  <a:cubicBezTo>
                    <a:pt x="14036" y="10437"/>
                    <a:pt x="14075" y="10346"/>
                    <a:pt x="14153" y="10165"/>
                  </a:cubicBezTo>
                  <a:cubicBezTo>
                    <a:pt x="14231" y="9983"/>
                    <a:pt x="14309" y="9802"/>
                    <a:pt x="14387" y="9620"/>
                  </a:cubicBezTo>
                  <a:cubicBezTo>
                    <a:pt x="14465" y="9439"/>
                    <a:pt x="14543" y="9348"/>
                    <a:pt x="14660" y="9167"/>
                  </a:cubicBezTo>
                  <a:cubicBezTo>
                    <a:pt x="14738" y="8985"/>
                    <a:pt x="14855" y="8894"/>
                    <a:pt x="14972" y="8803"/>
                  </a:cubicBezTo>
                  <a:cubicBezTo>
                    <a:pt x="14855" y="8803"/>
                    <a:pt x="14738" y="8803"/>
                    <a:pt x="14621" y="8894"/>
                  </a:cubicBezTo>
                  <a:cubicBezTo>
                    <a:pt x="14504" y="8985"/>
                    <a:pt x="14387" y="9076"/>
                    <a:pt x="14270" y="9257"/>
                  </a:cubicBezTo>
                  <a:cubicBezTo>
                    <a:pt x="14153" y="9439"/>
                    <a:pt x="14075" y="9620"/>
                    <a:pt x="13958" y="9802"/>
                  </a:cubicBezTo>
                  <a:cubicBezTo>
                    <a:pt x="13880" y="9983"/>
                    <a:pt x="13802" y="10256"/>
                    <a:pt x="13724" y="10528"/>
                  </a:cubicBezTo>
                  <a:lnTo>
                    <a:pt x="13685" y="10709"/>
                  </a:lnTo>
                  <a:lnTo>
                    <a:pt x="13724" y="10891"/>
                  </a:lnTo>
                  <a:cubicBezTo>
                    <a:pt x="13802" y="11163"/>
                    <a:pt x="13880" y="11345"/>
                    <a:pt x="13997" y="11526"/>
                  </a:cubicBezTo>
                  <a:cubicBezTo>
                    <a:pt x="14114" y="11708"/>
                    <a:pt x="14231" y="11889"/>
                    <a:pt x="14309" y="11980"/>
                  </a:cubicBezTo>
                  <a:close/>
                  <a:moveTo>
                    <a:pt x="14231" y="15519"/>
                  </a:moveTo>
                  <a:cubicBezTo>
                    <a:pt x="14348" y="15701"/>
                    <a:pt x="14426" y="15882"/>
                    <a:pt x="14543" y="15973"/>
                  </a:cubicBezTo>
                  <a:cubicBezTo>
                    <a:pt x="14660" y="16064"/>
                    <a:pt x="14777" y="16245"/>
                    <a:pt x="14894" y="16336"/>
                  </a:cubicBezTo>
                  <a:cubicBezTo>
                    <a:pt x="15011" y="16427"/>
                    <a:pt x="15128" y="16427"/>
                    <a:pt x="15245" y="16518"/>
                  </a:cubicBezTo>
                  <a:cubicBezTo>
                    <a:pt x="15128" y="16336"/>
                    <a:pt x="15050" y="16245"/>
                    <a:pt x="14933" y="16064"/>
                  </a:cubicBezTo>
                  <a:cubicBezTo>
                    <a:pt x="14816" y="15882"/>
                    <a:pt x="14738" y="15792"/>
                    <a:pt x="14660" y="15610"/>
                  </a:cubicBezTo>
                  <a:cubicBezTo>
                    <a:pt x="14582" y="15429"/>
                    <a:pt x="14465" y="15247"/>
                    <a:pt x="14387" y="15066"/>
                  </a:cubicBezTo>
                  <a:cubicBezTo>
                    <a:pt x="14348" y="14975"/>
                    <a:pt x="14270" y="14793"/>
                    <a:pt x="14231" y="14612"/>
                  </a:cubicBezTo>
                  <a:cubicBezTo>
                    <a:pt x="14270" y="14430"/>
                    <a:pt x="14309" y="14339"/>
                    <a:pt x="14387" y="14158"/>
                  </a:cubicBezTo>
                  <a:cubicBezTo>
                    <a:pt x="14465" y="13977"/>
                    <a:pt x="14543" y="13795"/>
                    <a:pt x="14621" y="13613"/>
                  </a:cubicBezTo>
                  <a:cubicBezTo>
                    <a:pt x="14699" y="13432"/>
                    <a:pt x="14777" y="13341"/>
                    <a:pt x="14894" y="13160"/>
                  </a:cubicBezTo>
                  <a:cubicBezTo>
                    <a:pt x="14972" y="12978"/>
                    <a:pt x="15089" y="12887"/>
                    <a:pt x="15206" y="12797"/>
                  </a:cubicBezTo>
                  <a:cubicBezTo>
                    <a:pt x="15089" y="12797"/>
                    <a:pt x="14972" y="12797"/>
                    <a:pt x="14855" y="12887"/>
                  </a:cubicBezTo>
                  <a:cubicBezTo>
                    <a:pt x="14738" y="12978"/>
                    <a:pt x="14621" y="13069"/>
                    <a:pt x="14504" y="13250"/>
                  </a:cubicBezTo>
                  <a:cubicBezTo>
                    <a:pt x="14387" y="13432"/>
                    <a:pt x="14309" y="13613"/>
                    <a:pt x="14192" y="13795"/>
                  </a:cubicBezTo>
                  <a:cubicBezTo>
                    <a:pt x="14114" y="13976"/>
                    <a:pt x="14036" y="14249"/>
                    <a:pt x="13958" y="14521"/>
                  </a:cubicBezTo>
                  <a:lnTo>
                    <a:pt x="13919" y="14703"/>
                  </a:lnTo>
                  <a:lnTo>
                    <a:pt x="13958" y="14884"/>
                  </a:lnTo>
                  <a:cubicBezTo>
                    <a:pt x="14075" y="15156"/>
                    <a:pt x="14153" y="15338"/>
                    <a:pt x="14231" y="15519"/>
                  </a:cubicBezTo>
                  <a:close/>
                  <a:moveTo>
                    <a:pt x="14738" y="19876"/>
                  </a:moveTo>
                  <a:cubicBezTo>
                    <a:pt x="14816" y="19694"/>
                    <a:pt x="14855" y="19513"/>
                    <a:pt x="14933" y="19422"/>
                  </a:cubicBezTo>
                  <a:cubicBezTo>
                    <a:pt x="14816" y="19422"/>
                    <a:pt x="14738" y="19603"/>
                    <a:pt x="14660" y="19694"/>
                  </a:cubicBezTo>
                  <a:cubicBezTo>
                    <a:pt x="14582" y="19785"/>
                    <a:pt x="14504" y="19967"/>
                    <a:pt x="14426" y="20148"/>
                  </a:cubicBezTo>
                  <a:cubicBezTo>
                    <a:pt x="14270" y="20420"/>
                    <a:pt x="14153" y="20783"/>
                    <a:pt x="14036" y="21146"/>
                  </a:cubicBezTo>
                  <a:cubicBezTo>
                    <a:pt x="14231" y="20965"/>
                    <a:pt x="14348" y="20693"/>
                    <a:pt x="14504" y="20329"/>
                  </a:cubicBezTo>
                  <a:cubicBezTo>
                    <a:pt x="14582" y="20239"/>
                    <a:pt x="14660" y="20057"/>
                    <a:pt x="14738" y="19876"/>
                  </a:cubicBezTo>
                  <a:close/>
                  <a:moveTo>
                    <a:pt x="14738" y="20511"/>
                  </a:moveTo>
                  <a:cubicBezTo>
                    <a:pt x="14543" y="20874"/>
                    <a:pt x="14348" y="21237"/>
                    <a:pt x="14192" y="21600"/>
                  </a:cubicBezTo>
                  <a:cubicBezTo>
                    <a:pt x="14426" y="21328"/>
                    <a:pt x="14621" y="21055"/>
                    <a:pt x="14816" y="20692"/>
                  </a:cubicBezTo>
                  <a:cubicBezTo>
                    <a:pt x="14933" y="20511"/>
                    <a:pt x="15011" y="20329"/>
                    <a:pt x="15089" y="20148"/>
                  </a:cubicBezTo>
                  <a:cubicBezTo>
                    <a:pt x="15167" y="19966"/>
                    <a:pt x="15284" y="19785"/>
                    <a:pt x="15362" y="19513"/>
                  </a:cubicBezTo>
                  <a:cubicBezTo>
                    <a:pt x="15245" y="19694"/>
                    <a:pt x="15167" y="19785"/>
                    <a:pt x="15050" y="19966"/>
                  </a:cubicBezTo>
                  <a:cubicBezTo>
                    <a:pt x="14933" y="20148"/>
                    <a:pt x="14855" y="20329"/>
                    <a:pt x="14738" y="20511"/>
                  </a:cubicBezTo>
                  <a:close/>
                  <a:moveTo>
                    <a:pt x="14465" y="19331"/>
                  </a:moveTo>
                  <a:cubicBezTo>
                    <a:pt x="14348" y="19422"/>
                    <a:pt x="14270" y="19604"/>
                    <a:pt x="14153" y="19785"/>
                  </a:cubicBezTo>
                  <a:cubicBezTo>
                    <a:pt x="14075" y="19966"/>
                    <a:pt x="13997" y="20148"/>
                    <a:pt x="13958" y="20420"/>
                  </a:cubicBezTo>
                  <a:cubicBezTo>
                    <a:pt x="14075" y="20329"/>
                    <a:pt x="14153" y="20148"/>
                    <a:pt x="14270" y="19966"/>
                  </a:cubicBezTo>
                  <a:cubicBezTo>
                    <a:pt x="14348" y="19876"/>
                    <a:pt x="14426" y="19603"/>
                    <a:pt x="14465" y="19331"/>
                  </a:cubicBezTo>
                  <a:close/>
                  <a:moveTo>
                    <a:pt x="11697" y="11798"/>
                  </a:moveTo>
                  <a:cubicBezTo>
                    <a:pt x="11619" y="11617"/>
                    <a:pt x="11502" y="11435"/>
                    <a:pt x="11424" y="11254"/>
                  </a:cubicBezTo>
                  <a:cubicBezTo>
                    <a:pt x="11346" y="11163"/>
                    <a:pt x="11307" y="10982"/>
                    <a:pt x="11268" y="10800"/>
                  </a:cubicBezTo>
                  <a:cubicBezTo>
                    <a:pt x="11307" y="10619"/>
                    <a:pt x="11346" y="10528"/>
                    <a:pt x="11424" y="10346"/>
                  </a:cubicBezTo>
                  <a:cubicBezTo>
                    <a:pt x="11502" y="10165"/>
                    <a:pt x="11580" y="9983"/>
                    <a:pt x="11658" y="9802"/>
                  </a:cubicBezTo>
                  <a:cubicBezTo>
                    <a:pt x="11736" y="9620"/>
                    <a:pt x="11814" y="9529"/>
                    <a:pt x="11931" y="9348"/>
                  </a:cubicBezTo>
                  <a:cubicBezTo>
                    <a:pt x="12009" y="9167"/>
                    <a:pt x="12126" y="9076"/>
                    <a:pt x="12243" y="8985"/>
                  </a:cubicBezTo>
                  <a:cubicBezTo>
                    <a:pt x="12126" y="8985"/>
                    <a:pt x="12009" y="8985"/>
                    <a:pt x="11892" y="9076"/>
                  </a:cubicBezTo>
                  <a:cubicBezTo>
                    <a:pt x="11775" y="9166"/>
                    <a:pt x="11658" y="9257"/>
                    <a:pt x="11541" y="9439"/>
                  </a:cubicBezTo>
                  <a:cubicBezTo>
                    <a:pt x="11424" y="9620"/>
                    <a:pt x="11346" y="9802"/>
                    <a:pt x="11229" y="9983"/>
                  </a:cubicBezTo>
                  <a:cubicBezTo>
                    <a:pt x="11151" y="10165"/>
                    <a:pt x="11073" y="10437"/>
                    <a:pt x="10995" y="10709"/>
                  </a:cubicBezTo>
                  <a:lnTo>
                    <a:pt x="10956" y="10891"/>
                  </a:lnTo>
                  <a:lnTo>
                    <a:pt x="10995" y="11072"/>
                  </a:lnTo>
                  <a:cubicBezTo>
                    <a:pt x="11073" y="11345"/>
                    <a:pt x="11151" y="11526"/>
                    <a:pt x="11268" y="11708"/>
                  </a:cubicBezTo>
                  <a:cubicBezTo>
                    <a:pt x="11385" y="11889"/>
                    <a:pt x="11463" y="12071"/>
                    <a:pt x="11580" y="12161"/>
                  </a:cubicBezTo>
                  <a:cubicBezTo>
                    <a:pt x="11697" y="12252"/>
                    <a:pt x="11814" y="12434"/>
                    <a:pt x="11931" y="12524"/>
                  </a:cubicBezTo>
                  <a:cubicBezTo>
                    <a:pt x="12048" y="12615"/>
                    <a:pt x="12165" y="12615"/>
                    <a:pt x="12282" y="12706"/>
                  </a:cubicBezTo>
                  <a:cubicBezTo>
                    <a:pt x="12165" y="12524"/>
                    <a:pt x="12087" y="12433"/>
                    <a:pt x="11970" y="12252"/>
                  </a:cubicBezTo>
                  <a:cubicBezTo>
                    <a:pt x="11892" y="12161"/>
                    <a:pt x="11814" y="11980"/>
                    <a:pt x="11697" y="11798"/>
                  </a:cubicBezTo>
                  <a:close/>
                  <a:moveTo>
                    <a:pt x="13178" y="13795"/>
                  </a:moveTo>
                  <a:cubicBezTo>
                    <a:pt x="13100" y="13614"/>
                    <a:pt x="12983" y="13432"/>
                    <a:pt x="12905" y="13251"/>
                  </a:cubicBezTo>
                  <a:cubicBezTo>
                    <a:pt x="12866" y="13160"/>
                    <a:pt x="12788" y="12978"/>
                    <a:pt x="12750" y="12797"/>
                  </a:cubicBezTo>
                  <a:cubicBezTo>
                    <a:pt x="12788" y="12615"/>
                    <a:pt x="12827" y="12524"/>
                    <a:pt x="12905" y="12343"/>
                  </a:cubicBezTo>
                  <a:cubicBezTo>
                    <a:pt x="12983" y="12162"/>
                    <a:pt x="13061" y="11980"/>
                    <a:pt x="13139" y="11798"/>
                  </a:cubicBezTo>
                  <a:cubicBezTo>
                    <a:pt x="13217" y="11617"/>
                    <a:pt x="13295" y="11526"/>
                    <a:pt x="13412" y="11345"/>
                  </a:cubicBezTo>
                  <a:cubicBezTo>
                    <a:pt x="13490" y="11163"/>
                    <a:pt x="13607" y="11072"/>
                    <a:pt x="13724" y="10982"/>
                  </a:cubicBezTo>
                  <a:cubicBezTo>
                    <a:pt x="13607" y="10982"/>
                    <a:pt x="13490" y="10982"/>
                    <a:pt x="13373" y="11072"/>
                  </a:cubicBezTo>
                  <a:cubicBezTo>
                    <a:pt x="13256" y="11163"/>
                    <a:pt x="13139" y="11254"/>
                    <a:pt x="13022" y="11435"/>
                  </a:cubicBezTo>
                  <a:cubicBezTo>
                    <a:pt x="12905" y="11617"/>
                    <a:pt x="12827" y="11798"/>
                    <a:pt x="12710" y="11980"/>
                  </a:cubicBezTo>
                  <a:cubicBezTo>
                    <a:pt x="12633" y="12161"/>
                    <a:pt x="12555" y="12434"/>
                    <a:pt x="12477" y="12706"/>
                  </a:cubicBezTo>
                  <a:lnTo>
                    <a:pt x="12438" y="12888"/>
                  </a:lnTo>
                  <a:lnTo>
                    <a:pt x="12477" y="13069"/>
                  </a:lnTo>
                  <a:cubicBezTo>
                    <a:pt x="12555" y="13341"/>
                    <a:pt x="12633" y="13523"/>
                    <a:pt x="12749" y="13704"/>
                  </a:cubicBezTo>
                  <a:cubicBezTo>
                    <a:pt x="12866" y="13886"/>
                    <a:pt x="12944" y="14067"/>
                    <a:pt x="13061" y="14158"/>
                  </a:cubicBezTo>
                  <a:cubicBezTo>
                    <a:pt x="13178" y="14249"/>
                    <a:pt x="13295" y="14430"/>
                    <a:pt x="13412" y="14521"/>
                  </a:cubicBezTo>
                  <a:cubicBezTo>
                    <a:pt x="13529" y="14612"/>
                    <a:pt x="13646" y="14612"/>
                    <a:pt x="13763" y="14703"/>
                  </a:cubicBezTo>
                  <a:cubicBezTo>
                    <a:pt x="13646" y="14521"/>
                    <a:pt x="13568" y="14430"/>
                    <a:pt x="13451" y="14249"/>
                  </a:cubicBezTo>
                  <a:cubicBezTo>
                    <a:pt x="13373" y="14067"/>
                    <a:pt x="13256" y="13886"/>
                    <a:pt x="13178" y="13795"/>
                  </a:cubicBezTo>
                  <a:close/>
                  <a:moveTo>
                    <a:pt x="6199" y="17062"/>
                  </a:moveTo>
                  <a:cubicBezTo>
                    <a:pt x="6355" y="16972"/>
                    <a:pt x="6472" y="16790"/>
                    <a:pt x="6550" y="16608"/>
                  </a:cubicBezTo>
                  <a:cubicBezTo>
                    <a:pt x="6667" y="16427"/>
                    <a:pt x="6745" y="16245"/>
                    <a:pt x="6823" y="15882"/>
                  </a:cubicBezTo>
                  <a:cubicBezTo>
                    <a:pt x="6667" y="15973"/>
                    <a:pt x="6550" y="16155"/>
                    <a:pt x="6472" y="16336"/>
                  </a:cubicBezTo>
                  <a:cubicBezTo>
                    <a:pt x="6394" y="16518"/>
                    <a:pt x="6277" y="16790"/>
                    <a:pt x="6199" y="17062"/>
                  </a:cubicBezTo>
                  <a:close/>
                  <a:moveTo>
                    <a:pt x="12866" y="9983"/>
                  </a:moveTo>
                  <a:cubicBezTo>
                    <a:pt x="12983" y="10074"/>
                    <a:pt x="13100" y="10256"/>
                    <a:pt x="13217" y="10346"/>
                  </a:cubicBezTo>
                  <a:cubicBezTo>
                    <a:pt x="13334" y="10437"/>
                    <a:pt x="13451" y="10437"/>
                    <a:pt x="13568" y="10528"/>
                  </a:cubicBezTo>
                  <a:cubicBezTo>
                    <a:pt x="13451" y="10346"/>
                    <a:pt x="13373" y="10255"/>
                    <a:pt x="13256" y="10074"/>
                  </a:cubicBezTo>
                  <a:cubicBezTo>
                    <a:pt x="13139" y="9892"/>
                    <a:pt x="13061" y="9802"/>
                    <a:pt x="12983" y="9620"/>
                  </a:cubicBezTo>
                  <a:cubicBezTo>
                    <a:pt x="12905" y="9439"/>
                    <a:pt x="12788" y="9257"/>
                    <a:pt x="12711" y="9076"/>
                  </a:cubicBezTo>
                  <a:cubicBezTo>
                    <a:pt x="12672" y="8985"/>
                    <a:pt x="12594" y="8803"/>
                    <a:pt x="12555" y="8622"/>
                  </a:cubicBezTo>
                  <a:cubicBezTo>
                    <a:pt x="12594" y="8440"/>
                    <a:pt x="12633" y="8350"/>
                    <a:pt x="12711" y="8168"/>
                  </a:cubicBezTo>
                  <a:cubicBezTo>
                    <a:pt x="12788" y="7987"/>
                    <a:pt x="12866" y="7805"/>
                    <a:pt x="12944" y="7624"/>
                  </a:cubicBezTo>
                  <a:cubicBezTo>
                    <a:pt x="13022" y="7442"/>
                    <a:pt x="13100" y="7351"/>
                    <a:pt x="13217" y="7170"/>
                  </a:cubicBezTo>
                  <a:cubicBezTo>
                    <a:pt x="13295" y="6988"/>
                    <a:pt x="13412" y="6897"/>
                    <a:pt x="13529" y="6807"/>
                  </a:cubicBezTo>
                  <a:cubicBezTo>
                    <a:pt x="13412" y="6807"/>
                    <a:pt x="13295" y="6807"/>
                    <a:pt x="13178" y="6897"/>
                  </a:cubicBezTo>
                  <a:cubicBezTo>
                    <a:pt x="13061" y="6988"/>
                    <a:pt x="12944" y="7079"/>
                    <a:pt x="12827" y="7261"/>
                  </a:cubicBezTo>
                  <a:cubicBezTo>
                    <a:pt x="12710" y="7442"/>
                    <a:pt x="12633" y="7624"/>
                    <a:pt x="12516" y="7805"/>
                  </a:cubicBezTo>
                  <a:cubicBezTo>
                    <a:pt x="12438" y="7987"/>
                    <a:pt x="12360" y="8259"/>
                    <a:pt x="12282" y="8531"/>
                  </a:cubicBezTo>
                  <a:lnTo>
                    <a:pt x="12243" y="8713"/>
                  </a:lnTo>
                  <a:lnTo>
                    <a:pt x="12282" y="8894"/>
                  </a:lnTo>
                  <a:cubicBezTo>
                    <a:pt x="12360" y="9166"/>
                    <a:pt x="12438" y="9348"/>
                    <a:pt x="12555" y="9529"/>
                  </a:cubicBezTo>
                  <a:cubicBezTo>
                    <a:pt x="12633" y="9620"/>
                    <a:pt x="12750" y="9802"/>
                    <a:pt x="12866" y="9983"/>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22F2EA1B-5580-416A-BE4D-4EC8C5859FE7}"/>
                </a:ext>
              </a:extLst>
            </p:cNvPr>
            <p:cNvSpPr/>
            <p:nvPr/>
          </p:nvSpPr>
          <p:spPr>
            <a:xfrm>
              <a:off x="4654360" y="4145897"/>
              <a:ext cx="57754" cy="55518"/>
            </a:xfrm>
            <a:custGeom>
              <a:avLst/>
              <a:gdLst/>
              <a:ahLst/>
              <a:cxnLst>
                <a:cxn ang="0">
                  <a:pos x="wd2" y="hd2"/>
                </a:cxn>
                <a:cxn ang="5400000">
                  <a:pos x="wd2" y="hd2"/>
                </a:cxn>
                <a:cxn ang="10800000">
                  <a:pos x="wd2" y="hd2"/>
                </a:cxn>
                <a:cxn ang="16200000">
                  <a:pos x="wd2" y="hd2"/>
                </a:cxn>
              </a:cxnLst>
              <a:rect l="0" t="0" r="r" b="b"/>
              <a:pathLst>
                <a:path w="20651" h="17471" extrusionOk="0">
                  <a:moveTo>
                    <a:pt x="20651" y="8288"/>
                  </a:moveTo>
                  <a:cubicBezTo>
                    <a:pt x="20651" y="8288"/>
                    <a:pt x="20651" y="8288"/>
                    <a:pt x="20651" y="8288"/>
                  </a:cubicBezTo>
                  <a:cubicBezTo>
                    <a:pt x="19669" y="8288"/>
                    <a:pt x="19669" y="8288"/>
                    <a:pt x="18688" y="8288"/>
                  </a:cubicBezTo>
                  <a:cubicBezTo>
                    <a:pt x="15742" y="8288"/>
                    <a:pt x="12797" y="5695"/>
                    <a:pt x="12797" y="3104"/>
                  </a:cubicBezTo>
                  <a:cubicBezTo>
                    <a:pt x="12797" y="2240"/>
                    <a:pt x="12797" y="512"/>
                    <a:pt x="13779" y="512"/>
                  </a:cubicBezTo>
                  <a:cubicBezTo>
                    <a:pt x="7889" y="-1216"/>
                    <a:pt x="34" y="1375"/>
                    <a:pt x="34" y="9152"/>
                  </a:cubicBezTo>
                  <a:cubicBezTo>
                    <a:pt x="-949" y="20384"/>
                    <a:pt x="19668" y="20384"/>
                    <a:pt x="20651" y="8288"/>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5" name="Group 64">
            <a:extLst>
              <a:ext uri="{FF2B5EF4-FFF2-40B4-BE49-F238E27FC236}">
                <a16:creationId xmlns:a16="http://schemas.microsoft.com/office/drawing/2014/main" id="{CB9EC27D-4782-4B89-92E6-EEB5828FFC3C}"/>
              </a:ext>
            </a:extLst>
          </p:cNvPr>
          <p:cNvGrpSpPr/>
          <p:nvPr/>
        </p:nvGrpSpPr>
        <p:grpSpPr>
          <a:xfrm>
            <a:off x="1716743" y="2663360"/>
            <a:ext cx="1825715" cy="700093"/>
            <a:chOff x="1716743" y="2663360"/>
            <a:chExt cx="1825715" cy="700093"/>
          </a:xfrm>
        </p:grpSpPr>
        <p:sp>
          <p:nvSpPr>
            <p:cNvPr id="18" name="Shape">
              <a:extLst>
                <a:ext uri="{FF2B5EF4-FFF2-40B4-BE49-F238E27FC236}">
                  <a16:creationId xmlns:a16="http://schemas.microsoft.com/office/drawing/2014/main" id="{B26378D3-BE41-4F68-9869-787DAE4EF3C6}"/>
                </a:ext>
              </a:extLst>
            </p:cNvPr>
            <p:cNvSpPr/>
            <p:nvPr/>
          </p:nvSpPr>
          <p:spPr>
            <a:xfrm>
              <a:off x="1716743" y="2663362"/>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0C669577-619E-4171-B19F-AA6CAC7ED7E9}"/>
                </a:ext>
              </a:extLst>
            </p:cNvPr>
            <p:cNvSpPr/>
            <p:nvPr/>
          </p:nvSpPr>
          <p:spPr>
            <a:xfrm>
              <a:off x="1826560" y="2663360"/>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620"/>
                  </a:moveTo>
                  <a:cubicBezTo>
                    <a:pt x="21600" y="9711"/>
                    <a:pt x="21600" y="9802"/>
                    <a:pt x="21600" y="9802"/>
                  </a:cubicBezTo>
                  <a:cubicBezTo>
                    <a:pt x="21522" y="11072"/>
                    <a:pt x="21094" y="12071"/>
                    <a:pt x="20510" y="12071"/>
                  </a:cubicBezTo>
                  <a:cubicBezTo>
                    <a:pt x="19965" y="11980"/>
                    <a:pt x="19498" y="10891"/>
                    <a:pt x="19498" y="9620"/>
                  </a:cubicBezTo>
                  <a:cubicBezTo>
                    <a:pt x="19498" y="8259"/>
                    <a:pt x="19965" y="7170"/>
                    <a:pt x="20549" y="7170"/>
                  </a:cubicBezTo>
                  <a:cubicBezTo>
                    <a:pt x="21133" y="7170"/>
                    <a:pt x="21522" y="8168"/>
                    <a:pt x="21600" y="9439"/>
                  </a:cubicBezTo>
                  <a:cubicBezTo>
                    <a:pt x="21561" y="9529"/>
                    <a:pt x="21600" y="9620"/>
                    <a:pt x="21600" y="9620"/>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269"/>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03"/>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454"/>
                    <a:pt x="13388" y="908"/>
                    <a:pt x="13583" y="1361"/>
                  </a:cubicBezTo>
                  <a:close/>
                  <a:moveTo>
                    <a:pt x="13972" y="5990"/>
                  </a:moveTo>
                  <a:cubicBezTo>
                    <a:pt x="13894" y="6171"/>
                    <a:pt x="13816" y="6444"/>
                    <a:pt x="13738" y="6716"/>
                  </a:cubicBezTo>
                  <a:lnTo>
                    <a:pt x="13699" y="6897"/>
                  </a:lnTo>
                  <a:lnTo>
                    <a:pt x="13738" y="7079"/>
                  </a:lnTo>
                  <a:cubicBezTo>
                    <a:pt x="13816" y="7351"/>
                    <a:pt x="13894" y="7533"/>
                    <a:pt x="14011" y="7714"/>
                  </a:cubicBezTo>
                  <a:cubicBezTo>
                    <a:pt x="14128" y="7896"/>
                    <a:pt x="14205" y="8077"/>
                    <a:pt x="14322" y="8168"/>
                  </a:cubicBezTo>
                  <a:cubicBezTo>
                    <a:pt x="14439" y="8259"/>
                    <a:pt x="14556" y="8440"/>
                    <a:pt x="14672" y="8531"/>
                  </a:cubicBezTo>
                  <a:cubicBezTo>
                    <a:pt x="14789" y="8622"/>
                    <a:pt x="14906" y="8622"/>
                    <a:pt x="15023" y="8712"/>
                  </a:cubicBezTo>
                  <a:cubicBezTo>
                    <a:pt x="14906" y="8531"/>
                    <a:pt x="14828" y="8440"/>
                    <a:pt x="14711" y="8259"/>
                  </a:cubicBezTo>
                  <a:cubicBezTo>
                    <a:pt x="14595" y="8077"/>
                    <a:pt x="14517" y="7986"/>
                    <a:pt x="14439" y="7805"/>
                  </a:cubicBezTo>
                  <a:cubicBezTo>
                    <a:pt x="14361" y="7623"/>
                    <a:pt x="14244" y="7442"/>
                    <a:pt x="14167" y="7260"/>
                  </a:cubicBezTo>
                  <a:cubicBezTo>
                    <a:pt x="14128" y="7170"/>
                    <a:pt x="14050" y="6988"/>
                    <a:pt x="14011" y="6807"/>
                  </a:cubicBezTo>
                  <a:cubicBezTo>
                    <a:pt x="14050" y="6625"/>
                    <a:pt x="14089" y="6534"/>
                    <a:pt x="14167" y="6353"/>
                  </a:cubicBezTo>
                  <a:cubicBezTo>
                    <a:pt x="14244" y="6171"/>
                    <a:pt x="14322" y="5990"/>
                    <a:pt x="14400" y="5808"/>
                  </a:cubicBezTo>
                  <a:cubicBezTo>
                    <a:pt x="14478" y="5627"/>
                    <a:pt x="14556" y="5536"/>
                    <a:pt x="14672" y="5355"/>
                  </a:cubicBezTo>
                  <a:cubicBezTo>
                    <a:pt x="14750" y="5173"/>
                    <a:pt x="14867" y="5082"/>
                    <a:pt x="14984" y="4992"/>
                  </a:cubicBezTo>
                  <a:cubicBezTo>
                    <a:pt x="14867" y="4992"/>
                    <a:pt x="14750" y="4992"/>
                    <a:pt x="14634" y="5082"/>
                  </a:cubicBezTo>
                  <a:cubicBezTo>
                    <a:pt x="14517" y="5173"/>
                    <a:pt x="14400" y="5264"/>
                    <a:pt x="14283" y="5445"/>
                  </a:cubicBezTo>
                  <a:cubicBezTo>
                    <a:pt x="14166" y="5627"/>
                    <a:pt x="14050" y="5808"/>
                    <a:pt x="13972" y="5990"/>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1997"/>
                  </a:moveTo>
                  <a:cubicBezTo>
                    <a:pt x="12843" y="2178"/>
                    <a:pt x="12960" y="2360"/>
                    <a:pt x="13077" y="2450"/>
                  </a:cubicBezTo>
                  <a:cubicBezTo>
                    <a:pt x="12999" y="2178"/>
                    <a:pt x="12921" y="1997"/>
                    <a:pt x="12843" y="1724"/>
                  </a:cubicBezTo>
                  <a:cubicBezTo>
                    <a:pt x="12765" y="1543"/>
                    <a:pt x="12649" y="1361"/>
                    <a:pt x="12532" y="1271"/>
                  </a:cubicBezTo>
                  <a:cubicBezTo>
                    <a:pt x="12610" y="1634"/>
                    <a:pt x="12688" y="1815"/>
                    <a:pt x="12765" y="199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793"/>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4"/>
                    <a:pt x="14167" y="11163"/>
                  </a:cubicBezTo>
                  <a:cubicBezTo>
                    <a:pt x="14128" y="11072"/>
                    <a:pt x="14050" y="10891"/>
                    <a:pt x="14011" y="10709"/>
                  </a:cubicBezTo>
                  <a:cubicBezTo>
                    <a:pt x="14050" y="10528"/>
                    <a:pt x="14089" y="10437"/>
                    <a:pt x="14167" y="10255"/>
                  </a:cubicBezTo>
                  <a:cubicBezTo>
                    <a:pt x="14244" y="10074"/>
                    <a:pt x="14322" y="9892"/>
                    <a:pt x="14400" y="9711"/>
                  </a:cubicBezTo>
                  <a:cubicBezTo>
                    <a:pt x="14478" y="9529"/>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8"/>
                  </a:cubicBezTo>
                  <a:lnTo>
                    <a:pt x="13699" y="10800"/>
                  </a:lnTo>
                  <a:lnTo>
                    <a:pt x="13738" y="10981"/>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876"/>
                  </a:moveTo>
                  <a:cubicBezTo>
                    <a:pt x="14789" y="19694"/>
                    <a:pt x="14828" y="19513"/>
                    <a:pt x="14906" y="19422"/>
                  </a:cubicBezTo>
                  <a:cubicBezTo>
                    <a:pt x="14789" y="19422"/>
                    <a:pt x="14711" y="19603"/>
                    <a:pt x="14634" y="19694"/>
                  </a:cubicBezTo>
                  <a:cubicBezTo>
                    <a:pt x="14556" y="19785"/>
                    <a:pt x="14478" y="19967"/>
                    <a:pt x="14400" y="20148"/>
                  </a:cubicBezTo>
                  <a:cubicBezTo>
                    <a:pt x="14244" y="20420"/>
                    <a:pt x="14128" y="20783"/>
                    <a:pt x="14011" y="21146"/>
                  </a:cubicBezTo>
                  <a:cubicBezTo>
                    <a:pt x="14205" y="20965"/>
                    <a:pt x="14322" y="20693"/>
                    <a:pt x="14478" y="20329"/>
                  </a:cubicBezTo>
                  <a:cubicBezTo>
                    <a:pt x="14595" y="20239"/>
                    <a:pt x="14634" y="20057"/>
                    <a:pt x="14711" y="1987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1"/>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02"/>
                    <a:pt x="12843" y="9983"/>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6FA04DF1-8A72-4B37-A649-B285940AC8FB}"/>
                </a:ext>
              </a:extLst>
            </p:cNvPr>
            <p:cNvSpPr/>
            <p:nvPr/>
          </p:nvSpPr>
          <p:spPr>
            <a:xfrm>
              <a:off x="3254186" y="2937904"/>
              <a:ext cx="57656" cy="55518"/>
            </a:xfrm>
            <a:custGeom>
              <a:avLst/>
              <a:gdLst/>
              <a:ahLst/>
              <a:cxnLst>
                <a:cxn ang="0">
                  <a:pos x="wd2" y="hd2"/>
                </a:cxn>
                <a:cxn ang="5400000">
                  <a:pos x="wd2" y="hd2"/>
                </a:cxn>
                <a:cxn ang="10800000">
                  <a:pos x="wd2" y="hd2"/>
                </a:cxn>
                <a:cxn ang="16200000">
                  <a:pos x="wd2" y="hd2"/>
                </a:cxn>
              </a:cxnLst>
              <a:rect l="0" t="0" r="r" b="b"/>
              <a:pathLst>
                <a:path w="21600" h="17471" extrusionOk="0">
                  <a:moveTo>
                    <a:pt x="21600" y="8288"/>
                  </a:moveTo>
                  <a:cubicBezTo>
                    <a:pt x="21600" y="8288"/>
                    <a:pt x="21600" y="8288"/>
                    <a:pt x="21600" y="8288"/>
                  </a:cubicBezTo>
                  <a:cubicBezTo>
                    <a:pt x="20572" y="8288"/>
                    <a:pt x="20572" y="8288"/>
                    <a:pt x="19543" y="8288"/>
                  </a:cubicBezTo>
                  <a:cubicBezTo>
                    <a:pt x="16457" y="8288"/>
                    <a:pt x="13372" y="5695"/>
                    <a:pt x="13372" y="3104"/>
                  </a:cubicBezTo>
                  <a:cubicBezTo>
                    <a:pt x="13372" y="2240"/>
                    <a:pt x="13372" y="512"/>
                    <a:pt x="14400" y="512"/>
                  </a:cubicBezTo>
                  <a:cubicBezTo>
                    <a:pt x="8229" y="-1216"/>
                    <a:pt x="0" y="1375"/>
                    <a:pt x="0" y="9152"/>
                  </a:cubicBezTo>
                  <a:cubicBezTo>
                    <a:pt x="0" y="20384"/>
                    <a:pt x="20572" y="20384"/>
                    <a:pt x="21600" y="8288"/>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2" name="Group 61">
            <a:extLst>
              <a:ext uri="{FF2B5EF4-FFF2-40B4-BE49-F238E27FC236}">
                <a16:creationId xmlns:a16="http://schemas.microsoft.com/office/drawing/2014/main" id="{A15BE4B3-DEFD-4878-ACD3-90267DF7855C}"/>
              </a:ext>
            </a:extLst>
          </p:cNvPr>
          <p:cNvGrpSpPr/>
          <p:nvPr/>
        </p:nvGrpSpPr>
        <p:grpSpPr>
          <a:xfrm>
            <a:off x="2842373" y="1208277"/>
            <a:ext cx="1825715" cy="700093"/>
            <a:chOff x="2842373" y="1208277"/>
            <a:chExt cx="1825715" cy="700093"/>
          </a:xfrm>
        </p:grpSpPr>
        <p:sp>
          <p:nvSpPr>
            <p:cNvPr id="21" name="Shape">
              <a:extLst>
                <a:ext uri="{FF2B5EF4-FFF2-40B4-BE49-F238E27FC236}">
                  <a16:creationId xmlns:a16="http://schemas.microsoft.com/office/drawing/2014/main" id="{3965877A-D2A1-4886-96CD-B48DFE6F114E}"/>
                </a:ext>
              </a:extLst>
            </p:cNvPr>
            <p:cNvSpPr/>
            <p:nvPr/>
          </p:nvSpPr>
          <p:spPr>
            <a:xfrm>
              <a:off x="2842373" y="1208279"/>
              <a:ext cx="1825715" cy="700091"/>
            </a:xfrm>
            <a:custGeom>
              <a:avLst/>
              <a:gdLst/>
              <a:ahLst/>
              <a:cxnLst>
                <a:cxn ang="0">
                  <a:pos x="wd2" y="hd2"/>
                </a:cxn>
                <a:cxn ang="5400000">
                  <a:pos x="wd2" y="hd2"/>
                </a:cxn>
                <a:cxn ang="10800000">
                  <a:pos x="wd2" y="hd2"/>
                </a:cxn>
                <a:cxn ang="16200000">
                  <a:pos x="wd2" y="hd2"/>
                </a:cxn>
              </a:cxnLst>
              <a:rect l="0" t="0" r="r" b="b"/>
              <a:pathLst>
                <a:path w="21600" h="21600" extrusionOk="0">
                  <a:moveTo>
                    <a:pt x="7146" y="15925"/>
                  </a:moveTo>
                  <a:cubicBezTo>
                    <a:pt x="8575" y="17534"/>
                    <a:pt x="10524" y="18889"/>
                    <a:pt x="12668" y="18974"/>
                  </a:cubicBezTo>
                  <a:lnTo>
                    <a:pt x="12927" y="21600"/>
                  </a:lnTo>
                  <a:lnTo>
                    <a:pt x="14681" y="18720"/>
                  </a:lnTo>
                  <a:cubicBezTo>
                    <a:pt x="18417" y="17534"/>
                    <a:pt x="21600" y="13129"/>
                    <a:pt x="21600" y="11181"/>
                  </a:cubicBezTo>
                  <a:cubicBezTo>
                    <a:pt x="21600" y="9572"/>
                    <a:pt x="18027" y="4320"/>
                    <a:pt x="14032" y="3304"/>
                  </a:cubicBezTo>
                  <a:lnTo>
                    <a:pt x="11986" y="0"/>
                  </a:lnTo>
                  <a:lnTo>
                    <a:pt x="10946" y="3642"/>
                  </a:lnTo>
                  <a:cubicBezTo>
                    <a:pt x="8640" y="4744"/>
                    <a:pt x="6269" y="7454"/>
                    <a:pt x="5229" y="9487"/>
                  </a:cubicBezTo>
                  <a:lnTo>
                    <a:pt x="292" y="3642"/>
                  </a:lnTo>
                  <a:lnTo>
                    <a:pt x="2826" y="10927"/>
                  </a:lnTo>
                  <a:lnTo>
                    <a:pt x="0" y="17958"/>
                  </a:lnTo>
                  <a:lnTo>
                    <a:pt x="5392" y="13384"/>
                  </a:lnTo>
                  <a:cubicBezTo>
                    <a:pt x="5619" y="13807"/>
                    <a:pt x="5879" y="14315"/>
                    <a:pt x="6204" y="14739"/>
                  </a:cubicBezTo>
                  <a:lnTo>
                    <a:pt x="6204" y="17195"/>
                  </a:lnTo>
                  <a:cubicBezTo>
                    <a:pt x="6204" y="17111"/>
                    <a:pt x="6626" y="16518"/>
                    <a:pt x="7146" y="15925"/>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45F7E008-21D4-4BC5-9B0F-27B346317D6B}"/>
                </a:ext>
              </a:extLst>
            </p:cNvPr>
            <p:cNvSpPr/>
            <p:nvPr/>
          </p:nvSpPr>
          <p:spPr>
            <a:xfrm>
              <a:off x="2952190" y="1208277"/>
              <a:ext cx="1523725" cy="653415"/>
            </a:xfrm>
            <a:custGeom>
              <a:avLst/>
              <a:gdLst/>
              <a:ahLst/>
              <a:cxnLst>
                <a:cxn ang="0">
                  <a:pos x="wd2" y="hd2"/>
                </a:cxn>
                <a:cxn ang="5400000">
                  <a:pos x="wd2" y="hd2"/>
                </a:cxn>
                <a:cxn ang="10800000">
                  <a:pos x="wd2" y="hd2"/>
                </a:cxn>
                <a:cxn ang="16200000">
                  <a:pos x="wd2" y="hd2"/>
                </a:cxn>
              </a:cxnLst>
              <a:rect l="0" t="0" r="r" b="b"/>
              <a:pathLst>
                <a:path w="21600" h="21600" extrusionOk="0">
                  <a:moveTo>
                    <a:pt x="21600" y="9711"/>
                  </a:moveTo>
                  <a:cubicBezTo>
                    <a:pt x="21600" y="9802"/>
                    <a:pt x="21600" y="9892"/>
                    <a:pt x="21600" y="9892"/>
                  </a:cubicBezTo>
                  <a:cubicBezTo>
                    <a:pt x="21522" y="11163"/>
                    <a:pt x="21094" y="12161"/>
                    <a:pt x="20510" y="12161"/>
                  </a:cubicBezTo>
                  <a:cubicBezTo>
                    <a:pt x="19965" y="12071"/>
                    <a:pt x="19498" y="10981"/>
                    <a:pt x="19498" y="9711"/>
                  </a:cubicBezTo>
                  <a:cubicBezTo>
                    <a:pt x="19498" y="8350"/>
                    <a:pt x="19965" y="7261"/>
                    <a:pt x="20549" y="7261"/>
                  </a:cubicBezTo>
                  <a:cubicBezTo>
                    <a:pt x="21133" y="7261"/>
                    <a:pt x="21522" y="8259"/>
                    <a:pt x="21600" y="9529"/>
                  </a:cubicBezTo>
                  <a:cubicBezTo>
                    <a:pt x="21600" y="9529"/>
                    <a:pt x="21600" y="9620"/>
                    <a:pt x="21600" y="9711"/>
                  </a:cubicBezTo>
                  <a:close/>
                  <a:moveTo>
                    <a:pt x="1401" y="7079"/>
                  </a:moveTo>
                  <a:cubicBezTo>
                    <a:pt x="1713" y="7442"/>
                    <a:pt x="2063" y="7805"/>
                    <a:pt x="2374" y="8168"/>
                  </a:cubicBezTo>
                  <a:cubicBezTo>
                    <a:pt x="2685" y="8531"/>
                    <a:pt x="3036" y="8894"/>
                    <a:pt x="3347" y="9166"/>
                  </a:cubicBezTo>
                  <a:lnTo>
                    <a:pt x="3853" y="9711"/>
                  </a:lnTo>
                  <a:cubicBezTo>
                    <a:pt x="4009" y="9892"/>
                    <a:pt x="4203" y="10074"/>
                    <a:pt x="4320" y="10255"/>
                  </a:cubicBezTo>
                  <a:cubicBezTo>
                    <a:pt x="4048" y="9711"/>
                    <a:pt x="3697" y="9348"/>
                    <a:pt x="3386" y="8985"/>
                  </a:cubicBezTo>
                  <a:cubicBezTo>
                    <a:pt x="3075" y="8622"/>
                    <a:pt x="2724" y="8259"/>
                    <a:pt x="2413" y="7896"/>
                  </a:cubicBezTo>
                  <a:cubicBezTo>
                    <a:pt x="2102" y="7533"/>
                    <a:pt x="1751" y="7170"/>
                    <a:pt x="1440" y="6897"/>
                  </a:cubicBezTo>
                  <a:cubicBezTo>
                    <a:pt x="1129" y="6534"/>
                    <a:pt x="778" y="6262"/>
                    <a:pt x="428" y="5990"/>
                  </a:cubicBezTo>
                  <a:cubicBezTo>
                    <a:pt x="584" y="6171"/>
                    <a:pt x="740" y="6353"/>
                    <a:pt x="895" y="6534"/>
                  </a:cubicBezTo>
                  <a:lnTo>
                    <a:pt x="1401" y="7079"/>
                  </a:lnTo>
                  <a:close/>
                  <a:moveTo>
                    <a:pt x="12493" y="2450"/>
                  </a:moveTo>
                  <a:cubicBezTo>
                    <a:pt x="12571" y="2541"/>
                    <a:pt x="12649" y="2723"/>
                    <a:pt x="12727" y="2723"/>
                  </a:cubicBezTo>
                  <a:cubicBezTo>
                    <a:pt x="12688" y="2450"/>
                    <a:pt x="12649" y="2360"/>
                    <a:pt x="12571" y="2178"/>
                  </a:cubicBezTo>
                  <a:cubicBezTo>
                    <a:pt x="12493" y="2087"/>
                    <a:pt x="12415" y="1906"/>
                    <a:pt x="12337" y="1906"/>
                  </a:cubicBezTo>
                  <a:cubicBezTo>
                    <a:pt x="12376" y="2178"/>
                    <a:pt x="12454" y="2360"/>
                    <a:pt x="12493" y="2450"/>
                  </a:cubicBezTo>
                  <a:close/>
                  <a:moveTo>
                    <a:pt x="3269" y="13795"/>
                  </a:moveTo>
                  <a:cubicBezTo>
                    <a:pt x="2919" y="14067"/>
                    <a:pt x="2530" y="14339"/>
                    <a:pt x="2179" y="14612"/>
                  </a:cubicBezTo>
                  <a:cubicBezTo>
                    <a:pt x="1829" y="14884"/>
                    <a:pt x="1479" y="15156"/>
                    <a:pt x="1090" y="15519"/>
                  </a:cubicBezTo>
                  <a:lnTo>
                    <a:pt x="545" y="15973"/>
                  </a:lnTo>
                  <a:cubicBezTo>
                    <a:pt x="350" y="16155"/>
                    <a:pt x="195" y="16336"/>
                    <a:pt x="0" y="16518"/>
                  </a:cubicBezTo>
                  <a:cubicBezTo>
                    <a:pt x="195" y="16427"/>
                    <a:pt x="350" y="16245"/>
                    <a:pt x="545" y="16155"/>
                  </a:cubicBezTo>
                  <a:lnTo>
                    <a:pt x="1090" y="15792"/>
                  </a:lnTo>
                  <a:cubicBezTo>
                    <a:pt x="1440" y="15519"/>
                    <a:pt x="1829" y="15247"/>
                    <a:pt x="2179" y="14975"/>
                  </a:cubicBezTo>
                  <a:cubicBezTo>
                    <a:pt x="2530" y="14702"/>
                    <a:pt x="2880" y="14430"/>
                    <a:pt x="3269" y="14067"/>
                  </a:cubicBezTo>
                  <a:lnTo>
                    <a:pt x="3814" y="13613"/>
                  </a:lnTo>
                  <a:cubicBezTo>
                    <a:pt x="4009" y="13432"/>
                    <a:pt x="4164" y="13250"/>
                    <a:pt x="4359" y="13069"/>
                  </a:cubicBezTo>
                  <a:cubicBezTo>
                    <a:pt x="4164" y="13160"/>
                    <a:pt x="4009" y="13341"/>
                    <a:pt x="3814" y="13432"/>
                  </a:cubicBezTo>
                  <a:lnTo>
                    <a:pt x="3269" y="13795"/>
                  </a:lnTo>
                  <a:close/>
                  <a:moveTo>
                    <a:pt x="1362" y="8531"/>
                  </a:moveTo>
                  <a:cubicBezTo>
                    <a:pt x="1829" y="9076"/>
                    <a:pt x="2335" y="9529"/>
                    <a:pt x="2841" y="9983"/>
                  </a:cubicBezTo>
                  <a:cubicBezTo>
                    <a:pt x="3347" y="10437"/>
                    <a:pt x="3853" y="10800"/>
                    <a:pt x="4359" y="11072"/>
                  </a:cubicBezTo>
                  <a:cubicBezTo>
                    <a:pt x="3892" y="10528"/>
                    <a:pt x="3386" y="10074"/>
                    <a:pt x="2880" y="9620"/>
                  </a:cubicBezTo>
                  <a:cubicBezTo>
                    <a:pt x="2374" y="9257"/>
                    <a:pt x="1868" y="8894"/>
                    <a:pt x="1362" y="8531"/>
                  </a:cubicBezTo>
                  <a:close/>
                  <a:moveTo>
                    <a:pt x="1012" y="14067"/>
                  </a:moveTo>
                  <a:cubicBezTo>
                    <a:pt x="1596" y="13886"/>
                    <a:pt x="2141" y="13704"/>
                    <a:pt x="2724" y="13432"/>
                  </a:cubicBezTo>
                  <a:cubicBezTo>
                    <a:pt x="3269" y="13160"/>
                    <a:pt x="3853" y="12888"/>
                    <a:pt x="4398" y="12434"/>
                  </a:cubicBezTo>
                  <a:cubicBezTo>
                    <a:pt x="3814" y="12615"/>
                    <a:pt x="3269" y="12797"/>
                    <a:pt x="2685" y="13069"/>
                  </a:cubicBezTo>
                  <a:cubicBezTo>
                    <a:pt x="2102" y="13341"/>
                    <a:pt x="1557" y="13704"/>
                    <a:pt x="1012" y="14067"/>
                  </a:cubicBezTo>
                  <a:close/>
                  <a:moveTo>
                    <a:pt x="2141" y="11345"/>
                  </a:moveTo>
                  <a:cubicBezTo>
                    <a:pt x="2530" y="11526"/>
                    <a:pt x="2880" y="11617"/>
                    <a:pt x="3269" y="11708"/>
                  </a:cubicBezTo>
                  <a:cubicBezTo>
                    <a:pt x="3658" y="11798"/>
                    <a:pt x="4009" y="11798"/>
                    <a:pt x="4398" y="11798"/>
                  </a:cubicBezTo>
                  <a:cubicBezTo>
                    <a:pt x="4009" y="11617"/>
                    <a:pt x="3658" y="11526"/>
                    <a:pt x="3269" y="11435"/>
                  </a:cubicBezTo>
                  <a:cubicBezTo>
                    <a:pt x="2880" y="11345"/>
                    <a:pt x="2491" y="11345"/>
                    <a:pt x="2141" y="11345"/>
                  </a:cubicBezTo>
                  <a:close/>
                  <a:moveTo>
                    <a:pt x="13583" y="1361"/>
                  </a:moveTo>
                  <a:cubicBezTo>
                    <a:pt x="13816" y="1815"/>
                    <a:pt x="14050" y="2178"/>
                    <a:pt x="14283" y="2541"/>
                  </a:cubicBezTo>
                  <a:cubicBezTo>
                    <a:pt x="14089" y="1997"/>
                    <a:pt x="13855" y="1543"/>
                    <a:pt x="13661" y="1180"/>
                  </a:cubicBezTo>
                  <a:cubicBezTo>
                    <a:pt x="13427" y="726"/>
                    <a:pt x="13194" y="363"/>
                    <a:pt x="12960" y="0"/>
                  </a:cubicBezTo>
                  <a:cubicBezTo>
                    <a:pt x="13155" y="545"/>
                    <a:pt x="13388" y="908"/>
                    <a:pt x="13583" y="1361"/>
                  </a:cubicBezTo>
                  <a:close/>
                  <a:moveTo>
                    <a:pt x="13972" y="6081"/>
                  </a:moveTo>
                  <a:cubicBezTo>
                    <a:pt x="13894" y="6262"/>
                    <a:pt x="13816" y="6534"/>
                    <a:pt x="13738" y="6807"/>
                  </a:cubicBezTo>
                  <a:lnTo>
                    <a:pt x="13699" y="6988"/>
                  </a:lnTo>
                  <a:lnTo>
                    <a:pt x="13738" y="7170"/>
                  </a:lnTo>
                  <a:cubicBezTo>
                    <a:pt x="13816" y="7442"/>
                    <a:pt x="13894" y="7623"/>
                    <a:pt x="14011" y="7805"/>
                  </a:cubicBezTo>
                  <a:cubicBezTo>
                    <a:pt x="14128" y="7986"/>
                    <a:pt x="14205" y="8168"/>
                    <a:pt x="14322" y="8259"/>
                  </a:cubicBezTo>
                  <a:cubicBezTo>
                    <a:pt x="14439" y="8349"/>
                    <a:pt x="14556" y="8531"/>
                    <a:pt x="14672" y="8622"/>
                  </a:cubicBezTo>
                  <a:cubicBezTo>
                    <a:pt x="14789" y="8712"/>
                    <a:pt x="14906" y="8712"/>
                    <a:pt x="15023" y="8803"/>
                  </a:cubicBezTo>
                  <a:cubicBezTo>
                    <a:pt x="14906" y="8622"/>
                    <a:pt x="14828" y="8531"/>
                    <a:pt x="14711" y="8349"/>
                  </a:cubicBezTo>
                  <a:cubicBezTo>
                    <a:pt x="14595" y="8168"/>
                    <a:pt x="14517" y="8077"/>
                    <a:pt x="14439" y="7896"/>
                  </a:cubicBezTo>
                  <a:cubicBezTo>
                    <a:pt x="14361" y="7714"/>
                    <a:pt x="14244" y="7533"/>
                    <a:pt x="14167" y="7351"/>
                  </a:cubicBezTo>
                  <a:cubicBezTo>
                    <a:pt x="14128" y="7260"/>
                    <a:pt x="14050" y="7079"/>
                    <a:pt x="14011" y="6897"/>
                  </a:cubicBezTo>
                  <a:cubicBezTo>
                    <a:pt x="14050" y="6716"/>
                    <a:pt x="14089" y="6625"/>
                    <a:pt x="14167" y="6444"/>
                  </a:cubicBezTo>
                  <a:cubicBezTo>
                    <a:pt x="14244" y="6262"/>
                    <a:pt x="14322" y="6081"/>
                    <a:pt x="14400" y="5899"/>
                  </a:cubicBezTo>
                  <a:cubicBezTo>
                    <a:pt x="14478" y="5718"/>
                    <a:pt x="14556" y="5627"/>
                    <a:pt x="14672" y="5445"/>
                  </a:cubicBezTo>
                  <a:cubicBezTo>
                    <a:pt x="14750" y="5264"/>
                    <a:pt x="14867" y="5173"/>
                    <a:pt x="14984" y="5082"/>
                  </a:cubicBezTo>
                  <a:cubicBezTo>
                    <a:pt x="14867" y="5082"/>
                    <a:pt x="14750" y="5082"/>
                    <a:pt x="14634" y="5173"/>
                  </a:cubicBezTo>
                  <a:cubicBezTo>
                    <a:pt x="14517" y="5264"/>
                    <a:pt x="14400" y="5354"/>
                    <a:pt x="14283" y="5536"/>
                  </a:cubicBezTo>
                  <a:cubicBezTo>
                    <a:pt x="14166" y="5627"/>
                    <a:pt x="14050" y="5808"/>
                    <a:pt x="13972" y="6081"/>
                  </a:cubicBezTo>
                  <a:close/>
                  <a:moveTo>
                    <a:pt x="13116" y="1634"/>
                  </a:moveTo>
                  <a:cubicBezTo>
                    <a:pt x="13271" y="1906"/>
                    <a:pt x="13388" y="2178"/>
                    <a:pt x="13583" y="2360"/>
                  </a:cubicBezTo>
                  <a:cubicBezTo>
                    <a:pt x="13466" y="1997"/>
                    <a:pt x="13349" y="1634"/>
                    <a:pt x="13194" y="1361"/>
                  </a:cubicBezTo>
                  <a:cubicBezTo>
                    <a:pt x="13038" y="1089"/>
                    <a:pt x="12921" y="817"/>
                    <a:pt x="12727" y="635"/>
                  </a:cubicBezTo>
                  <a:cubicBezTo>
                    <a:pt x="12843" y="1089"/>
                    <a:pt x="12999" y="1361"/>
                    <a:pt x="13116" y="1634"/>
                  </a:cubicBezTo>
                  <a:close/>
                  <a:moveTo>
                    <a:pt x="12765" y="2087"/>
                  </a:moveTo>
                  <a:cubicBezTo>
                    <a:pt x="12843" y="2269"/>
                    <a:pt x="12960" y="2450"/>
                    <a:pt x="13077" y="2541"/>
                  </a:cubicBezTo>
                  <a:cubicBezTo>
                    <a:pt x="12999" y="2269"/>
                    <a:pt x="12921" y="2087"/>
                    <a:pt x="12843" y="1815"/>
                  </a:cubicBezTo>
                  <a:cubicBezTo>
                    <a:pt x="12765" y="1634"/>
                    <a:pt x="12649" y="1452"/>
                    <a:pt x="12532" y="1361"/>
                  </a:cubicBezTo>
                  <a:cubicBezTo>
                    <a:pt x="12610" y="1634"/>
                    <a:pt x="12688" y="1815"/>
                    <a:pt x="12765" y="2087"/>
                  </a:cubicBezTo>
                  <a:close/>
                  <a:moveTo>
                    <a:pt x="18019" y="13977"/>
                  </a:moveTo>
                  <a:cubicBezTo>
                    <a:pt x="17825" y="13160"/>
                    <a:pt x="17669" y="12161"/>
                    <a:pt x="17630" y="11163"/>
                  </a:cubicBezTo>
                  <a:cubicBezTo>
                    <a:pt x="17591" y="10165"/>
                    <a:pt x="17630" y="9167"/>
                    <a:pt x="17747" y="8259"/>
                  </a:cubicBezTo>
                  <a:cubicBezTo>
                    <a:pt x="17864" y="7351"/>
                    <a:pt x="18058" y="6444"/>
                    <a:pt x="18409" y="5718"/>
                  </a:cubicBezTo>
                  <a:cubicBezTo>
                    <a:pt x="18019" y="6262"/>
                    <a:pt x="17747" y="7170"/>
                    <a:pt x="17552" y="8077"/>
                  </a:cubicBezTo>
                  <a:cubicBezTo>
                    <a:pt x="17397" y="9076"/>
                    <a:pt x="17319" y="10165"/>
                    <a:pt x="17358" y="11163"/>
                  </a:cubicBezTo>
                  <a:cubicBezTo>
                    <a:pt x="17397" y="12252"/>
                    <a:pt x="17552" y="13251"/>
                    <a:pt x="17825" y="14158"/>
                  </a:cubicBezTo>
                  <a:cubicBezTo>
                    <a:pt x="17942" y="14612"/>
                    <a:pt x="18136" y="14975"/>
                    <a:pt x="18331" y="15247"/>
                  </a:cubicBezTo>
                  <a:cubicBezTo>
                    <a:pt x="18525" y="15519"/>
                    <a:pt x="18720" y="15701"/>
                    <a:pt x="18954" y="15792"/>
                  </a:cubicBezTo>
                  <a:cubicBezTo>
                    <a:pt x="18564" y="15519"/>
                    <a:pt x="18253" y="14884"/>
                    <a:pt x="18019" y="13977"/>
                  </a:cubicBezTo>
                  <a:close/>
                  <a:moveTo>
                    <a:pt x="6188" y="14884"/>
                  </a:moveTo>
                  <a:cubicBezTo>
                    <a:pt x="6110" y="15247"/>
                    <a:pt x="6071" y="15610"/>
                    <a:pt x="6032" y="15973"/>
                  </a:cubicBezTo>
                  <a:cubicBezTo>
                    <a:pt x="5994" y="16336"/>
                    <a:pt x="5994" y="16699"/>
                    <a:pt x="6032" y="17062"/>
                  </a:cubicBezTo>
                  <a:cubicBezTo>
                    <a:pt x="6110" y="16699"/>
                    <a:pt x="6149" y="16336"/>
                    <a:pt x="6188" y="15973"/>
                  </a:cubicBezTo>
                  <a:cubicBezTo>
                    <a:pt x="6188" y="15610"/>
                    <a:pt x="6227" y="15247"/>
                    <a:pt x="6188" y="14884"/>
                  </a:cubicBezTo>
                  <a:close/>
                  <a:moveTo>
                    <a:pt x="14322" y="12071"/>
                  </a:moveTo>
                  <a:cubicBezTo>
                    <a:pt x="14439" y="12161"/>
                    <a:pt x="14556" y="12343"/>
                    <a:pt x="14672" y="12434"/>
                  </a:cubicBezTo>
                  <a:cubicBezTo>
                    <a:pt x="14789" y="12524"/>
                    <a:pt x="14906" y="12524"/>
                    <a:pt x="15023" y="12615"/>
                  </a:cubicBezTo>
                  <a:cubicBezTo>
                    <a:pt x="14906" y="12434"/>
                    <a:pt x="14828" y="12343"/>
                    <a:pt x="14711" y="12161"/>
                  </a:cubicBezTo>
                  <a:cubicBezTo>
                    <a:pt x="14595" y="11980"/>
                    <a:pt x="14517" y="11889"/>
                    <a:pt x="14439" y="11708"/>
                  </a:cubicBezTo>
                  <a:cubicBezTo>
                    <a:pt x="14361" y="11526"/>
                    <a:pt x="14244" y="11345"/>
                    <a:pt x="14167" y="11163"/>
                  </a:cubicBezTo>
                  <a:cubicBezTo>
                    <a:pt x="14128" y="11072"/>
                    <a:pt x="14050" y="10891"/>
                    <a:pt x="14011" y="10709"/>
                  </a:cubicBezTo>
                  <a:cubicBezTo>
                    <a:pt x="14050" y="10528"/>
                    <a:pt x="14089" y="10437"/>
                    <a:pt x="14167" y="10256"/>
                  </a:cubicBezTo>
                  <a:cubicBezTo>
                    <a:pt x="14244" y="10074"/>
                    <a:pt x="14322" y="9892"/>
                    <a:pt x="14400" y="9711"/>
                  </a:cubicBezTo>
                  <a:cubicBezTo>
                    <a:pt x="14478" y="9530"/>
                    <a:pt x="14556" y="9439"/>
                    <a:pt x="14672" y="9257"/>
                  </a:cubicBezTo>
                  <a:cubicBezTo>
                    <a:pt x="14750" y="9076"/>
                    <a:pt x="14867" y="8985"/>
                    <a:pt x="14984" y="8894"/>
                  </a:cubicBezTo>
                  <a:cubicBezTo>
                    <a:pt x="14867" y="8894"/>
                    <a:pt x="14750" y="8894"/>
                    <a:pt x="14634" y="8985"/>
                  </a:cubicBezTo>
                  <a:cubicBezTo>
                    <a:pt x="14517" y="9076"/>
                    <a:pt x="14400" y="9166"/>
                    <a:pt x="14283" y="9348"/>
                  </a:cubicBezTo>
                  <a:cubicBezTo>
                    <a:pt x="14166" y="9529"/>
                    <a:pt x="14089" y="9711"/>
                    <a:pt x="13972" y="9892"/>
                  </a:cubicBezTo>
                  <a:cubicBezTo>
                    <a:pt x="13894" y="10074"/>
                    <a:pt x="13816" y="10346"/>
                    <a:pt x="13738" y="10619"/>
                  </a:cubicBezTo>
                  <a:lnTo>
                    <a:pt x="13699" y="10800"/>
                  </a:lnTo>
                  <a:lnTo>
                    <a:pt x="13738" y="10982"/>
                  </a:lnTo>
                  <a:cubicBezTo>
                    <a:pt x="13816" y="11254"/>
                    <a:pt x="13894" y="11435"/>
                    <a:pt x="14011" y="11617"/>
                  </a:cubicBezTo>
                  <a:cubicBezTo>
                    <a:pt x="14089" y="11708"/>
                    <a:pt x="14205" y="11889"/>
                    <a:pt x="14322" y="12071"/>
                  </a:cubicBezTo>
                  <a:close/>
                  <a:moveTo>
                    <a:pt x="14244" y="15519"/>
                  </a:moveTo>
                  <a:cubicBezTo>
                    <a:pt x="14361" y="15701"/>
                    <a:pt x="14439" y="15882"/>
                    <a:pt x="14556" y="15973"/>
                  </a:cubicBezTo>
                  <a:cubicBezTo>
                    <a:pt x="14672" y="16064"/>
                    <a:pt x="14789" y="16245"/>
                    <a:pt x="14906" y="16336"/>
                  </a:cubicBezTo>
                  <a:cubicBezTo>
                    <a:pt x="15023" y="16427"/>
                    <a:pt x="15139" y="16427"/>
                    <a:pt x="15256" y="16518"/>
                  </a:cubicBezTo>
                  <a:cubicBezTo>
                    <a:pt x="15139" y="16336"/>
                    <a:pt x="15062" y="16245"/>
                    <a:pt x="14945" y="16064"/>
                  </a:cubicBezTo>
                  <a:cubicBezTo>
                    <a:pt x="14828" y="15882"/>
                    <a:pt x="14750" y="15792"/>
                    <a:pt x="14672" y="15610"/>
                  </a:cubicBezTo>
                  <a:cubicBezTo>
                    <a:pt x="14595" y="15429"/>
                    <a:pt x="14478" y="15247"/>
                    <a:pt x="14400" y="15066"/>
                  </a:cubicBezTo>
                  <a:cubicBezTo>
                    <a:pt x="14361" y="14975"/>
                    <a:pt x="14283" y="14793"/>
                    <a:pt x="14244" y="14612"/>
                  </a:cubicBezTo>
                  <a:cubicBezTo>
                    <a:pt x="14283" y="14430"/>
                    <a:pt x="14322" y="14339"/>
                    <a:pt x="14400" y="14158"/>
                  </a:cubicBezTo>
                  <a:cubicBezTo>
                    <a:pt x="14478" y="13977"/>
                    <a:pt x="14556" y="13795"/>
                    <a:pt x="14634" y="13613"/>
                  </a:cubicBezTo>
                  <a:cubicBezTo>
                    <a:pt x="14711" y="13432"/>
                    <a:pt x="14789" y="13341"/>
                    <a:pt x="14906" y="13160"/>
                  </a:cubicBezTo>
                  <a:cubicBezTo>
                    <a:pt x="14984" y="12978"/>
                    <a:pt x="15101" y="12887"/>
                    <a:pt x="15217" y="12797"/>
                  </a:cubicBezTo>
                  <a:cubicBezTo>
                    <a:pt x="15101" y="12797"/>
                    <a:pt x="14984" y="12797"/>
                    <a:pt x="14867" y="12887"/>
                  </a:cubicBezTo>
                  <a:cubicBezTo>
                    <a:pt x="14750" y="12978"/>
                    <a:pt x="14634" y="13069"/>
                    <a:pt x="14517" y="13250"/>
                  </a:cubicBezTo>
                  <a:cubicBezTo>
                    <a:pt x="14400" y="13432"/>
                    <a:pt x="14322" y="13613"/>
                    <a:pt x="14205" y="13795"/>
                  </a:cubicBezTo>
                  <a:cubicBezTo>
                    <a:pt x="14128" y="13976"/>
                    <a:pt x="14050" y="14249"/>
                    <a:pt x="13972" y="14521"/>
                  </a:cubicBezTo>
                  <a:lnTo>
                    <a:pt x="13933" y="14703"/>
                  </a:lnTo>
                  <a:lnTo>
                    <a:pt x="13972" y="14884"/>
                  </a:lnTo>
                  <a:cubicBezTo>
                    <a:pt x="14050" y="15156"/>
                    <a:pt x="14128" y="15338"/>
                    <a:pt x="14244" y="15519"/>
                  </a:cubicBezTo>
                  <a:close/>
                  <a:moveTo>
                    <a:pt x="14711" y="19966"/>
                  </a:moveTo>
                  <a:cubicBezTo>
                    <a:pt x="14789" y="19785"/>
                    <a:pt x="14828" y="19603"/>
                    <a:pt x="14906" y="19513"/>
                  </a:cubicBezTo>
                  <a:cubicBezTo>
                    <a:pt x="14789" y="19513"/>
                    <a:pt x="14711" y="19694"/>
                    <a:pt x="14634" y="19785"/>
                  </a:cubicBezTo>
                  <a:cubicBezTo>
                    <a:pt x="14556" y="19876"/>
                    <a:pt x="14478" y="20057"/>
                    <a:pt x="14400" y="20239"/>
                  </a:cubicBezTo>
                  <a:cubicBezTo>
                    <a:pt x="14244" y="20511"/>
                    <a:pt x="14128" y="20874"/>
                    <a:pt x="14011" y="21237"/>
                  </a:cubicBezTo>
                  <a:cubicBezTo>
                    <a:pt x="14205" y="21056"/>
                    <a:pt x="14322" y="20783"/>
                    <a:pt x="14478" y="20420"/>
                  </a:cubicBezTo>
                  <a:cubicBezTo>
                    <a:pt x="14595" y="20239"/>
                    <a:pt x="14672" y="20057"/>
                    <a:pt x="14711" y="19966"/>
                  </a:cubicBezTo>
                  <a:close/>
                  <a:moveTo>
                    <a:pt x="14711" y="20511"/>
                  </a:moveTo>
                  <a:cubicBezTo>
                    <a:pt x="14517" y="20874"/>
                    <a:pt x="14322" y="21237"/>
                    <a:pt x="14166" y="21600"/>
                  </a:cubicBezTo>
                  <a:cubicBezTo>
                    <a:pt x="14400" y="21328"/>
                    <a:pt x="14595" y="21055"/>
                    <a:pt x="14789" y="20692"/>
                  </a:cubicBezTo>
                  <a:cubicBezTo>
                    <a:pt x="14906" y="20511"/>
                    <a:pt x="14984" y="20329"/>
                    <a:pt x="15062" y="20148"/>
                  </a:cubicBezTo>
                  <a:cubicBezTo>
                    <a:pt x="15139" y="19966"/>
                    <a:pt x="15256" y="19785"/>
                    <a:pt x="15334" y="19513"/>
                  </a:cubicBezTo>
                  <a:cubicBezTo>
                    <a:pt x="15217" y="19694"/>
                    <a:pt x="15139" y="19785"/>
                    <a:pt x="15023" y="19966"/>
                  </a:cubicBezTo>
                  <a:cubicBezTo>
                    <a:pt x="14945" y="20148"/>
                    <a:pt x="14828" y="20329"/>
                    <a:pt x="14711" y="20511"/>
                  </a:cubicBezTo>
                  <a:close/>
                  <a:moveTo>
                    <a:pt x="14478" y="19422"/>
                  </a:moveTo>
                  <a:cubicBezTo>
                    <a:pt x="14361" y="19513"/>
                    <a:pt x="14283" y="19694"/>
                    <a:pt x="14166" y="19876"/>
                  </a:cubicBezTo>
                  <a:cubicBezTo>
                    <a:pt x="14089" y="20057"/>
                    <a:pt x="14011" y="20239"/>
                    <a:pt x="13972" y="20511"/>
                  </a:cubicBezTo>
                  <a:cubicBezTo>
                    <a:pt x="14089" y="20420"/>
                    <a:pt x="14166" y="20239"/>
                    <a:pt x="14283" y="20057"/>
                  </a:cubicBezTo>
                  <a:cubicBezTo>
                    <a:pt x="14322" y="19876"/>
                    <a:pt x="14400" y="19694"/>
                    <a:pt x="14478" y="19422"/>
                  </a:cubicBezTo>
                  <a:close/>
                  <a:moveTo>
                    <a:pt x="11676" y="11798"/>
                  </a:moveTo>
                  <a:cubicBezTo>
                    <a:pt x="11598" y="11617"/>
                    <a:pt x="11481" y="11435"/>
                    <a:pt x="11403" y="11254"/>
                  </a:cubicBezTo>
                  <a:cubicBezTo>
                    <a:pt x="11325" y="11163"/>
                    <a:pt x="11287" y="10982"/>
                    <a:pt x="11248" y="10800"/>
                  </a:cubicBezTo>
                  <a:cubicBezTo>
                    <a:pt x="11287" y="10619"/>
                    <a:pt x="11325" y="10528"/>
                    <a:pt x="11403" y="10346"/>
                  </a:cubicBezTo>
                  <a:cubicBezTo>
                    <a:pt x="11481" y="10165"/>
                    <a:pt x="11559" y="9983"/>
                    <a:pt x="11637" y="9802"/>
                  </a:cubicBezTo>
                  <a:cubicBezTo>
                    <a:pt x="11715" y="9620"/>
                    <a:pt x="11792" y="9529"/>
                    <a:pt x="11909" y="9348"/>
                  </a:cubicBezTo>
                  <a:cubicBezTo>
                    <a:pt x="11987" y="9167"/>
                    <a:pt x="12104" y="9076"/>
                    <a:pt x="12221" y="8985"/>
                  </a:cubicBezTo>
                  <a:cubicBezTo>
                    <a:pt x="12104" y="8985"/>
                    <a:pt x="11987" y="8985"/>
                    <a:pt x="11870" y="9076"/>
                  </a:cubicBezTo>
                  <a:cubicBezTo>
                    <a:pt x="11754" y="9166"/>
                    <a:pt x="11637" y="9257"/>
                    <a:pt x="11520" y="9439"/>
                  </a:cubicBezTo>
                  <a:cubicBezTo>
                    <a:pt x="11403" y="9620"/>
                    <a:pt x="11325" y="9802"/>
                    <a:pt x="11209" y="9983"/>
                  </a:cubicBezTo>
                  <a:cubicBezTo>
                    <a:pt x="11131" y="10165"/>
                    <a:pt x="11053" y="10437"/>
                    <a:pt x="10975" y="10709"/>
                  </a:cubicBezTo>
                  <a:lnTo>
                    <a:pt x="10936" y="10891"/>
                  </a:lnTo>
                  <a:lnTo>
                    <a:pt x="10975" y="11072"/>
                  </a:lnTo>
                  <a:cubicBezTo>
                    <a:pt x="11053" y="11345"/>
                    <a:pt x="11131" y="11526"/>
                    <a:pt x="11248" y="11708"/>
                  </a:cubicBezTo>
                  <a:cubicBezTo>
                    <a:pt x="11364" y="11889"/>
                    <a:pt x="11442" y="12071"/>
                    <a:pt x="11559" y="12161"/>
                  </a:cubicBezTo>
                  <a:cubicBezTo>
                    <a:pt x="11676" y="12252"/>
                    <a:pt x="11792" y="12434"/>
                    <a:pt x="11909" y="12524"/>
                  </a:cubicBezTo>
                  <a:cubicBezTo>
                    <a:pt x="12026" y="12615"/>
                    <a:pt x="12143" y="12615"/>
                    <a:pt x="12260" y="12706"/>
                  </a:cubicBezTo>
                  <a:cubicBezTo>
                    <a:pt x="12143" y="12524"/>
                    <a:pt x="12065" y="12433"/>
                    <a:pt x="11948" y="12252"/>
                  </a:cubicBezTo>
                  <a:cubicBezTo>
                    <a:pt x="11870" y="12161"/>
                    <a:pt x="11792" y="11980"/>
                    <a:pt x="11676" y="11798"/>
                  </a:cubicBezTo>
                  <a:close/>
                  <a:moveTo>
                    <a:pt x="13155" y="13795"/>
                  </a:moveTo>
                  <a:cubicBezTo>
                    <a:pt x="13077" y="13613"/>
                    <a:pt x="12960" y="13432"/>
                    <a:pt x="12882" y="13250"/>
                  </a:cubicBezTo>
                  <a:cubicBezTo>
                    <a:pt x="12843" y="13160"/>
                    <a:pt x="12765" y="12978"/>
                    <a:pt x="12727" y="12797"/>
                  </a:cubicBezTo>
                  <a:cubicBezTo>
                    <a:pt x="12765" y="12615"/>
                    <a:pt x="12804" y="12524"/>
                    <a:pt x="12882" y="12343"/>
                  </a:cubicBezTo>
                  <a:cubicBezTo>
                    <a:pt x="12960" y="12161"/>
                    <a:pt x="13038" y="11980"/>
                    <a:pt x="13116" y="11798"/>
                  </a:cubicBezTo>
                  <a:cubicBezTo>
                    <a:pt x="13194" y="11617"/>
                    <a:pt x="13271" y="11526"/>
                    <a:pt x="13388" y="11345"/>
                  </a:cubicBezTo>
                  <a:cubicBezTo>
                    <a:pt x="13466" y="11163"/>
                    <a:pt x="13583" y="11072"/>
                    <a:pt x="13699" y="10982"/>
                  </a:cubicBezTo>
                  <a:cubicBezTo>
                    <a:pt x="13583" y="10982"/>
                    <a:pt x="13466" y="10982"/>
                    <a:pt x="13349" y="11072"/>
                  </a:cubicBezTo>
                  <a:cubicBezTo>
                    <a:pt x="13232" y="11163"/>
                    <a:pt x="13116" y="11254"/>
                    <a:pt x="12999" y="11435"/>
                  </a:cubicBezTo>
                  <a:cubicBezTo>
                    <a:pt x="12882" y="11617"/>
                    <a:pt x="12804" y="11798"/>
                    <a:pt x="12688" y="11980"/>
                  </a:cubicBezTo>
                  <a:cubicBezTo>
                    <a:pt x="12610" y="12161"/>
                    <a:pt x="12532" y="12434"/>
                    <a:pt x="12454" y="12706"/>
                  </a:cubicBezTo>
                  <a:lnTo>
                    <a:pt x="12415" y="12887"/>
                  </a:lnTo>
                  <a:lnTo>
                    <a:pt x="12454" y="13069"/>
                  </a:lnTo>
                  <a:cubicBezTo>
                    <a:pt x="12532" y="13341"/>
                    <a:pt x="12610" y="13523"/>
                    <a:pt x="12726" y="13704"/>
                  </a:cubicBezTo>
                  <a:cubicBezTo>
                    <a:pt x="12843" y="13886"/>
                    <a:pt x="12921" y="14067"/>
                    <a:pt x="13038" y="14158"/>
                  </a:cubicBezTo>
                  <a:cubicBezTo>
                    <a:pt x="13155" y="14249"/>
                    <a:pt x="13271" y="14430"/>
                    <a:pt x="13388" y="14521"/>
                  </a:cubicBezTo>
                  <a:cubicBezTo>
                    <a:pt x="13505" y="14612"/>
                    <a:pt x="13622" y="14612"/>
                    <a:pt x="13738" y="14702"/>
                  </a:cubicBezTo>
                  <a:cubicBezTo>
                    <a:pt x="13622" y="14521"/>
                    <a:pt x="13544" y="14430"/>
                    <a:pt x="13427" y="14249"/>
                  </a:cubicBezTo>
                  <a:cubicBezTo>
                    <a:pt x="13349" y="14067"/>
                    <a:pt x="13271" y="13977"/>
                    <a:pt x="13155" y="13795"/>
                  </a:cubicBezTo>
                  <a:close/>
                  <a:moveTo>
                    <a:pt x="6188" y="17062"/>
                  </a:moveTo>
                  <a:cubicBezTo>
                    <a:pt x="6344" y="16972"/>
                    <a:pt x="6461" y="16790"/>
                    <a:pt x="6538" y="16608"/>
                  </a:cubicBezTo>
                  <a:cubicBezTo>
                    <a:pt x="6655" y="16427"/>
                    <a:pt x="6733" y="16245"/>
                    <a:pt x="6811" y="15882"/>
                  </a:cubicBezTo>
                  <a:cubicBezTo>
                    <a:pt x="6655" y="15973"/>
                    <a:pt x="6538" y="16155"/>
                    <a:pt x="6461" y="16336"/>
                  </a:cubicBezTo>
                  <a:cubicBezTo>
                    <a:pt x="6383" y="16608"/>
                    <a:pt x="6266" y="16790"/>
                    <a:pt x="6188" y="17062"/>
                  </a:cubicBezTo>
                  <a:close/>
                  <a:moveTo>
                    <a:pt x="12843" y="9983"/>
                  </a:moveTo>
                  <a:cubicBezTo>
                    <a:pt x="12960" y="10074"/>
                    <a:pt x="13077" y="10256"/>
                    <a:pt x="13194" y="10346"/>
                  </a:cubicBezTo>
                  <a:cubicBezTo>
                    <a:pt x="13310" y="10437"/>
                    <a:pt x="13427" y="10437"/>
                    <a:pt x="13544" y="10528"/>
                  </a:cubicBezTo>
                  <a:cubicBezTo>
                    <a:pt x="13427" y="10346"/>
                    <a:pt x="13349" y="10255"/>
                    <a:pt x="13232" y="10074"/>
                  </a:cubicBezTo>
                  <a:cubicBezTo>
                    <a:pt x="13116" y="9892"/>
                    <a:pt x="13038" y="9802"/>
                    <a:pt x="12960" y="9620"/>
                  </a:cubicBezTo>
                  <a:cubicBezTo>
                    <a:pt x="12882" y="9439"/>
                    <a:pt x="12765" y="9257"/>
                    <a:pt x="12688" y="9076"/>
                  </a:cubicBezTo>
                  <a:cubicBezTo>
                    <a:pt x="12649" y="8985"/>
                    <a:pt x="12571" y="8803"/>
                    <a:pt x="12532" y="8622"/>
                  </a:cubicBezTo>
                  <a:cubicBezTo>
                    <a:pt x="12571" y="8440"/>
                    <a:pt x="12610" y="8350"/>
                    <a:pt x="12688" y="8168"/>
                  </a:cubicBezTo>
                  <a:cubicBezTo>
                    <a:pt x="12765" y="7987"/>
                    <a:pt x="12843" y="7805"/>
                    <a:pt x="12921" y="7624"/>
                  </a:cubicBezTo>
                  <a:cubicBezTo>
                    <a:pt x="12999" y="7442"/>
                    <a:pt x="13077" y="7351"/>
                    <a:pt x="13194" y="7170"/>
                  </a:cubicBezTo>
                  <a:cubicBezTo>
                    <a:pt x="13271" y="6988"/>
                    <a:pt x="13388" y="6897"/>
                    <a:pt x="13505" y="6807"/>
                  </a:cubicBezTo>
                  <a:cubicBezTo>
                    <a:pt x="13388" y="6807"/>
                    <a:pt x="13271" y="6807"/>
                    <a:pt x="13155" y="6897"/>
                  </a:cubicBezTo>
                  <a:cubicBezTo>
                    <a:pt x="13038" y="6988"/>
                    <a:pt x="12921" y="7079"/>
                    <a:pt x="12804" y="7261"/>
                  </a:cubicBezTo>
                  <a:cubicBezTo>
                    <a:pt x="12688" y="7442"/>
                    <a:pt x="12610" y="7624"/>
                    <a:pt x="12493" y="7805"/>
                  </a:cubicBezTo>
                  <a:cubicBezTo>
                    <a:pt x="12415" y="7987"/>
                    <a:pt x="12337" y="8259"/>
                    <a:pt x="12260" y="8531"/>
                  </a:cubicBezTo>
                  <a:lnTo>
                    <a:pt x="12221" y="8713"/>
                  </a:lnTo>
                  <a:lnTo>
                    <a:pt x="12260" y="8894"/>
                  </a:lnTo>
                  <a:cubicBezTo>
                    <a:pt x="12337" y="9166"/>
                    <a:pt x="12415" y="9348"/>
                    <a:pt x="12532" y="9529"/>
                  </a:cubicBezTo>
                  <a:cubicBezTo>
                    <a:pt x="12610" y="9711"/>
                    <a:pt x="12727" y="9892"/>
                    <a:pt x="12843" y="9983"/>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3" name="Shape">
              <a:extLst>
                <a:ext uri="{FF2B5EF4-FFF2-40B4-BE49-F238E27FC236}">
                  <a16:creationId xmlns:a16="http://schemas.microsoft.com/office/drawing/2014/main" id="{5A98B5BD-FC3D-4FC1-84E1-4136F16DEBD4}"/>
                </a:ext>
              </a:extLst>
            </p:cNvPr>
            <p:cNvSpPr/>
            <p:nvPr/>
          </p:nvSpPr>
          <p:spPr>
            <a:xfrm>
              <a:off x="4379816" y="1482821"/>
              <a:ext cx="57656" cy="53460"/>
            </a:xfrm>
            <a:custGeom>
              <a:avLst/>
              <a:gdLst/>
              <a:ahLst/>
              <a:cxnLst>
                <a:cxn ang="0">
                  <a:pos x="wd2" y="hd2"/>
                </a:cxn>
                <a:cxn ang="5400000">
                  <a:pos x="wd2" y="hd2"/>
                </a:cxn>
                <a:cxn ang="10800000">
                  <a:pos x="wd2" y="hd2"/>
                </a:cxn>
                <a:cxn ang="16200000">
                  <a:pos x="wd2" y="hd2"/>
                </a:cxn>
              </a:cxnLst>
              <a:rect l="0" t="0" r="r" b="b"/>
              <a:pathLst>
                <a:path w="21600" h="17524" extrusionOk="0">
                  <a:moveTo>
                    <a:pt x="21600" y="8633"/>
                  </a:moveTo>
                  <a:cubicBezTo>
                    <a:pt x="21600" y="8633"/>
                    <a:pt x="21600" y="7733"/>
                    <a:pt x="21600" y="8633"/>
                  </a:cubicBezTo>
                  <a:cubicBezTo>
                    <a:pt x="20572" y="8633"/>
                    <a:pt x="20572" y="8633"/>
                    <a:pt x="19543" y="8633"/>
                  </a:cubicBezTo>
                  <a:cubicBezTo>
                    <a:pt x="16457" y="8633"/>
                    <a:pt x="13372" y="5932"/>
                    <a:pt x="13372" y="3233"/>
                  </a:cubicBezTo>
                  <a:cubicBezTo>
                    <a:pt x="13372" y="2333"/>
                    <a:pt x="13372" y="533"/>
                    <a:pt x="14400" y="533"/>
                  </a:cubicBezTo>
                  <a:cubicBezTo>
                    <a:pt x="8229" y="-1267"/>
                    <a:pt x="0" y="1432"/>
                    <a:pt x="0" y="9532"/>
                  </a:cubicBezTo>
                  <a:cubicBezTo>
                    <a:pt x="0" y="20333"/>
                    <a:pt x="20572" y="20333"/>
                    <a:pt x="21600" y="8633"/>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70" name="Group 69">
            <a:extLst>
              <a:ext uri="{FF2B5EF4-FFF2-40B4-BE49-F238E27FC236}">
                <a16:creationId xmlns:a16="http://schemas.microsoft.com/office/drawing/2014/main" id="{AF48CE13-BE41-40C1-BB3A-BE878E960377}"/>
              </a:ext>
            </a:extLst>
          </p:cNvPr>
          <p:cNvGrpSpPr/>
          <p:nvPr/>
        </p:nvGrpSpPr>
        <p:grpSpPr>
          <a:xfrm>
            <a:off x="4132729" y="4749894"/>
            <a:ext cx="1284870" cy="491436"/>
            <a:chOff x="4132729" y="4749894"/>
            <a:chExt cx="1284870" cy="491436"/>
          </a:xfrm>
        </p:grpSpPr>
        <p:sp>
          <p:nvSpPr>
            <p:cNvPr id="24" name="Shape">
              <a:extLst>
                <a:ext uri="{FF2B5EF4-FFF2-40B4-BE49-F238E27FC236}">
                  <a16:creationId xmlns:a16="http://schemas.microsoft.com/office/drawing/2014/main" id="{016CE1AA-0A8A-4A03-992D-62AEEFBE922F}"/>
                </a:ext>
              </a:extLst>
            </p:cNvPr>
            <p:cNvSpPr/>
            <p:nvPr/>
          </p:nvSpPr>
          <p:spPr>
            <a:xfrm>
              <a:off x="4132729" y="4749896"/>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692"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D041799B-7F2C-4728-A403-BEF0571B24F1}"/>
                </a:ext>
              </a:extLst>
            </p:cNvPr>
            <p:cNvSpPr/>
            <p:nvPr/>
          </p:nvSpPr>
          <p:spPr>
            <a:xfrm>
              <a:off x="4215090" y="4749894"/>
              <a:ext cx="1070728"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458"/>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173"/>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9" y="10353"/>
                    <a:pt x="3877" y="10736"/>
                    <a:pt x="4431" y="11119"/>
                  </a:cubicBezTo>
                  <a:cubicBezTo>
                    <a:pt x="3932" y="10608"/>
                    <a:pt x="3434" y="10097"/>
                    <a:pt x="2935" y="9714"/>
                  </a:cubicBezTo>
                  <a:cubicBezTo>
                    <a:pt x="2382" y="9202"/>
                    <a:pt x="1883" y="8819"/>
                    <a:pt x="1385" y="8563"/>
                  </a:cubicBezTo>
                  <a:close/>
                  <a:moveTo>
                    <a:pt x="997" y="14059"/>
                  </a:moveTo>
                  <a:cubicBezTo>
                    <a:pt x="1551" y="13931"/>
                    <a:pt x="2160" y="13676"/>
                    <a:pt x="2714" y="13420"/>
                  </a:cubicBezTo>
                  <a:cubicBezTo>
                    <a:pt x="3268" y="13165"/>
                    <a:pt x="3822" y="12909"/>
                    <a:pt x="4375" y="12525"/>
                  </a:cubicBezTo>
                  <a:cubicBezTo>
                    <a:pt x="3822"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247"/>
                    <a:pt x="2105" y="11375"/>
                  </a:cubicBezTo>
                  <a:close/>
                  <a:moveTo>
                    <a:pt x="13625" y="1406"/>
                  </a:moveTo>
                  <a:cubicBezTo>
                    <a:pt x="13846" y="1789"/>
                    <a:pt x="14068" y="2173"/>
                    <a:pt x="14345" y="2556"/>
                  </a:cubicBezTo>
                  <a:cubicBezTo>
                    <a:pt x="14123" y="2045"/>
                    <a:pt x="13957" y="1662"/>
                    <a:pt x="13680" y="1150"/>
                  </a:cubicBezTo>
                  <a:cubicBezTo>
                    <a:pt x="13459" y="767"/>
                    <a:pt x="13237" y="383"/>
                    <a:pt x="12960" y="0"/>
                  </a:cubicBezTo>
                  <a:cubicBezTo>
                    <a:pt x="13182"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2"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9"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2" y="16615"/>
                    <a:pt x="6037" y="16999"/>
                  </a:cubicBezTo>
                  <a:cubicBezTo>
                    <a:pt x="6092" y="16615"/>
                    <a:pt x="6148" y="16360"/>
                    <a:pt x="6203" y="15976"/>
                  </a:cubicBezTo>
                  <a:cubicBezTo>
                    <a:pt x="6203" y="15593"/>
                    <a:pt x="6258"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1" y="10352"/>
                    <a:pt x="13846" y="10608"/>
                  </a:cubicBezTo>
                  <a:lnTo>
                    <a:pt x="13791" y="10736"/>
                  </a:lnTo>
                  <a:lnTo>
                    <a:pt x="13846" y="10864"/>
                  </a:lnTo>
                  <a:cubicBezTo>
                    <a:pt x="13901"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5" y="14442"/>
                    <a:pt x="14400" y="14315"/>
                  </a:cubicBezTo>
                  <a:cubicBezTo>
                    <a:pt x="14455" y="14187"/>
                    <a:pt x="14566" y="13931"/>
                    <a:pt x="14622"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622" y="20066"/>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55" y="19555"/>
                    <a:pt x="14455" y="19299"/>
                  </a:cubicBezTo>
                  <a:close/>
                  <a:moveTo>
                    <a:pt x="11686" y="11759"/>
                  </a:moveTo>
                  <a:cubicBezTo>
                    <a:pt x="11575" y="11631"/>
                    <a:pt x="11520" y="11375"/>
                    <a:pt x="11409" y="11247"/>
                  </a:cubicBezTo>
                  <a:cubicBezTo>
                    <a:pt x="11354" y="11119"/>
                    <a:pt x="11299"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9"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2"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2"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2"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2" y="13804"/>
                  </a:cubicBezTo>
                  <a:close/>
                  <a:moveTo>
                    <a:pt x="6203" y="16999"/>
                  </a:moveTo>
                  <a:cubicBezTo>
                    <a:pt x="6369" y="16871"/>
                    <a:pt x="6480" y="16743"/>
                    <a:pt x="6591" y="16615"/>
                  </a:cubicBezTo>
                  <a:cubicBezTo>
                    <a:pt x="6702" y="16488"/>
                    <a:pt x="6812" y="16232"/>
                    <a:pt x="6868" y="15976"/>
                  </a:cubicBezTo>
                  <a:cubicBezTo>
                    <a:pt x="6702" y="16104"/>
                    <a:pt x="6591" y="16232"/>
                    <a:pt x="6480" y="16360"/>
                  </a:cubicBezTo>
                  <a:cubicBezTo>
                    <a:pt x="6369" y="16488"/>
                    <a:pt x="6314" y="16743"/>
                    <a:pt x="6203" y="16999"/>
                  </a:cubicBezTo>
                  <a:close/>
                  <a:moveTo>
                    <a:pt x="12849" y="9969"/>
                  </a:moveTo>
                  <a:cubicBezTo>
                    <a:pt x="12960" y="10097"/>
                    <a:pt x="13071" y="10225"/>
                    <a:pt x="13182"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2" y="7413"/>
                  </a:cubicBezTo>
                  <a:cubicBezTo>
                    <a:pt x="13292" y="7285"/>
                    <a:pt x="13403" y="7157"/>
                    <a:pt x="13514" y="7029"/>
                  </a:cubicBezTo>
                  <a:cubicBezTo>
                    <a:pt x="13403" y="7029"/>
                    <a:pt x="13292" y="7029"/>
                    <a:pt x="13182"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D601D25B-508B-4698-A041-CD6BDFFB7868}"/>
                </a:ext>
              </a:extLst>
            </p:cNvPr>
            <p:cNvSpPr/>
            <p:nvPr/>
          </p:nvSpPr>
          <p:spPr>
            <a:xfrm>
              <a:off x="5203450" y="4942074"/>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7082"/>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7" name="Group 66">
            <a:extLst>
              <a:ext uri="{FF2B5EF4-FFF2-40B4-BE49-F238E27FC236}">
                <a16:creationId xmlns:a16="http://schemas.microsoft.com/office/drawing/2014/main" id="{83195C20-1E24-45B2-A4A6-53BFF757AB6C}"/>
              </a:ext>
            </a:extLst>
          </p:cNvPr>
          <p:cNvGrpSpPr/>
          <p:nvPr/>
        </p:nvGrpSpPr>
        <p:grpSpPr>
          <a:xfrm>
            <a:off x="1744197" y="3514446"/>
            <a:ext cx="1284870" cy="491436"/>
            <a:chOff x="1744197" y="3514446"/>
            <a:chExt cx="1284870" cy="491436"/>
          </a:xfrm>
        </p:grpSpPr>
        <p:sp>
          <p:nvSpPr>
            <p:cNvPr id="27" name="Shape">
              <a:extLst>
                <a:ext uri="{FF2B5EF4-FFF2-40B4-BE49-F238E27FC236}">
                  <a16:creationId xmlns:a16="http://schemas.microsoft.com/office/drawing/2014/main" id="{A497C02D-47AA-4191-B89F-07296E735EB0}"/>
                </a:ext>
              </a:extLst>
            </p:cNvPr>
            <p:cNvSpPr/>
            <p:nvPr/>
          </p:nvSpPr>
          <p:spPr>
            <a:xfrm>
              <a:off x="1744197" y="351444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ED42E5CA-AFB7-4704-952C-E3B1E4BE7C8F}"/>
                </a:ext>
              </a:extLst>
            </p:cNvPr>
            <p:cNvSpPr/>
            <p:nvPr/>
          </p:nvSpPr>
          <p:spPr>
            <a:xfrm>
              <a:off x="1799106" y="3514446"/>
              <a:ext cx="1070721"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351" y="2186"/>
                    <a:pt x="12406"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68"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572" y="1671"/>
                    <a:pt x="12683" y="1929"/>
                    <a:pt x="12794" y="2057"/>
                  </a:cubicBezTo>
                  <a:close/>
                  <a:moveTo>
                    <a:pt x="18000" y="14014"/>
                  </a:moveTo>
                  <a:cubicBezTo>
                    <a:pt x="17778" y="13114"/>
                    <a:pt x="17668" y="12214"/>
                    <a:pt x="17612" y="11314"/>
                  </a:cubicBezTo>
                  <a:cubicBezTo>
                    <a:pt x="17557" y="10286"/>
                    <a:pt x="17612" y="9386"/>
                    <a:pt x="17723" y="8357"/>
                  </a:cubicBezTo>
                  <a:cubicBezTo>
                    <a:pt x="17834" y="7457"/>
                    <a:pt x="18055" y="6557"/>
                    <a:pt x="18388" y="5786"/>
                  </a:cubicBezTo>
                  <a:cubicBezTo>
                    <a:pt x="18000" y="6300"/>
                    <a:pt x="17723" y="7200"/>
                    <a:pt x="17557" y="8229"/>
                  </a:cubicBezTo>
                  <a:cubicBezTo>
                    <a:pt x="17391" y="9257"/>
                    <a:pt x="17335" y="10286"/>
                    <a:pt x="17391" y="11314"/>
                  </a:cubicBezTo>
                  <a:cubicBezTo>
                    <a:pt x="17446" y="12343"/>
                    <a:pt x="17557" y="13371"/>
                    <a:pt x="17834" y="14272"/>
                  </a:cubicBezTo>
                  <a:cubicBezTo>
                    <a:pt x="17945" y="14657"/>
                    <a:pt x="18111" y="15043"/>
                    <a:pt x="18332" y="15429"/>
                  </a:cubicBezTo>
                  <a:cubicBezTo>
                    <a:pt x="18498" y="15686"/>
                    <a:pt x="18720" y="15943"/>
                    <a:pt x="18942" y="15943"/>
                  </a:cubicBezTo>
                  <a:cubicBezTo>
                    <a:pt x="18554" y="15557"/>
                    <a:pt x="18222" y="14786"/>
                    <a:pt x="18000" y="14014"/>
                  </a:cubicBezTo>
                  <a:close/>
                  <a:moveTo>
                    <a:pt x="6203" y="14914"/>
                  </a:moveTo>
                  <a:cubicBezTo>
                    <a:pt x="6148" y="15300"/>
                    <a:pt x="6092" y="15557"/>
                    <a:pt x="6037" y="15943"/>
                  </a:cubicBezTo>
                  <a:cubicBezTo>
                    <a:pt x="6037" y="16329"/>
                    <a:pt x="5981" y="16714"/>
                    <a:pt x="6037" y="17100"/>
                  </a:cubicBezTo>
                  <a:cubicBezTo>
                    <a:pt x="6092" y="16714"/>
                    <a:pt x="6148" y="16457"/>
                    <a:pt x="6203" y="16071"/>
                  </a:cubicBezTo>
                  <a:cubicBezTo>
                    <a:pt x="6203" y="15557"/>
                    <a:pt x="6203" y="15300"/>
                    <a:pt x="6203" y="14914"/>
                  </a:cubicBezTo>
                  <a:close/>
                  <a:moveTo>
                    <a:pt x="14289" y="12086"/>
                  </a:moveTo>
                  <a:cubicBezTo>
                    <a:pt x="14400" y="12214"/>
                    <a:pt x="14511" y="12343"/>
                    <a:pt x="14621"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1" y="9514"/>
                  </a:cubicBezTo>
                  <a:cubicBezTo>
                    <a:pt x="14732" y="9385"/>
                    <a:pt x="14843" y="9257"/>
                    <a:pt x="14954" y="9128"/>
                  </a:cubicBezTo>
                  <a:cubicBezTo>
                    <a:pt x="14843" y="9128"/>
                    <a:pt x="14732" y="9128"/>
                    <a:pt x="14621"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068" y="11700"/>
                    <a:pt x="14178" y="11828"/>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4" y="14528"/>
                    <a:pt x="14400" y="14400"/>
                  </a:cubicBezTo>
                  <a:cubicBezTo>
                    <a:pt x="14455" y="14271"/>
                    <a:pt x="14566" y="14014"/>
                    <a:pt x="14621"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12"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22"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843"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671"/>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97"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7100"/>
                  </a:moveTo>
                  <a:cubicBezTo>
                    <a:pt x="6369" y="16971"/>
                    <a:pt x="6480" y="16843"/>
                    <a:pt x="6591" y="16714"/>
                  </a:cubicBezTo>
                  <a:cubicBezTo>
                    <a:pt x="6701" y="16586"/>
                    <a:pt x="6812" y="16328"/>
                    <a:pt x="6868" y="16071"/>
                  </a:cubicBezTo>
                  <a:cubicBezTo>
                    <a:pt x="6701" y="16200"/>
                    <a:pt x="6591" y="16328"/>
                    <a:pt x="6480" y="16457"/>
                  </a:cubicBezTo>
                  <a:cubicBezTo>
                    <a:pt x="6369" y="16586"/>
                    <a:pt x="6258" y="16714"/>
                    <a:pt x="6203" y="17100"/>
                  </a:cubicBezTo>
                  <a:close/>
                  <a:moveTo>
                    <a:pt x="12849" y="10029"/>
                  </a:moveTo>
                  <a:cubicBezTo>
                    <a:pt x="12960" y="10157"/>
                    <a:pt x="13071" y="10286"/>
                    <a:pt x="13181" y="10414"/>
                  </a:cubicBezTo>
                  <a:cubicBezTo>
                    <a:pt x="13292" y="10543"/>
                    <a:pt x="13403" y="10543"/>
                    <a:pt x="13569" y="10543"/>
                  </a:cubicBezTo>
                  <a:cubicBezTo>
                    <a:pt x="13458" y="10414"/>
                    <a:pt x="13348" y="10286"/>
                    <a:pt x="13237" y="10157"/>
                  </a:cubicBezTo>
                  <a:cubicBezTo>
                    <a:pt x="13126" y="10029"/>
                    <a:pt x="13015" y="9900"/>
                    <a:pt x="12960" y="9643"/>
                  </a:cubicBezTo>
                  <a:cubicBezTo>
                    <a:pt x="12849" y="9514"/>
                    <a:pt x="12794" y="9257"/>
                    <a:pt x="12683" y="9129"/>
                  </a:cubicBezTo>
                  <a:cubicBezTo>
                    <a:pt x="12628" y="9000"/>
                    <a:pt x="12572" y="8871"/>
                    <a:pt x="12517" y="8743"/>
                  </a:cubicBezTo>
                  <a:cubicBezTo>
                    <a:pt x="12572" y="8614"/>
                    <a:pt x="12628" y="8486"/>
                    <a:pt x="12683" y="8357"/>
                  </a:cubicBezTo>
                  <a:cubicBezTo>
                    <a:pt x="12738" y="8228"/>
                    <a:pt x="12849" y="7971"/>
                    <a:pt x="12905" y="7843"/>
                  </a:cubicBezTo>
                  <a:cubicBezTo>
                    <a:pt x="13015" y="7714"/>
                    <a:pt x="13071" y="7586"/>
                    <a:pt x="13181" y="7457"/>
                  </a:cubicBezTo>
                  <a:cubicBezTo>
                    <a:pt x="13292" y="7328"/>
                    <a:pt x="13403" y="7200"/>
                    <a:pt x="13514" y="7071"/>
                  </a:cubicBezTo>
                  <a:cubicBezTo>
                    <a:pt x="13403" y="7071"/>
                    <a:pt x="13292" y="7071"/>
                    <a:pt x="13181" y="7071"/>
                  </a:cubicBezTo>
                  <a:cubicBezTo>
                    <a:pt x="13071" y="7200"/>
                    <a:pt x="12960" y="7200"/>
                    <a:pt x="12849" y="7457"/>
                  </a:cubicBezTo>
                  <a:cubicBezTo>
                    <a:pt x="12738" y="7585"/>
                    <a:pt x="12628" y="7714"/>
                    <a:pt x="12572" y="7971"/>
                  </a:cubicBezTo>
                  <a:cubicBezTo>
                    <a:pt x="12462" y="8228"/>
                    <a:pt x="12406" y="8357"/>
                    <a:pt x="12351" y="8614"/>
                  </a:cubicBezTo>
                  <a:lnTo>
                    <a:pt x="12295" y="8743"/>
                  </a:lnTo>
                  <a:lnTo>
                    <a:pt x="12351" y="8871"/>
                  </a:lnTo>
                  <a:cubicBezTo>
                    <a:pt x="12406" y="9128"/>
                    <a:pt x="12517" y="9385"/>
                    <a:pt x="12628" y="9514"/>
                  </a:cubicBezTo>
                  <a:cubicBezTo>
                    <a:pt x="12628" y="9643"/>
                    <a:pt x="12738" y="9900"/>
                    <a:pt x="12849" y="10029"/>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29" name="Shape">
              <a:extLst>
                <a:ext uri="{FF2B5EF4-FFF2-40B4-BE49-F238E27FC236}">
                  <a16:creationId xmlns:a16="http://schemas.microsoft.com/office/drawing/2014/main" id="{25EFDC92-6211-4934-9EDD-97D98907F469}"/>
                </a:ext>
              </a:extLst>
            </p:cNvPr>
            <p:cNvSpPr/>
            <p:nvPr/>
          </p:nvSpPr>
          <p:spPr>
            <a:xfrm>
              <a:off x="2814918" y="370662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71" name="Group 70">
            <a:extLst>
              <a:ext uri="{FF2B5EF4-FFF2-40B4-BE49-F238E27FC236}">
                <a16:creationId xmlns:a16="http://schemas.microsoft.com/office/drawing/2014/main" id="{C2C1C27A-A075-4F9E-9B87-B310D33ACA14}"/>
              </a:ext>
            </a:extLst>
          </p:cNvPr>
          <p:cNvGrpSpPr/>
          <p:nvPr/>
        </p:nvGrpSpPr>
        <p:grpSpPr>
          <a:xfrm>
            <a:off x="1991287" y="4557713"/>
            <a:ext cx="1284870" cy="491436"/>
            <a:chOff x="1991287" y="4557713"/>
            <a:chExt cx="1284870" cy="491436"/>
          </a:xfrm>
        </p:grpSpPr>
        <p:sp>
          <p:nvSpPr>
            <p:cNvPr id="30" name="Shape">
              <a:extLst>
                <a:ext uri="{FF2B5EF4-FFF2-40B4-BE49-F238E27FC236}">
                  <a16:creationId xmlns:a16="http://schemas.microsoft.com/office/drawing/2014/main" id="{9CA5EC5B-6AD2-4FE6-B838-A36427F6D243}"/>
                </a:ext>
              </a:extLst>
            </p:cNvPr>
            <p:cNvSpPr/>
            <p:nvPr/>
          </p:nvSpPr>
          <p:spPr>
            <a:xfrm>
              <a:off x="1991287" y="4557715"/>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77" y="17135"/>
                    <a:pt x="6738"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CDAE3FA0-D855-4546-BCAC-75666017EE7D}"/>
                </a:ext>
              </a:extLst>
            </p:cNvPr>
            <p:cNvSpPr/>
            <p:nvPr/>
          </p:nvSpPr>
          <p:spPr>
            <a:xfrm>
              <a:off x="2073650" y="4557713"/>
              <a:ext cx="1069197" cy="461236"/>
            </a:xfrm>
            <a:custGeom>
              <a:avLst/>
              <a:gdLst/>
              <a:ahLst/>
              <a:cxnLst>
                <a:cxn ang="0">
                  <a:pos x="wd2" y="hd2"/>
                </a:cxn>
                <a:cxn ang="5400000">
                  <a:pos x="wd2" y="hd2"/>
                </a:cxn>
                <a:cxn ang="10800000">
                  <a:pos x="wd2" y="hd2"/>
                </a:cxn>
                <a:cxn ang="16200000">
                  <a:pos x="wd2" y="hd2"/>
                </a:cxn>
              </a:cxnLst>
              <a:rect l="0" t="0" r="r" b="b"/>
              <a:pathLst>
                <a:path w="21569" h="21600" extrusionOk="0">
                  <a:moveTo>
                    <a:pt x="21545" y="9643"/>
                  </a:moveTo>
                  <a:cubicBezTo>
                    <a:pt x="21545" y="9771"/>
                    <a:pt x="21545" y="9771"/>
                    <a:pt x="21545" y="9900"/>
                  </a:cubicBezTo>
                  <a:cubicBezTo>
                    <a:pt x="21489" y="11186"/>
                    <a:pt x="21046" y="12214"/>
                    <a:pt x="20437" y="12086"/>
                  </a:cubicBezTo>
                  <a:cubicBezTo>
                    <a:pt x="19883" y="12086"/>
                    <a:pt x="19440" y="10928"/>
                    <a:pt x="19440" y="9643"/>
                  </a:cubicBezTo>
                  <a:cubicBezTo>
                    <a:pt x="19440" y="8357"/>
                    <a:pt x="19938" y="7200"/>
                    <a:pt x="20492" y="7200"/>
                  </a:cubicBezTo>
                  <a:cubicBezTo>
                    <a:pt x="21046" y="7200"/>
                    <a:pt x="21489" y="8228"/>
                    <a:pt x="21545" y="9385"/>
                  </a:cubicBezTo>
                  <a:cubicBezTo>
                    <a:pt x="21545" y="9514"/>
                    <a:pt x="21600" y="9514"/>
                    <a:pt x="21545"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5" y="10157"/>
                  </a:cubicBezTo>
                  <a:cubicBezTo>
                    <a:pt x="4099" y="9643"/>
                    <a:pt x="3766" y="9257"/>
                    <a:pt x="3434" y="8872"/>
                  </a:cubicBezTo>
                  <a:cubicBezTo>
                    <a:pt x="3102" y="8486"/>
                    <a:pt x="2769" y="8100"/>
                    <a:pt x="2492" y="7714"/>
                  </a:cubicBezTo>
                  <a:cubicBezTo>
                    <a:pt x="2160" y="7329"/>
                    <a:pt x="1828" y="7072"/>
                    <a:pt x="1495" y="6686"/>
                  </a:cubicBezTo>
                  <a:cubicBezTo>
                    <a:pt x="1163" y="6300"/>
                    <a:pt x="831" y="6043"/>
                    <a:pt x="499" y="5786"/>
                  </a:cubicBezTo>
                  <a:cubicBezTo>
                    <a:pt x="665" y="6043"/>
                    <a:pt x="831" y="6172"/>
                    <a:pt x="997" y="6429"/>
                  </a:cubicBezTo>
                  <a:lnTo>
                    <a:pt x="1385" y="7071"/>
                  </a:lnTo>
                  <a:close/>
                  <a:moveTo>
                    <a:pt x="12462" y="2443"/>
                  </a:moveTo>
                  <a:cubicBezTo>
                    <a:pt x="12517" y="2571"/>
                    <a:pt x="12628" y="2700"/>
                    <a:pt x="12683" y="2700"/>
                  </a:cubicBezTo>
                  <a:cubicBezTo>
                    <a:pt x="12628" y="2443"/>
                    <a:pt x="12572" y="2314"/>
                    <a:pt x="12517" y="2186"/>
                  </a:cubicBezTo>
                  <a:cubicBezTo>
                    <a:pt x="12462" y="2057"/>
                    <a:pt x="12351" y="1929"/>
                    <a:pt x="12295" y="1929"/>
                  </a:cubicBezTo>
                  <a:cubicBezTo>
                    <a:pt x="12351" y="2186"/>
                    <a:pt x="12406" y="2314"/>
                    <a:pt x="12462"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486"/>
                  </a:moveTo>
                  <a:cubicBezTo>
                    <a:pt x="1828" y="9000"/>
                    <a:pt x="2326" y="9514"/>
                    <a:pt x="2825" y="9900"/>
                  </a:cubicBezTo>
                  <a:cubicBezTo>
                    <a:pt x="3323" y="10286"/>
                    <a:pt x="3822" y="10671"/>
                    <a:pt x="4375" y="11057"/>
                  </a:cubicBezTo>
                  <a:cubicBezTo>
                    <a:pt x="3877" y="10543"/>
                    <a:pt x="3378" y="10028"/>
                    <a:pt x="2880" y="9643"/>
                  </a:cubicBezTo>
                  <a:cubicBezTo>
                    <a:pt x="2381" y="9257"/>
                    <a:pt x="1883" y="8871"/>
                    <a:pt x="1329" y="8486"/>
                  </a:cubicBezTo>
                  <a:close/>
                  <a:moveTo>
                    <a:pt x="997" y="14014"/>
                  </a:moveTo>
                  <a:cubicBezTo>
                    <a:pt x="1551" y="13886"/>
                    <a:pt x="2160" y="13629"/>
                    <a:pt x="2714" y="13371"/>
                  </a:cubicBezTo>
                  <a:cubicBezTo>
                    <a:pt x="3268" y="13114"/>
                    <a:pt x="3821" y="12857"/>
                    <a:pt x="4375" y="12471"/>
                  </a:cubicBezTo>
                  <a:cubicBezTo>
                    <a:pt x="3821" y="12600"/>
                    <a:pt x="3212" y="12857"/>
                    <a:pt x="2658" y="13114"/>
                  </a:cubicBezTo>
                  <a:cubicBezTo>
                    <a:pt x="2105" y="13371"/>
                    <a:pt x="1551" y="13629"/>
                    <a:pt x="997" y="14014"/>
                  </a:cubicBezTo>
                  <a:close/>
                  <a:moveTo>
                    <a:pt x="2105" y="11314"/>
                  </a:moveTo>
                  <a:cubicBezTo>
                    <a:pt x="2492" y="11443"/>
                    <a:pt x="2880" y="11571"/>
                    <a:pt x="3212" y="11700"/>
                  </a:cubicBezTo>
                  <a:cubicBezTo>
                    <a:pt x="3600" y="11829"/>
                    <a:pt x="3988" y="11829"/>
                    <a:pt x="4320" y="11700"/>
                  </a:cubicBezTo>
                  <a:cubicBezTo>
                    <a:pt x="3932" y="11572"/>
                    <a:pt x="3545" y="11443"/>
                    <a:pt x="3212" y="11314"/>
                  </a:cubicBezTo>
                  <a:cubicBezTo>
                    <a:pt x="2880" y="11314"/>
                    <a:pt x="2492" y="11314"/>
                    <a:pt x="2105" y="11314"/>
                  </a:cubicBezTo>
                  <a:close/>
                  <a:moveTo>
                    <a:pt x="13569" y="1414"/>
                  </a:moveTo>
                  <a:cubicBezTo>
                    <a:pt x="13791" y="1800"/>
                    <a:pt x="14012" y="2186"/>
                    <a:pt x="14289" y="2571"/>
                  </a:cubicBezTo>
                  <a:cubicBezTo>
                    <a:pt x="14068" y="2057"/>
                    <a:pt x="13902" y="1671"/>
                    <a:pt x="13625" y="1157"/>
                  </a:cubicBezTo>
                  <a:cubicBezTo>
                    <a:pt x="13403" y="771"/>
                    <a:pt x="13182" y="386"/>
                    <a:pt x="12905" y="0"/>
                  </a:cubicBezTo>
                  <a:cubicBezTo>
                    <a:pt x="13126" y="514"/>
                    <a:pt x="13348" y="900"/>
                    <a:pt x="13569"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1"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23" y="5657"/>
                    <a:pt x="14012" y="5786"/>
                    <a:pt x="13957" y="6043"/>
                  </a:cubicBezTo>
                  <a:close/>
                  <a:moveTo>
                    <a:pt x="13126" y="1671"/>
                  </a:moveTo>
                  <a:cubicBezTo>
                    <a:pt x="13292" y="1929"/>
                    <a:pt x="13403" y="2186"/>
                    <a:pt x="13569" y="2443"/>
                  </a:cubicBezTo>
                  <a:cubicBezTo>
                    <a:pt x="13458" y="2057"/>
                    <a:pt x="13348" y="1800"/>
                    <a:pt x="13182" y="1414"/>
                  </a:cubicBezTo>
                  <a:cubicBezTo>
                    <a:pt x="13015" y="1157"/>
                    <a:pt x="12905" y="900"/>
                    <a:pt x="12738" y="643"/>
                  </a:cubicBezTo>
                  <a:cubicBezTo>
                    <a:pt x="12849" y="1029"/>
                    <a:pt x="12960" y="1414"/>
                    <a:pt x="13126" y="1671"/>
                  </a:cubicBezTo>
                  <a:close/>
                  <a:moveTo>
                    <a:pt x="12738" y="2057"/>
                  </a:moveTo>
                  <a:cubicBezTo>
                    <a:pt x="12849" y="2186"/>
                    <a:pt x="12960" y="2443"/>
                    <a:pt x="13071" y="2571"/>
                  </a:cubicBezTo>
                  <a:cubicBezTo>
                    <a:pt x="13015" y="2314"/>
                    <a:pt x="12905" y="2057"/>
                    <a:pt x="12849" y="1929"/>
                  </a:cubicBezTo>
                  <a:cubicBezTo>
                    <a:pt x="12738" y="1800"/>
                    <a:pt x="12628" y="1543"/>
                    <a:pt x="12517" y="1414"/>
                  </a:cubicBezTo>
                  <a:cubicBezTo>
                    <a:pt x="12572" y="1671"/>
                    <a:pt x="12683" y="1800"/>
                    <a:pt x="12738" y="2057"/>
                  </a:cubicBezTo>
                  <a:close/>
                  <a:moveTo>
                    <a:pt x="18000" y="13886"/>
                  </a:moveTo>
                  <a:cubicBezTo>
                    <a:pt x="17778" y="12986"/>
                    <a:pt x="17668" y="12086"/>
                    <a:pt x="17612" y="11186"/>
                  </a:cubicBezTo>
                  <a:cubicBezTo>
                    <a:pt x="17557" y="10157"/>
                    <a:pt x="17612" y="9257"/>
                    <a:pt x="17723" y="8229"/>
                  </a:cubicBezTo>
                  <a:cubicBezTo>
                    <a:pt x="17834" y="7329"/>
                    <a:pt x="18055" y="6429"/>
                    <a:pt x="18388" y="5657"/>
                  </a:cubicBezTo>
                  <a:cubicBezTo>
                    <a:pt x="18000" y="6171"/>
                    <a:pt x="17723" y="7071"/>
                    <a:pt x="17557" y="8100"/>
                  </a:cubicBezTo>
                  <a:cubicBezTo>
                    <a:pt x="17391" y="9129"/>
                    <a:pt x="17335" y="10157"/>
                    <a:pt x="17391" y="11186"/>
                  </a:cubicBezTo>
                  <a:cubicBezTo>
                    <a:pt x="17446" y="12214"/>
                    <a:pt x="17557" y="13243"/>
                    <a:pt x="17834" y="14143"/>
                  </a:cubicBezTo>
                  <a:cubicBezTo>
                    <a:pt x="17945" y="14529"/>
                    <a:pt x="18111" y="14914"/>
                    <a:pt x="18332" y="15300"/>
                  </a:cubicBezTo>
                  <a:cubicBezTo>
                    <a:pt x="18498" y="15557"/>
                    <a:pt x="18720" y="15814"/>
                    <a:pt x="18942" y="15814"/>
                  </a:cubicBezTo>
                  <a:cubicBezTo>
                    <a:pt x="18554" y="15429"/>
                    <a:pt x="18222" y="14786"/>
                    <a:pt x="18000" y="13886"/>
                  </a:cubicBezTo>
                  <a:close/>
                  <a:moveTo>
                    <a:pt x="6203" y="14786"/>
                  </a:moveTo>
                  <a:cubicBezTo>
                    <a:pt x="6148" y="15171"/>
                    <a:pt x="6092" y="15429"/>
                    <a:pt x="6037" y="15814"/>
                  </a:cubicBezTo>
                  <a:cubicBezTo>
                    <a:pt x="6037" y="16200"/>
                    <a:pt x="5981" y="16586"/>
                    <a:pt x="6037" y="16971"/>
                  </a:cubicBezTo>
                  <a:cubicBezTo>
                    <a:pt x="6092" y="16586"/>
                    <a:pt x="6148" y="16329"/>
                    <a:pt x="6203" y="15943"/>
                  </a:cubicBezTo>
                  <a:cubicBezTo>
                    <a:pt x="6203" y="15557"/>
                    <a:pt x="6203" y="15171"/>
                    <a:pt x="6203" y="14786"/>
                  </a:cubicBezTo>
                  <a:close/>
                  <a:moveTo>
                    <a:pt x="14289" y="11957"/>
                  </a:moveTo>
                  <a:cubicBezTo>
                    <a:pt x="14400" y="12086"/>
                    <a:pt x="14511" y="12214"/>
                    <a:pt x="14621" y="12343"/>
                  </a:cubicBezTo>
                  <a:cubicBezTo>
                    <a:pt x="14732" y="12471"/>
                    <a:pt x="14843" y="12471"/>
                    <a:pt x="15009" y="12471"/>
                  </a:cubicBezTo>
                  <a:cubicBezTo>
                    <a:pt x="14898" y="12343"/>
                    <a:pt x="14788" y="12214"/>
                    <a:pt x="14677" y="12086"/>
                  </a:cubicBezTo>
                  <a:cubicBezTo>
                    <a:pt x="14566" y="11957"/>
                    <a:pt x="14455" y="11829"/>
                    <a:pt x="14400" y="11571"/>
                  </a:cubicBezTo>
                  <a:cubicBezTo>
                    <a:pt x="14289" y="11443"/>
                    <a:pt x="14234" y="11186"/>
                    <a:pt x="14123" y="11057"/>
                  </a:cubicBezTo>
                  <a:cubicBezTo>
                    <a:pt x="14068" y="10929"/>
                    <a:pt x="14012" y="10800"/>
                    <a:pt x="13957" y="10671"/>
                  </a:cubicBezTo>
                  <a:cubicBezTo>
                    <a:pt x="14012" y="10543"/>
                    <a:pt x="14068" y="10414"/>
                    <a:pt x="14123" y="10286"/>
                  </a:cubicBezTo>
                  <a:cubicBezTo>
                    <a:pt x="14178" y="10157"/>
                    <a:pt x="14289" y="9900"/>
                    <a:pt x="14345" y="9771"/>
                  </a:cubicBezTo>
                  <a:cubicBezTo>
                    <a:pt x="14455" y="9643"/>
                    <a:pt x="14511" y="9514"/>
                    <a:pt x="14621" y="9385"/>
                  </a:cubicBezTo>
                  <a:cubicBezTo>
                    <a:pt x="14732" y="9257"/>
                    <a:pt x="14843" y="9128"/>
                    <a:pt x="14954" y="9000"/>
                  </a:cubicBezTo>
                  <a:cubicBezTo>
                    <a:pt x="14843" y="9000"/>
                    <a:pt x="14732" y="9000"/>
                    <a:pt x="14621" y="9000"/>
                  </a:cubicBezTo>
                  <a:cubicBezTo>
                    <a:pt x="14511" y="9128"/>
                    <a:pt x="14400" y="9128"/>
                    <a:pt x="14289" y="9385"/>
                  </a:cubicBezTo>
                  <a:cubicBezTo>
                    <a:pt x="14178" y="9514"/>
                    <a:pt x="14068" y="9643"/>
                    <a:pt x="14012" y="9900"/>
                  </a:cubicBezTo>
                  <a:cubicBezTo>
                    <a:pt x="13902" y="10157"/>
                    <a:pt x="13846" y="10286"/>
                    <a:pt x="13791" y="10543"/>
                  </a:cubicBezTo>
                  <a:lnTo>
                    <a:pt x="13735" y="10671"/>
                  </a:lnTo>
                  <a:lnTo>
                    <a:pt x="13791" y="10800"/>
                  </a:lnTo>
                  <a:cubicBezTo>
                    <a:pt x="13846" y="11057"/>
                    <a:pt x="13957" y="11314"/>
                    <a:pt x="14068" y="11443"/>
                  </a:cubicBezTo>
                  <a:cubicBezTo>
                    <a:pt x="14068" y="11700"/>
                    <a:pt x="14178" y="11828"/>
                    <a:pt x="14289" y="11957"/>
                  </a:cubicBezTo>
                  <a:close/>
                  <a:moveTo>
                    <a:pt x="14234" y="15429"/>
                  </a:moveTo>
                  <a:cubicBezTo>
                    <a:pt x="14345" y="15557"/>
                    <a:pt x="14455" y="15814"/>
                    <a:pt x="14566" y="15943"/>
                  </a:cubicBezTo>
                  <a:cubicBezTo>
                    <a:pt x="14677" y="16071"/>
                    <a:pt x="14788" y="16200"/>
                    <a:pt x="14898" y="16329"/>
                  </a:cubicBezTo>
                  <a:cubicBezTo>
                    <a:pt x="15009" y="16457"/>
                    <a:pt x="15120" y="16457"/>
                    <a:pt x="15286" y="16457"/>
                  </a:cubicBezTo>
                  <a:cubicBezTo>
                    <a:pt x="15175" y="16329"/>
                    <a:pt x="15065" y="16200"/>
                    <a:pt x="14954" y="16071"/>
                  </a:cubicBezTo>
                  <a:cubicBezTo>
                    <a:pt x="14843" y="15943"/>
                    <a:pt x="14732" y="15814"/>
                    <a:pt x="14677" y="15557"/>
                  </a:cubicBezTo>
                  <a:cubicBezTo>
                    <a:pt x="14566" y="15429"/>
                    <a:pt x="14511" y="15171"/>
                    <a:pt x="14400" y="15043"/>
                  </a:cubicBezTo>
                  <a:cubicBezTo>
                    <a:pt x="14345" y="14914"/>
                    <a:pt x="14289" y="14786"/>
                    <a:pt x="14234" y="14657"/>
                  </a:cubicBezTo>
                  <a:cubicBezTo>
                    <a:pt x="14289" y="14528"/>
                    <a:pt x="14344" y="14400"/>
                    <a:pt x="14400" y="14271"/>
                  </a:cubicBezTo>
                  <a:cubicBezTo>
                    <a:pt x="14455" y="14143"/>
                    <a:pt x="14566" y="13885"/>
                    <a:pt x="14621" y="13757"/>
                  </a:cubicBezTo>
                  <a:cubicBezTo>
                    <a:pt x="14732" y="13628"/>
                    <a:pt x="14788" y="13500"/>
                    <a:pt x="14898" y="13371"/>
                  </a:cubicBezTo>
                  <a:cubicBezTo>
                    <a:pt x="15009" y="13243"/>
                    <a:pt x="15120" y="13114"/>
                    <a:pt x="15231" y="12985"/>
                  </a:cubicBezTo>
                  <a:cubicBezTo>
                    <a:pt x="15120" y="12985"/>
                    <a:pt x="15009" y="12985"/>
                    <a:pt x="14898" y="12985"/>
                  </a:cubicBezTo>
                  <a:cubicBezTo>
                    <a:pt x="14788" y="13114"/>
                    <a:pt x="14677" y="13114"/>
                    <a:pt x="14566" y="13371"/>
                  </a:cubicBezTo>
                  <a:cubicBezTo>
                    <a:pt x="14455" y="13500"/>
                    <a:pt x="14345" y="13628"/>
                    <a:pt x="14289" y="13885"/>
                  </a:cubicBezTo>
                  <a:cubicBezTo>
                    <a:pt x="14178" y="14143"/>
                    <a:pt x="14123" y="14271"/>
                    <a:pt x="14068" y="14528"/>
                  </a:cubicBezTo>
                  <a:lnTo>
                    <a:pt x="14012" y="14657"/>
                  </a:lnTo>
                  <a:lnTo>
                    <a:pt x="14068" y="14785"/>
                  </a:lnTo>
                  <a:cubicBezTo>
                    <a:pt x="14012" y="15043"/>
                    <a:pt x="14123" y="15300"/>
                    <a:pt x="14234" y="15429"/>
                  </a:cubicBezTo>
                  <a:close/>
                  <a:moveTo>
                    <a:pt x="14732" y="19800"/>
                  </a:moveTo>
                  <a:cubicBezTo>
                    <a:pt x="14788" y="19671"/>
                    <a:pt x="14843" y="19414"/>
                    <a:pt x="14954" y="19286"/>
                  </a:cubicBezTo>
                  <a:cubicBezTo>
                    <a:pt x="14843" y="19286"/>
                    <a:pt x="14788" y="19414"/>
                    <a:pt x="14677" y="19543"/>
                  </a:cubicBezTo>
                  <a:cubicBezTo>
                    <a:pt x="14622" y="19671"/>
                    <a:pt x="14511" y="19800"/>
                    <a:pt x="14455" y="19929"/>
                  </a:cubicBezTo>
                  <a:cubicBezTo>
                    <a:pt x="14289" y="20186"/>
                    <a:pt x="14178" y="20571"/>
                    <a:pt x="14068" y="20957"/>
                  </a:cubicBezTo>
                  <a:cubicBezTo>
                    <a:pt x="14234" y="20700"/>
                    <a:pt x="14400" y="20443"/>
                    <a:pt x="14566" y="20186"/>
                  </a:cubicBezTo>
                  <a:cubicBezTo>
                    <a:pt x="14566" y="20186"/>
                    <a:pt x="14622" y="20057"/>
                    <a:pt x="14732" y="19800"/>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898" y="20057"/>
                    <a:pt x="14788" y="20314"/>
                    <a:pt x="14732" y="20443"/>
                  </a:cubicBezTo>
                  <a:close/>
                  <a:moveTo>
                    <a:pt x="14455" y="19286"/>
                  </a:moveTo>
                  <a:cubicBezTo>
                    <a:pt x="14345" y="19414"/>
                    <a:pt x="14234" y="19543"/>
                    <a:pt x="14178" y="19671"/>
                  </a:cubicBezTo>
                  <a:cubicBezTo>
                    <a:pt x="14068" y="19800"/>
                    <a:pt x="14012" y="20057"/>
                    <a:pt x="13957" y="20314"/>
                  </a:cubicBezTo>
                  <a:cubicBezTo>
                    <a:pt x="14068" y="20186"/>
                    <a:pt x="14178" y="20057"/>
                    <a:pt x="14234" y="19929"/>
                  </a:cubicBezTo>
                  <a:cubicBezTo>
                    <a:pt x="14345" y="19800"/>
                    <a:pt x="14400" y="19543"/>
                    <a:pt x="14455" y="19286"/>
                  </a:cubicBezTo>
                  <a:close/>
                  <a:moveTo>
                    <a:pt x="11686" y="11828"/>
                  </a:moveTo>
                  <a:cubicBezTo>
                    <a:pt x="11575" y="11700"/>
                    <a:pt x="11520" y="11443"/>
                    <a:pt x="11409" y="11314"/>
                  </a:cubicBezTo>
                  <a:cubicBezTo>
                    <a:pt x="11354" y="11186"/>
                    <a:pt x="11298"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8"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852" y="12086"/>
                    <a:pt x="11742" y="11957"/>
                    <a:pt x="11686" y="11828"/>
                  </a:cubicBezTo>
                  <a:close/>
                  <a:moveTo>
                    <a:pt x="13181"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1"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1"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014"/>
                    <a:pt x="13237" y="13886"/>
                    <a:pt x="13181" y="13757"/>
                  </a:cubicBezTo>
                  <a:close/>
                  <a:moveTo>
                    <a:pt x="6203" y="16971"/>
                  </a:moveTo>
                  <a:cubicBezTo>
                    <a:pt x="6369" y="16843"/>
                    <a:pt x="6480" y="16714"/>
                    <a:pt x="6591" y="16586"/>
                  </a:cubicBezTo>
                  <a:cubicBezTo>
                    <a:pt x="6701" y="16457"/>
                    <a:pt x="6812" y="16200"/>
                    <a:pt x="6868" y="15943"/>
                  </a:cubicBezTo>
                  <a:cubicBezTo>
                    <a:pt x="6701" y="16071"/>
                    <a:pt x="6591" y="16200"/>
                    <a:pt x="6480" y="16328"/>
                  </a:cubicBezTo>
                  <a:cubicBezTo>
                    <a:pt x="6369" y="16457"/>
                    <a:pt x="6258" y="16714"/>
                    <a:pt x="6203" y="16971"/>
                  </a:cubicBezTo>
                  <a:close/>
                  <a:moveTo>
                    <a:pt x="12849" y="9900"/>
                  </a:moveTo>
                  <a:cubicBezTo>
                    <a:pt x="12960" y="10028"/>
                    <a:pt x="13071" y="10157"/>
                    <a:pt x="13181" y="10286"/>
                  </a:cubicBezTo>
                  <a:cubicBezTo>
                    <a:pt x="13292" y="10414"/>
                    <a:pt x="13403" y="10414"/>
                    <a:pt x="13569" y="10414"/>
                  </a:cubicBezTo>
                  <a:cubicBezTo>
                    <a:pt x="13458" y="10286"/>
                    <a:pt x="13348" y="10157"/>
                    <a:pt x="13237" y="10028"/>
                  </a:cubicBezTo>
                  <a:cubicBezTo>
                    <a:pt x="13126" y="9900"/>
                    <a:pt x="13015" y="9771"/>
                    <a:pt x="12960" y="9514"/>
                  </a:cubicBezTo>
                  <a:cubicBezTo>
                    <a:pt x="12849" y="9386"/>
                    <a:pt x="12794" y="9128"/>
                    <a:pt x="12683" y="9000"/>
                  </a:cubicBezTo>
                  <a:cubicBezTo>
                    <a:pt x="12628" y="8871"/>
                    <a:pt x="12572" y="8743"/>
                    <a:pt x="12517" y="8614"/>
                  </a:cubicBezTo>
                  <a:cubicBezTo>
                    <a:pt x="12572" y="8486"/>
                    <a:pt x="12628" y="8357"/>
                    <a:pt x="12683" y="8228"/>
                  </a:cubicBezTo>
                  <a:cubicBezTo>
                    <a:pt x="12738" y="8100"/>
                    <a:pt x="12849" y="7842"/>
                    <a:pt x="12905" y="7714"/>
                  </a:cubicBezTo>
                  <a:cubicBezTo>
                    <a:pt x="13015" y="7585"/>
                    <a:pt x="13071" y="7457"/>
                    <a:pt x="13181" y="7328"/>
                  </a:cubicBezTo>
                  <a:cubicBezTo>
                    <a:pt x="13292" y="7200"/>
                    <a:pt x="13403" y="7071"/>
                    <a:pt x="13514" y="6942"/>
                  </a:cubicBezTo>
                  <a:cubicBezTo>
                    <a:pt x="13403" y="6942"/>
                    <a:pt x="13292" y="6942"/>
                    <a:pt x="13181" y="6942"/>
                  </a:cubicBezTo>
                  <a:cubicBezTo>
                    <a:pt x="13071" y="7071"/>
                    <a:pt x="12960" y="7071"/>
                    <a:pt x="12849" y="7328"/>
                  </a:cubicBezTo>
                  <a:cubicBezTo>
                    <a:pt x="12738" y="7457"/>
                    <a:pt x="12628" y="7585"/>
                    <a:pt x="12572" y="7842"/>
                  </a:cubicBezTo>
                  <a:cubicBezTo>
                    <a:pt x="12462" y="8100"/>
                    <a:pt x="12406" y="8228"/>
                    <a:pt x="12351" y="8485"/>
                  </a:cubicBezTo>
                  <a:lnTo>
                    <a:pt x="12295" y="8614"/>
                  </a:lnTo>
                  <a:lnTo>
                    <a:pt x="12351" y="8742"/>
                  </a:lnTo>
                  <a:cubicBezTo>
                    <a:pt x="12406" y="9000"/>
                    <a:pt x="12517" y="9257"/>
                    <a:pt x="12628" y="9385"/>
                  </a:cubicBezTo>
                  <a:cubicBezTo>
                    <a:pt x="12628" y="9643"/>
                    <a:pt x="12738" y="9771"/>
                    <a:pt x="12849" y="990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CE88CFCD-8E0D-4352-8AE5-C495C2A1C6E3}"/>
                </a:ext>
              </a:extLst>
            </p:cNvPr>
            <p:cNvSpPr/>
            <p:nvPr/>
          </p:nvSpPr>
          <p:spPr>
            <a:xfrm>
              <a:off x="3089462" y="4749896"/>
              <a:ext cx="41182" cy="37111"/>
            </a:xfrm>
            <a:custGeom>
              <a:avLst/>
              <a:gdLst/>
              <a:ahLst/>
              <a:cxnLst>
                <a:cxn ang="0">
                  <a:pos x="wd2" y="hd2"/>
                </a:cxn>
                <a:cxn ang="5400000">
                  <a:pos x="wd2" y="hd2"/>
                </a:cxn>
                <a:cxn ang="10800000">
                  <a:pos x="wd2" y="hd2"/>
                </a:cxn>
                <a:cxn ang="16200000">
                  <a:pos x="wd2" y="hd2"/>
                </a:cxn>
              </a:cxnLst>
              <a:rect l="0" t="0" r="r" b="b"/>
              <a:pathLst>
                <a:path w="21600" h="17174"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19372"/>
                    <a:pt x="21600" y="7936"/>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6" name="Group 65">
            <a:extLst>
              <a:ext uri="{FF2B5EF4-FFF2-40B4-BE49-F238E27FC236}">
                <a16:creationId xmlns:a16="http://schemas.microsoft.com/office/drawing/2014/main" id="{79DF5EAE-1451-4A2D-A85B-AC41D923736A}"/>
              </a:ext>
            </a:extLst>
          </p:cNvPr>
          <p:cNvGrpSpPr/>
          <p:nvPr/>
        </p:nvGrpSpPr>
        <p:grpSpPr>
          <a:xfrm>
            <a:off x="838200" y="3267356"/>
            <a:ext cx="870306" cy="337689"/>
            <a:chOff x="838200" y="3267356"/>
            <a:chExt cx="870306" cy="337689"/>
          </a:xfrm>
        </p:grpSpPr>
        <p:sp>
          <p:nvSpPr>
            <p:cNvPr id="33" name="Shape">
              <a:extLst>
                <a:ext uri="{FF2B5EF4-FFF2-40B4-BE49-F238E27FC236}">
                  <a16:creationId xmlns:a16="http://schemas.microsoft.com/office/drawing/2014/main" id="{7AF0A3C6-8D5D-4C8D-A927-578250649B8A}"/>
                </a:ext>
              </a:extLst>
            </p:cNvPr>
            <p:cNvSpPr/>
            <p:nvPr/>
          </p:nvSpPr>
          <p:spPr>
            <a:xfrm>
              <a:off x="838200" y="326735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423"/>
                    <a:pt x="7086" y="15888"/>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9FFAFB0E-1437-4F1A-9E99-F503A21FCA80}"/>
                </a:ext>
              </a:extLst>
            </p:cNvPr>
            <p:cNvSpPr/>
            <p:nvPr/>
          </p:nvSpPr>
          <p:spPr>
            <a:xfrm>
              <a:off x="893109" y="3294813"/>
              <a:ext cx="724798"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9"/>
                  </a:moveTo>
                  <a:cubicBezTo>
                    <a:pt x="21518" y="9749"/>
                    <a:pt x="21518" y="9940"/>
                    <a:pt x="21518" y="9940"/>
                  </a:cubicBezTo>
                  <a:cubicBezTo>
                    <a:pt x="21436" y="11278"/>
                    <a:pt x="21027" y="12234"/>
                    <a:pt x="20454" y="12234"/>
                  </a:cubicBezTo>
                  <a:cubicBezTo>
                    <a:pt x="19882" y="12234"/>
                    <a:pt x="19391" y="11087"/>
                    <a:pt x="19473" y="9748"/>
                  </a:cubicBezTo>
                  <a:cubicBezTo>
                    <a:pt x="19473" y="8410"/>
                    <a:pt x="19964" y="7263"/>
                    <a:pt x="20536" y="7263"/>
                  </a:cubicBezTo>
                  <a:cubicBezTo>
                    <a:pt x="21109" y="7263"/>
                    <a:pt x="21518" y="8219"/>
                    <a:pt x="21600" y="9557"/>
                  </a:cubicBezTo>
                  <a:cubicBezTo>
                    <a:pt x="21518" y="9558"/>
                    <a:pt x="21518" y="9558"/>
                    <a:pt x="21518" y="9749"/>
                  </a:cubicBezTo>
                  <a:close/>
                  <a:moveTo>
                    <a:pt x="1309" y="7073"/>
                  </a:moveTo>
                  <a:cubicBezTo>
                    <a:pt x="1636" y="7455"/>
                    <a:pt x="1964" y="7837"/>
                    <a:pt x="2291" y="8219"/>
                  </a:cubicBezTo>
                  <a:cubicBezTo>
                    <a:pt x="2618" y="8602"/>
                    <a:pt x="2945" y="8984"/>
                    <a:pt x="3273" y="9175"/>
                  </a:cubicBezTo>
                  <a:lnTo>
                    <a:pt x="3764" y="9749"/>
                  </a:lnTo>
                  <a:cubicBezTo>
                    <a:pt x="3927" y="9940"/>
                    <a:pt x="4091" y="10131"/>
                    <a:pt x="4254" y="10322"/>
                  </a:cubicBezTo>
                  <a:cubicBezTo>
                    <a:pt x="4009" y="9749"/>
                    <a:pt x="3600" y="9366"/>
                    <a:pt x="3354"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273" y="2103"/>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227" y="8602"/>
                  </a:moveTo>
                  <a:cubicBezTo>
                    <a:pt x="1718" y="9175"/>
                    <a:pt x="2209" y="9558"/>
                    <a:pt x="2700" y="9940"/>
                  </a:cubicBezTo>
                  <a:cubicBezTo>
                    <a:pt x="3191" y="10322"/>
                    <a:pt x="3682" y="10704"/>
                    <a:pt x="4255" y="11087"/>
                  </a:cubicBezTo>
                  <a:cubicBezTo>
                    <a:pt x="3764" y="10513"/>
                    <a:pt x="3273" y="10131"/>
                    <a:pt x="2782" y="9749"/>
                  </a:cubicBezTo>
                  <a:cubicBezTo>
                    <a:pt x="2291" y="9175"/>
                    <a:pt x="1718" y="8793"/>
                    <a:pt x="1227" y="8602"/>
                  </a:cubicBezTo>
                  <a:close/>
                  <a:moveTo>
                    <a:pt x="900" y="14145"/>
                  </a:moveTo>
                  <a:cubicBezTo>
                    <a:pt x="1473" y="13954"/>
                    <a:pt x="2045" y="13763"/>
                    <a:pt x="2618" y="13380"/>
                  </a:cubicBezTo>
                  <a:cubicBezTo>
                    <a:pt x="3191" y="13189"/>
                    <a:pt x="3764" y="12807"/>
                    <a:pt x="4336" y="12425"/>
                  </a:cubicBezTo>
                  <a:cubicBezTo>
                    <a:pt x="3764" y="12616"/>
                    <a:pt x="3191" y="12807"/>
                    <a:pt x="2618" y="13189"/>
                  </a:cubicBezTo>
                  <a:cubicBezTo>
                    <a:pt x="1964" y="13381"/>
                    <a:pt x="1391" y="13763"/>
                    <a:pt x="900" y="14145"/>
                  </a:cubicBezTo>
                  <a:close/>
                  <a:moveTo>
                    <a:pt x="1964" y="11469"/>
                  </a:moveTo>
                  <a:cubicBezTo>
                    <a:pt x="2373" y="11660"/>
                    <a:pt x="2700" y="11660"/>
                    <a:pt x="3109" y="11851"/>
                  </a:cubicBezTo>
                  <a:cubicBezTo>
                    <a:pt x="3518" y="11851"/>
                    <a:pt x="3846" y="12042"/>
                    <a:pt x="4255" y="11851"/>
                  </a:cubicBezTo>
                  <a:cubicBezTo>
                    <a:pt x="3846" y="11660"/>
                    <a:pt x="3518" y="11469"/>
                    <a:pt x="3109" y="11469"/>
                  </a:cubicBezTo>
                  <a:cubicBezTo>
                    <a:pt x="2782" y="11469"/>
                    <a:pt x="2373" y="11278"/>
                    <a:pt x="1964"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254" y="956"/>
                    <a:pt x="13500" y="1338"/>
                  </a:cubicBezTo>
                  <a:close/>
                  <a:moveTo>
                    <a:pt x="13827" y="6117"/>
                  </a:moveTo>
                  <a:cubicBezTo>
                    <a:pt x="13745" y="6308"/>
                    <a:pt x="13664" y="6499"/>
                    <a:pt x="13582" y="6881"/>
                  </a:cubicBezTo>
                  <a:lnTo>
                    <a:pt x="13500" y="7073"/>
                  </a:lnTo>
                  <a:lnTo>
                    <a:pt x="13582" y="7264"/>
                  </a:lnTo>
                  <a:cubicBezTo>
                    <a:pt x="13664" y="7455"/>
                    <a:pt x="13745" y="7837"/>
                    <a:pt x="13827" y="8028"/>
                  </a:cubicBezTo>
                  <a:cubicBezTo>
                    <a:pt x="13909" y="8219"/>
                    <a:pt x="13991" y="8410"/>
                    <a:pt x="14155" y="8602"/>
                  </a:cubicBezTo>
                  <a:cubicBezTo>
                    <a:pt x="14236" y="8793"/>
                    <a:pt x="14400" y="8793"/>
                    <a:pt x="14482" y="8984"/>
                  </a:cubicBezTo>
                  <a:cubicBezTo>
                    <a:pt x="14564" y="8984"/>
                    <a:pt x="14727" y="9175"/>
                    <a:pt x="14809" y="9175"/>
                  </a:cubicBezTo>
                  <a:cubicBezTo>
                    <a:pt x="14727" y="8984"/>
                    <a:pt x="14564" y="8984"/>
                    <a:pt x="14482" y="8793"/>
                  </a:cubicBezTo>
                  <a:cubicBezTo>
                    <a:pt x="14400" y="8602"/>
                    <a:pt x="14318" y="8411"/>
                    <a:pt x="14155" y="8411"/>
                  </a:cubicBezTo>
                  <a:cubicBezTo>
                    <a:pt x="14073" y="8220"/>
                    <a:pt x="13991" y="8029"/>
                    <a:pt x="13909" y="7837"/>
                  </a:cubicBezTo>
                  <a:cubicBezTo>
                    <a:pt x="13827" y="7646"/>
                    <a:pt x="13827" y="7646"/>
                    <a:pt x="13745" y="7455"/>
                  </a:cubicBezTo>
                  <a:cubicBezTo>
                    <a:pt x="13827" y="7264"/>
                    <a:pt x="13827" y="7073"/>
                    <a:pt x="13909" y="7073"/>
                  </a:cubicBezTo>
                  <a:cubicBezTo>
                    <a:pt x="13991" y="6882"/>
                    <a:pt x="14073" y="6691"/>
                    <a:pt x="14155" y="6499"/>
                  </a:cubicBezTo>
                  <a:cubicBezTo>
                    <a:pt x="14236" y="6308"/>
                    <a:pt x="14318" y="6117"/>
                    <a:pt x="14400" y="6117"/>
                  </a:cubicBezTo>
                  <a:cubicBezTo>
                    <a:pt x="14482" y="5926"/>
                    <a:pt x="14564" y="5926"/>
                    <a:pt x="14727" y="5735"/>
                  </a:cubicBezTo>
                  <a:cubicBezTo>
                    <a:pt x="14646" y="5735"/>
                    <a:pt x="14482" y="5735"/>
                    <a:pt x="14400" y="5735"/>
                  </a:cubicBezTo>
                  <a:cubicBezTo>
                    <a:pt x="14318" y="5735"/>
                    <a:pt x="14155" y="5926"/>
                    <a:pt x="14073" y="6117"/>
                  </a:cubicBezTo>
                  <a:cubicBezTo>
                    <a:pt x="14073" y="5735"/>
                    <a:pt x="13991" y="5735"/>
                    <a:pt x="13827" y="6117"/>
                  </a:cubicBezTo>
                  <a:close/>
                  <a:moveTo>
                    <a:pt x="13009" y="1720"/>
                  </a:moveTo>
                  <a:cubicBezTo>
                    <a:pt x="13173" y="2102"/>
                    <a:pt x="13255" y="2294"/>
                    <a:pt x="13500" y="2485"/>
                  </a:cubicBezTo>
                  <a:cubicBezTo>
                    <a:pt x="13418" y="2103"/>
                    <a:pt x="13254" y="1720"/>
                    <a:pt x="13091" y="1529"/>
                  </a:cubicBezTo>
                  <a:cubicBezTo>
                    <a:pt x="12927" y="1147"/>
                    <a:pt x="12845" y="956"/>
                    <a:pt x="12600" y="764"/>
                  </a:cubicBezTo>
                  <a:cubicBezTo>
                    <a:pt x="12764" y="956"/>
                    <a:pt x="12845" y="1338"/>
                    <a:pt x="13009" y="1720"/>
                  </a:cubicBezTo>
                  <a:close/>
                  <a:moveTo>
                    <a:pt x="12682" y="2103"/>
                  </a:moveTo>
                  <a:cubicBezTo>
                    <a:pt x="12764" y="2294"/>
                    <a:pt x="12845" y="2485"/>
                    <a:pt x="13009" y="2485"/>
                  </a:cubicBezTo>
                  <a:cubicBezTo>
                    <a:pt x="12927" y="2294"/>
                    <a:pt x="12846" y="1911"/>
                    <a:pt x="12764" y="1720"/>
                  </a:cubicBezTo>
                  <a:cubicBezTo>
                    <a:pt x="12682" y="1529"/>
                    <a:pt x="12600" y="1338"/>
                    <a:pt x="12436" y="1338"/>
                  </a:cubicBezTo>
                  <a:cubicBezTo>
                    <a:pt x="12518" y="1529"/>
                    <a:pt x="12600" y="1720"/>
                    <a:pt x="12682" y="2103"/>
                  </a:cubicBezTo>
                  <a:close/>
                  <a:moveTo>
                    <a:pt x="17918" y="13954"/>
                  </a:moveTo>
                  <a:cubicBezTo>
                    <a:pt x="17673" y="13189"/>
                    <a:pt x="17591" y="12234"/>
                    <a:pt x="17509" y="11087"/>
                  </a:cubicBezTo>
                  <a:cubicBezTo>
                    <a:pt x="17427" y="10131"/>
                    <a:pt x="17509" y="9175"/>
                    <a:pt x="17591" y="8219"/>
                  </a:cubicBezTo>
                  <a:cubicBezTo>
                    <a:pt x="17673" y="7264"/>
                    <a:pt x="17918" y="6308"/>
                    <a:pt x="18245" y="5734"/>
                  </a:cubicBezTo>
                  <a:cubicBezTo>
                    <a:pt x="17836" y="6308"/>
                    <a:pt x="17591" y="7072"/>
                    <a:pt x="17427" y="8219"/>
                  </a:cubicBezTo>
                  <a:cubicBezTo>
                    <a:pt x="17264" y="9175"/>
                    <a:pt x="17182" y="10322"/>
                    <a:pt x="17264" y="11278"/>
                  </a:cubicBezTo>
                  <a:cubicBezTo>
                    <a:pt x="17345" y="12425"/>
                    <a:pt x="17427" y="13380"/>
                    <a:pt x="17755" y="14336"/>
                  </a:cubicBezTo>
                  <a:cubicBezTo>
                    <a:pt x="17918" y="14718"/>
                    <a:pt x="18082" y="15101"/>
                    <a:pt x="18245" y="15483"/>
                  </a:cubicBezTo>
                  <a:cubicBezTo>
                    <a:pt x="18409" y="15865"/>
                    <a:pt x="18655" y="16057"/>
                    <a:pt x="18900" y="16057"/>
                  </a:cubicBezTo>
                  <a:cubicBezTo>
                    <a:pt x="18491" y="15483"/>
                    <a:pt x="18164" y="14910"/>
                    <a:pt x="17918" y="13954"/>
                  </a:cubicBezTo>
                  <a:close/>
                  <a:moveTo>
                    <a:pt x="6055" y="14910"/>
                  </a:moveTo>
                  <a:cubicBezTo>
                    <a:pt x="5973" y="15292"/>
                    <a:pt x="5973" y="15674"/>
                    <a:pt x="5891" y="16057"/>
                  </a:cubicBezTo>
                  <a:cubicBezTo>
                    <a:pt x="5891" y="16439"/>
                    <a:pt x="5891" y="16821"/>
                    <a:pt x="5891" y="17203"/>
                  </a:cubicBezTo>
                  <a:cubicBezTo>
                    <a:pt x="5973" y="16821"/>
                    <a:pt x="5973" y="16439"/>
                    <a:pt x="6055" y="16057"/>
                  </a:cubicBezTo>
                  <a:cubicBezTo>
                    <a:pt x="6055" y="15674"/>
                    <a:pt x="6136" y="15292"/>
                    <a:pt x="6055"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3991" y="11660"/>
                    <a:pt x="14073" y="11851"/>
                    <a:pt x="14236" y="12042"/>
                  </a:cubicBezTo>
                  <a:close/>
                  <a:moveTo>
                    <a:pt x="14154"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6"/>
                    <a:pt x="14482" y="15866"/>
                  </a:cubicBezTo>
                  <a:cubicBezTo>
                    <a:pt x="14400" y="15675"/>
                    <a:pt x="14318" y="15483"/>
                    <a:pt x="14236" y="15292"/>
                  </a:cubicBezTo>
                  <a:cubicBezTo>
                    <a:pt x="14154" y="15101"/>
                    <a:pt x="14154" y="15101"/>
                    <a:pt x="14073" y="14910"/>
                  </a:cubicBezTo>
                  <a:cubicBezTo>
                    <a:pt x="14154" y="14719"/>
                    <a:pt x="14154" y="14528"/>
                    <a:pt x="14236" y="14528"/>
                  </a:cubicBezTo>
                  <a:cubicBezTo>
                    <a:pt x="14318" y="14337"/>
                    <a:pt x="14400" y="14146"/>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4" y="13954"/>
                    <a:pt x="14073" y="14146"/>
                  </a:cubicBezTo>
                  <a:cubicBezTo>
                    <a:pt x="13991" y="14337"/>
                    <a:pt x="13909" y="14528"/>
                    <a:pt x="13827" y="14910"/>
                  </a:cubicBezTo>
                  <a:lnTo>
                    <a:pt x="13745" y="15101"/>
                  </a:lnTo>
                  <a:lnTo>
                    <a:pt x="13827" y="15292"/>
                  </a:lnTo>
                  <a:cubicBezTo>
                    <a:pt x="13909" y="15101"/>
                    <a:pt x="13991" y="15292"/>
                    <a:pt x="14154"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09" y="20262"/>
                    <a:pt x="14727" y="20453"/>
                    <a:pt x="14645" y="20453"/>
                  </a:cubicBezTo>
                  <a:close/>
                  <a:moveTo>
                    <a:pt x="14400" y="19497"/>
                  </a:moveTo>
                  <a:cubicBezTo>
                    <a:pt x="14318" y="19497"/>
                    <a:pt x="14154" y="19688"/>
                    <a:pt x="14073" y="19880"/>
                  </a:cubicBezTo>
                  <a:cubicBezTo>
                    <a:pt x="13991" y="20071"/>
                    <a:pt x="13909" y="20262"/>
                    <a:pt x="13827" y="20453"/>
                  </a:cubicBezTo>
                  <a:cubicBezTo>
                    <a:pt x="13909" y="20453"/>
                    <a:pt x="14073" y="20262"/>
                    <a:pt x="14154" y="20071"/>
                  </a:cubicBezTo>
                  <a:cubicBezTo>
                    <a:pt x="14236"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5"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254" y="14145"/>
                    <a:pt x="13173" y="13954"/>
                    <a:pt x="13091" y="13763"/>
                  </a:cubicBezTo>
                  <a:close/>
                  <a:moveTo>
                    <a:pt x="6055" y="17012"/>
                  </a:moveTo>
                  <a:cubicBezTo>
                    <a:pt x="6218" y="17012"/>
                    <a:pt x="6300" y="16821"/>
                    <a:pt x="6382" y="16630"/>
                  </a:cubicBezTo>
                  <a:cubicBezTo>
                    <a:pt x="6464" y="16439"/>
                    <a:pt x="6627" y="16248"/>
                    <a:pt x="6709" y="15865"/>
                  </a:cubicBezTo>
                  <a:cubicBezTo>
                    <a:pt x="6546" y="15865"/>
                    <a:pt x="6464" y="16057"/>
                    <a:pt x="6382" y="16248"/>
                  </a:cubicBezTo>
                  <a:cubicBezTo>
                    <a:pt x="6300" y="16630"/>
                    <a:pt x="6136" y="16821"/>
                    <a:pt x="6055"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518" y="9749"/>
                    <a:pt x="12600" y="9940"/>
                    <a:pt x="12764" y="994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500F729C-EDD6-4374-9819-E21819310253}"/>
                </a:ext>
              </a:extLst>
            </p:cNvPr>
            <p:cNvSpPr/>
            <p:nvPr/>
          </p:nvSpPr>
          <p:spPr>
            <a:xfrm>
              <a:off x="1579471" y="3404628"/>
              <a:ext cx="27454" cy="26784"/>
            </a:xfrm>
            <a:custGeom>
              <a:avLst/>
              <a:gdLst/>
              <a:ahLst/>
              <a:cxnLst>
                <a:cxn ang="0">
                  <a:pos x="wd2" y="hd2"/>
                </a:cxn>
                <a:cxn ang="5400000">
                  <a:pos x="wd2" y="hd2"/>
                </a:cxn>
                <a:cxn ang="10800000">
                  <a:pos x="wd2" y="hd2"/>
                </a:cxn>
                <a:cxn ang="16200000">
                  <a:pos x="wd2" y="hd2"/>
                </a:cxn>
              </a:cxnLst>
              <a:rect l="0" t="0" r="r" b="b"/>
              <a:pathLst>
                <a:path w="21600" h="17559" extrusionOk="0">
                  <a:moveTo>
                    <a:pt x="21600" y="9459"/>
                  </a:moveTo>
                  <a:cubicBezTo>
                    <a:pt x="21600" y="9459"/>
                    <a:pt x="21600" y="7659"/>
                    <a:pt x="21600" y="9459"/>
                  </a:cubicBezTo>
                  <a:cubicBezTo>
                    <a:pt x="21600" y="9459"/>
                    <a:pt x="19441" y="9459"/>
                    <a:pt x="19441" y="9459"/>
                  </a:cubicBezTo>
                  <a:cubicBezTo>
                    <a:pt x="15122" y="9459"/>
                    <a:pt x="12959" y="7659"/>
                    <a:pt x="12959" y="4058"/>
                  </a:cubicBezTo>
                  <a:cubicBezTo>
                    <a:pt x="12959" y="2258"/>
                    <a:pt x="12959" y="2258"/>
                    <a:pt x="15119" y="459"/>
                  </a:cubicBezTo>
                  <a:cubicBezTo>
                    <a:pt x="8638" y="-1341"/>
                    <a:pt x="0" y="2258"/>
                    <a:pt x="0" y="9459"/>
                  </a:cubicBezTo>
                  <a:cubicBezTo>
                    <a:pt x="0" y="20259"/>
                    <a:pt x="19441" y="20259"/>
                    <a:pt x="21600" y="9459"/>
                  </a:cubicBezTo>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grpSp>
      <p:grpSp>
        <p:nvGrpSpPr>
          <p:cNvPr id="72" name="Group 71">
            <a:extLst>
              <a:ext uri="{FF2B5EF4-FFF2-40B4-BE49-F238E27FC236}">
                <a16:creationId xmlns:a16="http://schemas.microsoft.com/office/drawing/2014/main" id="{B0FCAFD6-DF77-46CD-8A75-B214EDAD45D1}"/>
              </a:ext>
            </a:extLst>
          </p:cNvPr>
          <p:cNvGrpSpPr/>
          <p:nvPr/>
        </p:nvGrpSpPr>
        <p:grpSpPr>
          <a:xfrm>
            <a:off x="1359833" y="5271527"/>
            <a:ext cx="870306" cy="332202"/>
            <a:chOff x="1359833" y="5271527"/>
            <a:chExt cx="870306" cy="332202"/>
          </a:xfrm>
        </p:grpSpPr>
        <p:sp>
          <p:nvSpPr>
            <p:cNvPr id="36" name="Shape">
              <a:extLst>
                <a:ext uri="{FF2B5EF4-FFF2-40B4-BE49-F238E27FC236}">
                  <a16:creationId xmlns:a16="http://schemas.microsoft.com/office/drawing/2014/main" id="{F320534C-8A5D-491D-8379-AF599C837D17}"/>
                </a:ext>
              </a:extLst>
            </p:cNvPr>
            <p:cNvSpPr/>
            <p:nvPr/>
          </p:nvSpPr>
          <p:spPr>
            <a:xfrm>
              <a:off x="1359833" y="5271527"/>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541" y="16423"/>
                    <a:pt x="7086" y="15888"/>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dirty="0"/>
            </a:p>
          </p:txBody>
        </p:sp>
        <p:sp>
          <p:nvSpPr>
            <p:cNvPr id="37" name="Shape">
              <a:extLst>
                <a:ext uri="{FF2B5EF4-FFF2-40B4-BE49-F238E27FC236}">
                  <a16:creationId xmlns:a16="http://schemas.microsoft.com/office/drawing/2014/main" id="{62428920-DF25-482C-8C8C-575354DFAA4F}"/>
                </a:ext>
              </a:extLst>
            </p:cNvPr>
            <p:cNvSpPr/>
            <p:nvPr/>
          </p:nvSpPr>
          <p:spPr>
            <a:xfrm>
              <a:off x="1414742" y="5271529"/>
              <a:ext cx="724802" cy="310232"/>
            </a:xfrm>
            <a:custGeom>
              <a:avLst/>
              <a:gdLst/>
              <a:ahLst/>
              <a:cxnLst>
                <a:cxn ang="0">
                  <a:pos x="wd2" y="hd2"/>
                </a:cxn>
                <a:cxn ang="5400000">
                  <a:pos x="wd2" y="hd2"/>
                </a:cxn>
                <a:cxn ang="10800000">
                  <a:pos x="wd2" y="hd2"/>
                </a:cxn>
                <a:cxn ang="16200000">
                  <a:pos x="wd2" y="hd2"/>
                </a:cxn>
              </a:cxnLst>
              <a:rect l="0" t="0" r="r" b="b"/>
              <a:pathLst>
                <a:path w="21600" h="21600" extrusionOk="0">
                  <a:moveTo>
                    <a:pt x="21518" y="9748"/>
                  </a:moveTo>
                  <a:cubicBezTo>
                    <a:pt x="21518" y="9748"/>
                    <a:pt x="21518" y="9940"/>
                    <a:pt x="21518" y="9940"/>
                  </a:cubicBezTo>
                  <a:cubicBezTo>
                    <a:pt x="21436" y="11278"/>
                    <a:pt x="21027" y="12233"/>
                    <a:pt x="20454" y="12233"/>
                  </a:cubicBezTo>
                  <a:cubicBezTo>
                    <a:pt x="19882" y="12233"/>
                    <a:pt x="19391" y="11086"/>
                    <a:pt x="19473" y="9748"/>
                  </a:cubicBezTo>
                  <a:cubicBezTo>
                    <a:pt x="19473" y="8410"/>
                    <a:pt x="19964" y="7263"/>
                    <a:pt x="20536" y="7263"/>
                  </a:cubicBezTo>
                  <a:cubicBezTo>
                    <a:pt x="21109" y="7263"/>
                    <a:pt x="21518" y="8219"/>
                    <a:pt x="21600" y="9557"/>
                  </a:cubicBezTo>
                  <a:cubicBezTo>
                    <a:pt x="21518" y="9557"/>
                    <a:pt x="21518" y="9557"/>
                    <a:pt x="21518" y="9748"/>
                  </a:cubicBezTo>
                  <a:close/>
                  <a:moveTo>
                    <a:pt x="1309" y="7073"/>
                  </a:moveTo>
                  <a:cubicBezTo>
                    <a:pt x="1636" y="7455"/>
                    <a:pt x="1964" y="7837"/>
                    <a:pt x="2291" y="8219"/>
                  </a:cubicBezTo>
                  <a:cubicBezTo>
                    <a:pt x="2618" y="8602"/>
                    <a:pt x="2946" y="8984"/>
                    <a:pt x="3273" y="9175"/>
                  </a:cubicBezTo>
                  <a:lnTo>
                    <a:pt x="3764" y="9749"/>
                  </a:lnTo>
                  <a:cubicBezTo>
                    <a:pt x="3927" y="9940"/>
                    <a:pt x="4091" y="10131"/>
                    <a:pt x="4254" y="10322"/>
                  </a:cubicBezTo>
                  <a:cubicBezTo>
                    <a:pt x="4009" y="9749"/>
                    <a:pt x="3600" y="9366"/>
                    <a:pt x="3355" y="8984"/>
                  </a:cubicBezTo>
                  <a:cubicBezTo>
                    <a:pt x="3027" y="8602"/>
                    <a:pt x="2700" y="8220"/>
                    <a:pt x="2373" y="7837"/>
                  </a:cubicBezTo>
                  <a:cubicBezTo>
                    <a:pt x="2045" y="7455"/>
                    <a:pt x="1718" y="7073"/>
                    <a:pt x="1391" y="6882"/>
                  </a:cubicBezTo>
                  <a:cubicBezTo>
                    <a:pt x="1064" y="6499"/>
                    <a:pt x="736" y="6308"/>
                    <a:pt x="409" y="5926"/>
                  </a:cubicBezTo>
                  <a:cubicBezTo>
                    <a:pt x="573" y="6117"/>
                    <a:pt x="736" y="6308"/>
                    <a:pt x="900" y="6499"/>
                  </a:cubicBezTo>
                  <a:lnTo>
                    <a:pt x="1309" y="7073"/>
                  </a:lnTo>
                  <a:close/>
                  <a:moveTo>
                    <a:pt x="12436" y="2485"/>
                  </a:moveTo>
                  <a:cubicBezTo>
                    <a:pt x="12518" y="2676"/>
                    <a:pt x="12600" y="2676"/>
                    <a:pt x="12682" y="2867"/>
                  </a:cubicBezTo>
                  <a:cubicBezTo>
                    <a:pt x="12682" y="2676"/>
                    <a:pt x="12600" y="2485"/>
                    <a:pt x="12518" y="2293"/>
                  </a:cubicBezTo>
                  <a:cubicBezTo>
                    <a:pt x="12436" y="2102"/>
                    <a:pt x="12355" y="2102"/>
                    <a:pt x="12273" y="1911"/>
                  </a:cubicBezTo>
                  <a:cubicBezTo>
                    <a:pt x="12355" y="2102"/>
                    <a:pt x="12355" y="2294"/>
                    <a:pt x="12436" y="2485"/>
                  </a:cubicBezTo>
                  <a:close/>
                  <a:moveTo>
                    <a:pt x="3191" y="13763"/>
                  </a:moveTo>
                  <a:cubicBezTo>
                    <a:pt x="2864" y="13954"/>
                    <a:pt x="2455" y="14336"/>
                    <a:pt x="2127" y="14527"/>
                  </a:cubicBezTo>
                  <a:cubicBezTo>
                    <a:pt x="1800" y="14910"/>
                    <a:pt x="1391" y="15101"/>
                    <a:pt x="1064" y="15483"/>
                  </a:cubicBezTo>
                  <a:lnTo>
                    <a:pt x="491" y="15865"/>
                  </a:lnTo>
                  <a:cubicBezTo>
                    <a:pt x="327" y="16057"/>
                    <a:pt x="164" y="16248"/>
                    <a:pt x="0" y="16439"/>
                  </a:cubicBezTo>
                  <a:cubicBezTo>
                    <a:pt x="164" y="16248"/>
                    <a:pt x="327" y="16248"/>
                    <a:pt x="573" y="16057"/>
                  </a:cubicBezTo>
                  <a:lnTo>
                    <a:pt x="1145" y="15675"/>
                  </a:lnTo>
                  <a:cubicBezTo>
                    <a:pt x="1473" y="15483"/>
                    <a:pt x="1882" y="15101"/>
                    <a:pt x="2209" y="14910"/>
                  </a:cubicBezTo>
                  <a:cubicBezTo>
                    <a:pt x="2536" y="14528"/>
                    <a:pt x="2945" y="14336"/>
                    <a:pt x="3273" y="13954"/>
                  </a:cubicBezTo>
                  <a:lnTo>
                    <a:pt x="3845" y="13572"/>
                  </a:lnTo>
                  <a:cubicBezTo>
                    <a:pt x="4009" y="13381"/>
                    <a:pt x="4173" y="13190"/>
                    <a:pt x="4336" y="12998"/>
                  </a:cubicBezTo>
                  <a:cubicBezTo>
                    <a:pt x="4173" y="13190"/>
                    <a:pt x="4009" y="13190"/>
                    <a:pt x="3764" y="13381"/>
                  </a:cubicBezTo>
                  <a:lnTo>
                    <a:pt x="3191" y="13763"/>
                  </a:lnTo>
                  <a:close/>
                  <a:moveTo>
                    <a:pt x="1309" y="8602"/>
                  </a:moveTo>
                  <a:cubicBezTo>
                    <a:pt x="1800" y="9175"/>
                    <a:pt x="2291" y="9557"/>
                    <a:pt x="2782" y="9940"/>
                  </a:cubicBezTo>
                  <a:cubicBezTo>
                    <a:pt x="3273" y="10322"/>
                    <a:pt x="3764" y="10704"/>
                    <a:pt x="4336" y="11086"/>
                  </a:cubicBezTo>
                  <a:cubicBezTo>
                    <a:pt x="3846" y="10513"/>
                    <a:pt x="3355" y="10131"/>
                    <a:pt x="2864" y="9748"/>
                  </a:cubicBezTo>
                  <a:cubicBezTo>
                    <a:pt x="2291" y="9175"/>
                    <a:pt x="1800" y="8793"/>
                    <a:pt x="1309" y="8602"/>
                  </a:cubicBezTo>
                  <a:close/>
                  <a:moveTo>
                    <a:pt x="900" y="14145"/>
                  </a:moveTo>
                  <a:cubicBezTo>
                    <a:pt x="1473" y="13954"/>
                    <a:pt x="2046" y="13763"/>
                    <a:pt x="2618" y="13380"/>
                  </a:cubicBezTo>
                  <a:cubicBezTo>
                    <a:pt x="3191" y="13189"/>
                    <a:pt x="3764" y="12807"/>
                    <a:pt x="4336" y="12425"/>
                  </a:cubicBezTo>
                  <a:cubicBezTo>
                    <a:pt x="3764" y="12616"/>
                    <a:pt x="3191" y="12807"/>
                    <a:pt x="2618" y="13189"/>
                  </a:cubicBezTo>
                  <a:cubicBezTo>
                    <a:pt x="2045" y="13380"/>
                    <a:pt x="1473" y="13763"/>
                    <a:pt x="900" y="14145"/>
                  </a:cubicBezTo>
                  <a:close/>
                  <a:moveTo>
                    <a:pt x="2045" y="11469"/>
                  </a:moveTo>
                  <a:cubicBezTo>
                    <a:pt x="2455" y="11660"/>
                    <a:pt x="2782" y="11660"/>
                    <a:pt x="3191" y="11851"/>
                  </a:cubicBezTo>
                  <a:cubicBezTo>
                    <a:pt x="3600" y="11851"/>
                    <a:pt x="3927" y="12042"/>
                    <a:pt x="4336" y="11851"/>
                  </a:cubicBezTo>
                  <a:cubicBezTo>
                    <a:pt x="3927" y="11660"/>
                    <a:pt x="3600" y="11469"/>
                    <a:pt x="3191" y="11469"/>
                  </a:cubicBezTo>
                  <a:cubicBezTo>
                    <a:pt x="2782" y="11278"/>
                    <a:pt x="2455" y="11278"/>
                    <a:pt x="2045" y="11469"/>
                  </a:cubicBezTo>
                  <a:close/>
                  <a:moveTo>
                    <a:pt x="13500" y="1338"/>
                  </a:moveTo>
                  <a:cubicBezTo>
                    <a:pt x="13745" y="1720"/>
                    <a:pt x="13991" y="2103"/>
                    <a:pt x="14236" y="2485"/>
                  </a:cubicBezTo>
                  <a:cubicBezTo>
                    <a:pt x="14073" y="1911"/>
                    <a:pt x="13827" y="1529"/>
                    <a:pt x="13582" y="1147"/>
                  </a:cubicBezTo>
                  <a:cubicBezTo>
                    <a:pt x="13336" y="765"/>
                    <a:pt x="13091" y="382"/>
                    <a:pt x="12845" y="0"/>
                  </a:cubicBezTo>
                  <a:cubicBezTo>
                    <a:pt x="13091" y="382"/>
                    <a:pt x="13336" y="956"/>
                    <a:pt x="13500" y="1338"/>
                  </a:cubicBezTo>
                  <a:close/>
                  <a:moveTo>
                    <a:pt x="13909" y="5925"/>
                  </a:moveTo>
                  <a:cubicBezTo>
                    <a:pt x="13827" y="6117"/>
                    <a:pt x="13745" y="6308"/>
                    <a:pt x="13664" y="6690"/>
                  </a:cubicBezTo>
                  <a:lnTo>
                    <a:pt x="13582" y="6881"/>
                  </a:lnTo>
                  <a:lnTo>
                    <a:pt x="13664" y="7072"/>
                  </a:lnTo>
                  <a:cubicBezTo>
                    <a:pt x="13745" y="7263"/>
                    <a:pt x="13827" y="7646"/>
                    <a:pt x="13909" y="7837"/>
                  </a:cubicBezTo>
                  <a:cubicBezTo>
                    <a:pt x="13991" y="8028"/>
                    <a:pt x="14073" y="8219"/>
                    <a:pt x="14236" y="8410"/>
                  </a:cubicBezTo>
                  <a:cubicBezTo>
                    <a:pt x="14318" y="8602"/>
                    <a:pt x="14482" y="8602"/>
                    <a:pt x="14564" y="8793"/>
                  </a:cubicBezTo>
                  <a:cubicBezTo>
                    <a:pt x="14645" y="8793"/>
                    <a:pt x="14809" y="8984"/>
                    <a:pt x="14891" y="8984"/>
                  </a:cubicBezTo>
                  <a:cubicBezTo>
                    <a:pt x="14809" y="8793"/>
                    <a:pt x="14645" y="8793"/>
                    <a:pt x="14564" y="8602"/>
                  </a:cubicBezTo>
                  <a:cubicBezTo>
                    <a:pt x="14482" y="8410"/>
                    <a:pt x="14400" y="8219"/>
                    <a:pt x="14236" y="8219"/>
                  </a:cubicBezTo>
                  <a:cubicBezTo>
                    <a:pt x="14155" y="8028"/>
                    <a:pt x="14073" y="7837"/>
                    <a:pt x="13991" y="7646"/>
                  </a:cubicBezTo>
                  <a:cubicBezTo>
                    <a:pt x="13909" y="7455"/>
                    <a:pt x="13909" y="7455"/>
                    <a:pt x="13827" y="7264"/>
                  </a:cubicBezTo>
                  <a:cubicBezTo>
                    <a:pt x="13909" y="7073"/>
                    <a:pt x="13909" y="6881"/>
                    <a:pt x="13991" y="6881"/>
                  </a:cubicBezTo>
                  <a:cubicBezTo>
                    <a:pt x="14073" y="6690"/>
                    <a:pt x="14154" y="6499"/>
                    <a:pt x="14236" y="6308"/>
                  </a:cubicBezTo>
                  <a:cubicBezTo>
                    <a:pt x="14318" y="6117"/>
                    <a:pt x="14400" y="5926"/>
                    <a:pt x="14482" y="5926"/>
                  </a:cubicBezTo>
                  <a:cubicBezTo>
                    <a:pt x="14564" y="5735"/>
                    <a:pt x="14645" y="5735"/>
                    <a:pt x="14809" y="5543"/>
                  </a:cubicBezTo>
                  <a:cubicBezTo>
                    <a:pt x="14727" y="5543"/>
                    <a:pt x="14564" y="5543"/>
                    <a:pt x="14482" y="5543"/>
                  </a:cubicBezTo>
                  <a:cubicBezTo>
                    <a:pt x="14400" y="5543"/>
                    <a:pt x="14236" y="5735"/>
                    <a:pt x="14155" y="5926"/>
                  </a:cubicBezTo>
                  <a:cubicBezTo>
                    <a:pt x="14073" y="5543"/>
                    <a:pt x="13991" y="5734"/>
                    <a:pt x="13909" y="5925"/>
                  </a:cubicBezTo>
                  <a:close/>
                  <a:moveTo>
                    <a:pt x="13091" y="1720"/>
                  </a:moveTo>
                  <a:cubicBezTo>
                    <a:pt x="13254" y="2102"/>
                    <a:pt x="13336" y="2294"/>
                    <a:pt x="13582" y="2485"/>
                  </a:cubicBezTo>
                  <a:cubicBezTo>
                    <a:pt x="13500" y="2103"/>
                    <a:pt x="13336" y="1720"/>
                    <a:pt x="13173" y="1529"/>
                  </a:cubicBezTo>
                  <a:cubicBezTo>
                    <a:pt x="13009" y="1147"/>
                    <a:pt x="12927" y="956"/>
                    <a:pt x="12682" y="764"/>
                  </a:cubicBezTo>
                  <a:cubicBezTo>
                    <a:pt x="12764" y="956"/>
                    <a:pt x="12927" y="1338"/>
                    <a:pt x="13091" y="1720"/>
                  </a:cubicBezTo>
                  <a:close/>
                  <a:moveTo>
                    <a:pt x="12682" y="1911"/>
                  </a:moveTo>
                  <a:cubicBezTo>
                    <a:pt x="12764" y="2102"/>
                    <a:pt x="12845" y="2293"/>
                    <a:pt x="13009" y="2293"/>
                  </a:cubicBezTo>
                  <a:cubicBezTo>
                    <a:pt x="12927" y="2102"/>
                    <a:pt x="12845" y="1720"/>
                    <a:pt x="12764" y="1529"/>
                  </a:cubicBezTo>
                  <a:cubicBezTo>
                    <a:pt x="12682" y="1338"/>
                    <a:pt x="12600" y="1147"/>
                    <a:pt x="12436" y="1147"/>
                  </a:cubicBezTo>
                  <a:cubicBezTo>
                    <a:pt x="12518" y="1529"/>
                    <a:pt x="12600" y="1720"/>
                    <a:pt x="12682" y="1911"/>
                  </a:cubicBezTo>
                  <a:close/>
                  <a:moveTo>
                    <a:pt x="18000" y="13954"/>
                  </a:moveTo>
                  <a:cubicBezTo>
                    <a:pt x="17754" y="13189"/>
                    <a:pt x="17673" y="12234"/>
                    <a:pt x="17591" y="11087"/>
                  </a:cubicBezTo>
                  <a:cubicBezTo>
                    <a:pt x="17509" y="10131"/>
                    <a:pt x="17591" y="9175"/>
                    <a:pt x="17673" y="8219"/>
                  </a:cubicBezTo>
                  <a:cubicBezTo>
                    <a:pt x="17754" y="7264"/>
                    <a:pt x="18000" y="6308"/>
                    <a:pt x="18327" y="5734"/>
                  </a:cubicBezTo>
                  <a:cubicBezTo>
                    <a:pt x="17918" y="6308"/>
                    <a:pt x="17673" y="7072"/>
                    <a:pt x="17509" y="8219"/>
                  </a:cubicBezTo>
                  <a:cubicBezTo>
                    <a:pt x="17345" y="9175"/>
                    <a:pt x="17264" y="10322"/>
                    <a:pt x="17345" y="11278"/>
                  </a:cubicBezTo>
                  <a:cubicBezTo>
                    <a:pt x="17427" y="12425"/>
                    <a:pt x="17509" y="13380"/>
                    <a:pt x="17836" y="14336"/>
                  </a:cubicBezTo>
                  <a:cubicBezTo>
                    <a:pt x="18000" y="14718"/>
                    <a:pt x="18164" y="15101"/>
                    <a:pt x="18327" y="15483"/>
                  </a:cubicBezTo>
                  <a:cubicBezTo>
                    <a:pt x="18491" y="15865"/>
                    <a:pt x="18736" y="16057"/>
                    <a:pt x="18982" y="16057"/>
                  </a:cubicBezTo>
                  <a:cubicBezTo>
                    <a:pt x="18491" y="15483"/>
                    <a:pt x="18164" y="14910"/>
                    <a:pt x="18000" y="13954"/>
                  </a:cubicBezTo>
                  <a:close/>
                  <a:moveTo>
                    <a:pt x="6136" y="14910"/>
                  </a:moveTo>
                  <a:cubicBezTo>
                    <a:pt x="6055" y="15292"/>
                    <a:pt x="6055" y="15674"/>
                    <a:pt x="5973" y="16057"/>
                  </a:cubicBezTo>
                  <a:cubicBezTo>
                    <a:pt x="5973" y="16439"/>
                    <a:pt x="5973" y="16821"/>
                    <a:pt x="5973" y="17203"/>
                  </a:cubicBezTo>
                  <a:cubicBezTo>
                    <a:pt x="6055" y="16821"/>
                    <a:pt x="6055" y="16439"/>
                    <a:pt x="6136" y="16057"/>
                  </a:cubicBezTo>
                  <a:cubicBezTo>
                    <a:pt x="6136" y="15674"/>
                    <a:pt x="6136" y="15292"/>
                    <a:pt x="6136" y="14910"/>
                  </a:cubicBezTo>
                  <a:close/>
                  <a:moveTo>
                    <a:pt x="14236" y="12042"/>
                  </a:moveTo>
                  <a:cubicBezTo>
                    <a:pt x="14318" y="12234"/>
                    <a:pt x="14482" y="12234"/>
                    <a:pt x="14564" y="12425"/>
                  </a:cubicBezTo>
                  <a:cubicBezTo>
                    <a:pt x="14645" y="12425"/>
                    <a:pt x="14809" y="12616"/>
                    <a:pt x="14891" y="12616"/>
                  </a:cubicBezTo>
                  <a:cubicBezTo>
                    <a:pt x="14809" y="12425"/>
                    <a:pt x="14645" y="12425"/>
                    <a:pt x="14564" y="12234"/>
                  </a:cubicBezTo>
                  <a:cubicBezTo>
                    <a:pt x="14482" y="12042"/>
                    <a:pt x="14400" y="11851"/>
                    <a:pt x="14236" y="11851"/>
                  </a:cubicBezTo>
                  <a:cubicBezTo>
                    <a:pt x="14155" y="11660"/>
                    <a:pt x="14073" y="11469"/>
                    <a:pt x="13991" y="11278"/>
                  </a:cubicBezTo>
                  <a:cubicBezTo>
                    <a:pt x="13909" y="11087"/>
                    <a:pt x="13909" y="11087"/>
                    <a:pt x="13827" y="10896"/>
                  </a:cubicBezTo>
                  <a:cubicBezTo>
                    <a:pt x="13909" y="10704"/>
                    <a:pt x="13909" y="10513"/>
                    <a:pt x="13991" y="10513"/>
                  </a:cubicBezTo>
                  <a:cubicBezTo>
                    <a:pt x="14073" y="10322"/>
                    <a:pt x="14154" y="10131"/>
                    <a:pt x="14236" y="9940"/>
                  </a:cubicBezTo>
                  <a:cubicBezTo>
                    <a:pt x="14318" y="9749"/>
                    <a:pt x="14400" y="9558"/>
                    <a:pt x="14482" y="9558"/>
                  </a:cubicBezTo>
                  <a:cubicBezTo>
                    <a:pt x="14564" y="9366"/>
                    <a:pt x="14645" y="9366"/>
                    <a:pt x="14809" y="9175"/>
                  </a:cubicBezTo>
                  <a:cubicBezTo>
                    <a:pt x="14727" y="9175"/>
                    <a:pt x="14564" y="9175"/>
                    <a:pt x="14482" y="9175"/>
                  </a:cubicBezTo>
                  <a:cubicBezTo>
                    <a:pt x="14400" y="9175"/>
                    <a:pt x="14236" y="9366"/>
                    <a:pt x="14155" y="9558"/>
                  </a:cubicBezTo>
                  <a:cubicBezTo>
                    <a:pt x="14073" y="9749"/>
                    <a:pt x="13909" y="9940"/>
                    <a:pt x="13827" y="10131"/>
                  </a:cubicBezTo>
                  <a:cubicBezTo>
                    <a:pt x="13745" y="10322"/>
                    <a:pt x="13664" y="10513"/>
                    <a:pt x="13582" y="10896"/>
                  </a:cubicBezTo>
                  <a:lnTo>
                    <a:pt x="13500" y="11087"/>
                  </a:lnTo>
                  <a:lnTo>
                    <a:pt x="13582" y="11278"/>
                  </a:lnTo>
                  <a:cubicBezTo>
                    <a:pt x="13664" y="11469"/>
                    <a:pt x="13745" y="11852"/>
                    <a:pt x="13827" y="12043"/>
                  </a:cubicBezTo>
                  <a:cubicBezTo>
                    <a:pt x="14073" y="11660"/>
                    <a:pt x="14155" y="11851"/>
                    <a:pt x="14236" y="12042"/>
                  </a:cubicBezTo>
                  <a:close/>
                  <a:moveTo>
                    <a:pt x="14155" y="15483"/>
                  </a:moveTo>
                  <a:cubicBezTo>
                    <a:pt x="14236" y="15674"/>
                    <a:pt x="14318" y="15865"/>
                    <a:pt x="14482" y="16057"/>
                  </a:cubicBezTo>
                  <a:cubicBezTo>
                    <a:pt x="14564" y="16248"/>
                    <a:pt x="14727" y="16248"/>
                    <a:pt x="14809" y="16439"/>
                  </a:cubicBezTo>
                  <a:cubicBezTo>
                    <a:pt x="14891" y="16439"/>
                    <a:pt x="15055" y="16630"/>
                    <a:pt x="15136" y="16630"/>
                  </a:cubicBezTo>
                  <a:cubicBezTo>
                    <a:pt x="15055" y="16439"/>
                    <a:pt x="14891" y="16439"/>
                    <a:pt x="14809" y="16248"/>
                  </a:cubicBezTo>
                  <a:cubicBezTo>
                    <a:pt x="14727" y="16057"/>
                    <a:pt x="14645" y="15865"/>
                    <a:pt x="14482" y="15865"/>
                  </a:cubicBezTo>
                  <a:cubicBezTo>
                    <a:pt x="14400" y="15674"/>
                    <a:pt x="14318" y="15483"/>
                    <a:pt x="14236" y="15292"/>
                  </a:cubicBezTo>
                  <a:cubicBezTo>
                    <a:pt x="14155" y="15101"/>
                    <a:pt x="14155" y="15101"/>
                    <a:pt x="14073" y="14910"/>
                  </a:cubicBezTo>
                  <a:cubicBezTo>
                    <a:pt x="14155" y="14719"/>
                    <a:pt x="14155" y="14527"/>
                    <a:pt x="14236" y="14527"/>
                  </a:cubicBezTo>
                  <a:cubicBezTo>
                    <a:pt x="14318" y="14336"/>
                    <a:pt x="14400" y="14145"/>
                    <a:pt x="14482" y="13954"/>
                  </a:cubicBezTo>
                  <a:cubicBezTo>
                    <a:pt x="14564" y="13763"/>
                    <a:pt x="14645" y="13572"/>
                    <a:pt x="14727" y="13572"/>
                  </a:cubicBezTo>
                  <a:cubicBezTo>
                    <a:pt x="14809" y="13381"/>
                    <a:pt x="14891" y="13381"/>
                    <a:pt x="15055" y="13190"/>
                  </a:cubicBezTo>
                  <a:cubicBezTo>
                    <a:pt x="14973" y="13190"/>
                    <a:pt x="14809" y="13190"/>
                    <a:pt x="14727" y="13190"/>
                  </a:cubicBezTo>
                  <a:cubicBezTo>
                    <a:pt x="14645" y="13190"/>
                    <a:pt x="14482" y="13381"/>
                    <a:pt x="14400" y="13572"/>
                  </a:cubicBezTo>
                  <a:cubicBezTo>
                    <a:pt x="14318" y="13763"/>
                    <a:pt x="14155" y="13954"/>
                    <a:pt x="14073" y="14145"/>
                  </a:cubicBezTo>
                  <a:cubicBezTo>
                    <a:pt x="13991" y="14336"/>
                    <a:pt x="13909" y="14527"/>
                    <a:pt x="13827" y="14910"/>
                  </a:cubicBezTo>
                  <a:lnTo>
                    <a:pt x="13745" y="15101"/>
                  </a:lnTo>
                  <a:lnTo>
                    <a:pt x="13827" y="15292"/>
                  </a:lnTo>
                  <a:cubicBezTo>
                    <a:pt x="13991" y="15101"/>
                    <a:pt x="14073" y="15292"/>
                    <a:pt x="14155" y="15483"/>
                  </a:cubicBezTo>
                  <a:close/>
                  <a:moveTo>
                    <a:pt x="14645" y="19880"/>
                  </a:moveTo>
                  <a:cubicBezTo>
                    <a:pt x="14727" y="19688"/>
                    <a:pt x="14809" y="19497"/>
                    <a:pt x="14891" y="19497"/>
                  </a:cubicBezTo>
                  <a:cubicBezTo>
                    <a:pt x="14727" y="19497"/>
                    <a:pt x="14645" y="19688"/>
                    <a:pt x="14645" y="19880"/>
                  </a:cubicBezTo>
                  <a:cubicBezTo>
                    <a:pt x="14482" y="19880"/>
                    <a:pt x="14400" y="19880"/>
                    <a:pt x="14318" y="20071"/>
                  </a:cubicBezTo>
                  <a:cubicBezTo>
                    <a:pt x="14155" y="20453"/>
                    <a:pt x="14073" y="20644"/>
                    <a:pt x="13909" y="21026"/>
                  </a:cubicBezTo>
                  <a:cubicBezTo>
                    <a:pt x="14073" y="20835"/>
                    <a:pt x="14236" y="20453"/>
                    <a:pt x="14400" y="20262"/>
                  </a:cubicBezTo>
                  <a:cubicBezTo>
                    <a:pt x="14482" y="20262"/>
                    <a:pt x="14564" y="20071"/>
                    <a:pt x="14645" y="19880"/>
                  </a:cubicBezTo>
                  <a:close/>
                  <a:moveTo>
                    <a:pt x="14645" y="20453"/>
                  </a:moveTo>
                  <a:cubicBezTo>
                    <a:pt x="14482" y="20835"/>
                    <a:pt x="14236" y="21218"/>
                    <a:pt x="14073" y="21600"/>
                  </a:cubicBezTo>
                  <a:cubicBezTo>
                    <a:pt x="14318" y="21409"/>
                    <a:pt x="14482" y="21026"/>
                    <a:pt x="14727" y="20644"/>
                  </a:cubicBezTo>
                  <a:cubicBezTo>
                    <a:pt x="14809" y="20453"/>
                    <a:pt x="14891" y="20262"/>
                    <a:pt x="15055" y="20071"/>
                  </a:cubicBezTo>
                  <a:cubicBezTo>
                    <a:pt x="15136" y="19880"/>
                    <a:pt x="15218" y="19688"/>
                    <a:pt x="15300" y="19497"/>
                  </a:cubicBezTo>
                  <a:cubicBezTo>
                    <a:pt x="15218" y="19688"/>
                    <a:pt x="15055" y="19879"/>
                    <a:pt x="14973" y="19879"/>
                  </a:cubicBezTo>
                  <a:cubicBezTo>
                    <a:pt x="14891" y="20262"/>
                    <a:pt x="14809" y="20453"/>
                    <a:pt x="14645" y="20453"/>
                  </a:cubicBezTo>
                  <a:close/>
                  <a:moveTo>
                    <a:pt x="14400" y="19497"/>
                  </a:moveTo>
                  <a:cubicBezTo>
                    <a:pt x="14318" y="19497"/>
                    <a:pt x="14155" y="19688"/>
                    <a:pt x="14073" y="19880"/>
                  </a:cubicBezTo>
                  <a:cubicBezTo>
                    <a:pt x="13991" y="20071"/>
                    <a:pt x="13909" y="20262"/>
                    <a:pt x="13827" y="20453"/>
                  </a:cubicBezTo>
                  <a:cubicBezTo>
                    <a:pt x="13909" y="20453"/>
                    <a:pt x="14073" y="20262"/>
                    <a:pt x="14155" y="20071"/>
                  </a:cubicBezTo>
                  <a:cubicBezTo>
                    <a:pt x="14318" y="19880"/>
                    <a:pt x="14318" y="19688"/>
                    <a:pt x="14400" y="19497"/>
                  </a:cubicBezTo>
                  <a:close/>
                  <a:moveTo>
                    <a:pt x="11618" y="11851"/>
                  </a:moveTo>
                  <a:cubicBezTo>
                    <a:pt x="11536" y="11660"/>
                    <a:pt x="11455" y="11469"/>
                    <a:pt x="11373" y="11278"/>
                  </a:cubicBezTo>
                  <a:cubicBezTo>
                    <a:pt x="11291" y="11087"/>
                    <a:pt x="11291" y="11087"/>
                    <a:pt x="11209" y="10896"/>
                  </a:cubicBezTo>
                  <a:cubicBezTo>
                    <a:pt x="11291" y="10704"/>
                    <a:pt x="11291" y="10513"/>
                    <a:pt x="11373" y="10513"/>
                  </a:cubicBezTo>
                  <a:cubicBezTo>
                    <a:pt x="11454" y="10322"/>
                    <a:pt x="11536" y="10131"/>
                    <a:pt x="11618" y="9940"/>
                  </a:cubicBezTo>
                  <a:cubicBezTo>
                    <a:pt x="11700" y="9749"/>
                    <a:pt x="11782" y="9558"/>
                    <a:pt x="11864" y="9558"/>
                  </a:cubicBezTo>
                  <a:cubicBezTo>
                    <a:pt x="11945" y="9366"/>
                    <a:pt x="12027" y="9366"/>
                    <a:pt x="12191" y="9175"/>
                  </a:cubicBezTo>
                  <a:cubicBezTo>
                    <a:pt x="12109" y="9175"/>
                    <a:pt x="11945" y="9175"/>
                    <a:pt x="11864" y="9175"/>
                  </a:cubicBezTo>
                  <a:cubicBezTo>
                    <a:pt x="11782" y="9175"/>
                    <a:pt x="11618" y="9366"/>
                    <a:pt x="11536" y="9558"/>
                  </a:cubicBezTo>
                  <a:cubicBezTo>
                    <a:pt x="11455" y="9749"/>
                    <a:pt x="11291" y="9940"/>
                    <a:pt x="11209" y="10131"/>
                  </a:cubicBezTo>
                  <a:cubicBezTo>
                    <a:pt x="11127" y="10322"/>
                    <a:pt x="11045" y="10513"/>
                    <a:pt x="10964" y="10896"/>
                  </a:cubicBezTo>
                  <a:lnTo>
                    <a:pt x="10882" y="11087"/>
                  </a:lnTo>
                  <a:lnTo>
                    <a:pt x="10964" y="11278"/>
                  </a:lnTo>
                  <a:cubicBezTo>
                    <a:pt x="11045" y="11469"/>
                    <a:pt x="11127" y="11852"/>
                    <a:pt x="11209" y="12043"/>
                  </a:cubicBezTo>
                  <a:cubicBezTo>
                    <a:pt x="11291" y="12234"/>
                    <a:pt x="11373" y="12425"/>
                    <a:pt x="11536" y="12616"/>
                  </a:cubicBezTo>
                  <a:cubicBezTo>
                    <a:pt x="11618" y="12807"/>
                    <a:pt x="11782" y="12807"/>
                    <a:pt x="11864" y="12998"/>
                  </a:cubicBezTo>
                  <a:cubicBezTo>
                    <a:pt x="11945" y="12998"/>
                    <a:pt x="12109" y="13190"/>
                    <a:pt x="12191" y="13190"/>
                  </a:cubicBezTo>
                  <a:cubicBezTo>
                    <a:pt x="12109" y="12998"/>
                    <a:pt x="11945" y="12998"/>
                    <a:pt x="11864" y="12807"/>
                  </a:cubicBezTo>
                  <a:cubicBezTo>
                    <a:pt x="11782" y="12234"/>
                    <a:pt x="11700" y="12042"/>
                    <a:pt x="11618" y="11851"/>
                  </a:cubicBezTo>
                  <a:close/>
                  <a:moveTo>
                    <a:pt x="13091" y="13763"/>
                  </a:moveTo>
                  <a:cubicBezTo>
                    <a:pt x="13009" y="13572"/>
                    <a:pt x="12927" y="13381"/>
                    <a:pt x="12845" y="13189"/>
                  </a:cubicBezTo>
                  <a:cubicBezTo>
                    <a:pt x="12764" y="12998"/>
                    <a:pt x="12764" y="12998"/>
                    <a:pt x="12682" y="12807"/>
                  </a:cubicBezTo>
                  <a:cubicBezTo>
                    <a:pt x="12764" y="12616"/>
                    <a:pt x="12764" y="12425"/>
                    <a:pt x="12845" y="12425"/>
                  </a:cubicBezTo>
                  <a:cubicBezTo>
                    <a:pt x="12927" y="12234"/>
                    <a:pt x="13009" y="12043"/>
                    <a:pt x="13091" y="11851"/>
                  </a:cubicBezTo>
                  <a:cubicBezTo>
                    <a:pt x="13173" y="11660"/>
                    <a:pt x="13254" y="11469"/>
                    <a:pt x="13336" y="11469"/>
                  </a:cubicBezTo>
                  <a:cubicBezTo>
                    <a:pt x="13418" y="11278"/>
                    <a:pt x="13500" y="11278"/>
                    <a:pt x="13664" y="11087"/>
                  </a:cubicBezTo>
                  <a:cubicBezTo>
                    <a:pt x="13582" y="11087"/>
                    <a:pt x="13418" y="11087"/>
                    <a:pt x="13336" y="11087"/>
                  </a:cubicBezTo>
                  <a:cubicBezTo>
                    <a:pt x="13255" y="11087"/>
                    <a:pt x="13091" y="11278"/>
                    <a:pt x="13009" y="11469"/>
                  </a:cubicBezTo>
                  <a:cubicBezTo>
                    <a:pt x="12927" y="11660"/>
                    <a:pt x="12764" y="11851"/>
                    <a:pt x="12682" y="12043"/>
                  </a:cubicBezTo>
                  <a:cubicBezTo>
                    <a:pt x="12600" y="12234"/>
                    <a:pt x="12518" y="12425"/>
                    <a:pt x="12436" y="12807"/>
                  </a:cubicBezTo>
                  <a:lnTo>
                    <a:pt x="12354" y="12998"/>
                  </a:lnTo>
                  <a:lnTo>
                    <a:pt x="12436" y="13190"/>
                  </a:lnTo>
                  <a:cubicBezTo>
                    <a:pt x="12518" y="13381"/>
                    <a:pt x="12600" y="13763"/>
                    <a:pt x="12682" y="13954"/>
                  </a:cubicBezTo>
                  <a:cubicBezTo>
                    <a:pt x="12764" y="14145"/>
                    <a:pt x="12845" y="14336"/>
                    <a:pt x="13009" y="14528"/>
                  </a:cubicBezTo>
                  <a:cubicBezTo>
                    <a:pt x="13091" y="14719"/>
                    <a:pt x="13255" y="14719"/>
                    <a:pt x="13336" y="14910"/>
                  </a:cubicBezTo>
                  <a:cubicBezTo>
                    <a:pt x="13418" y="14910"/>
                    <a:pt x="13582" y="15101"/>
                    <a:pt x="13664" y="15101"/>
                  </a:cubicBezTo>
                  <a:cubicBezTo>
                    <a:pt x="13582" y="14910"/>
                    <a:pt x="13418" y="14910"/>
                    <a:pt x="13336" y="14719"/>
                  </a:cubicBezTo>
                  <a:cubicBezTo>
                    <a:pt x="13336" y="14145"/>
                    <a:pt x="13173" y="13954"/>
                    <a:pt x="13091" y="13763"/>
                  </a:cubicBezTo>
                  <a:close/>
                  <a:moveTo>
                    <a:pt x="6136" y="17012"/>
                  </a:moveTo>
                  <a:cubicBezTo>
                    <a:pt x="6300" y="17012"/>
                    <a:pt x="6382" y="16821"/>
                    <a:pt x="6464" y="16630"/>
                  </a:cubicBezTo>
                  <a:cubicBezTo>
                    <a:pt x="6545" y="16439"/>
                    <a:pt x="6709" y="16248"/>
                    <a:pt x="6791" y="15865"/>
                  </a:cubicBezTo>
                  <a:cubicBezTo>
                    <a:pt x="6627" y="15865"/>
                    <a:pt x="6545" y="16057"/>
                    <a:pt x="6464" y="16248"/>
                  </a:cubicBezTo>
                  <a:cubicBezTo>
                    <a:pt x="6300" y="16630"/>
                    <a:pt x="6218" y="16821"/>
                    <a:pt x="6136" y="17012"/>
                  </a:cubicBezTo>
                  <a:close/>
                  <a:moveTo>
                    <a:pt x="12764" y="9940"/>
                  </a:moveTo>
                  <a:cubicBezTo>
                    <a:pt x="12845" y="10131"/>
                    <a:pt x="13009" y="10131"/>
                    <a:pt x="13091" y="10322"/>
                  </a:cubicBezTo>
                  <a:cubicBezTo>
                    <a:pt x="13173" y="10322"/>
                    <a:pt x="13336" y="10513"/>
                    <a:pt x="13418" y="10513"/>
                  </a:cubicBezTo>
                  <a:cubicBezTo>
                    <a:pt x="13336" y="10322"/>
                    <a:pt x="13173" y="10322"/>
                    <a:pt x="13091" y="10131"/>
                  </a:cubicBezTo>
                  <a:cubicBezTo>
                    <a:pt x="13009" y="9940"/>
                    <a:pt x="12927" y="9749"/>
                    <a:pt x="12764" y="9749"/>
                  </a:cubicBezTo>
                  <a:cubicBezTo>
                    <a:pt x="12682" y="9558"/>
                    <a:pt x="12600" y="9366"/>
                    <a:pt x="12518" y="9175"/>
                  </a:cubicBezTo>
                  <a:cubicBezTo>
                    <a:pt x="12436" y="8984"/>
                    <a:pt x="12436" y="8984"/>
                    <a:pt x="12355" y="8793"/>
                  </a:cubicBezTo>
                  <a:cubicBezTo>
                    <a:pt x="12436" y="8602"/>
                    <a:pt x="12436" y="8411"/>
                    <a:pt x="12518" y="8411"/>
                  </a:cubicBezTo>
                  <a:cubicBezTo>
                    <a:pt x="12600" y="8220"/>
                    <a:pt x="12682" y="8029"/>
                    <a:pt x="12764" y="7837"/>
                  </a:cubicBezTo>
                  <a:cubicBezTo>
                    <a:pt x="12845" y="7646"/>
                    <a:pt x="12927" y="7455"/>
                    <a:pt x="13009" y="7455"/>
                  </a:cubicBezTo>
                  <a:cubicBezTo>
                    <a:pt x="13091" y="7264"/>
                    <a:pt x="13173" y="7264"/>
                    <a:pt x="13336" y="7073"/>
                  </a:cubicBezTo>
                  <a:cubicBezTo>
                    <a:pt x="13255" y="7073"/>
                    <a:pt x="13091" y="7073"/>
                    <a:pt x="13009" y="7073"/>
                  </a:cubicBezTo>
                  <a:cubicBezTo>
                    <a:pt x="12927" y="7073"/>
                    <a:pt x="12764" y="7264"/>
                    <a:pt x="12682" y="7455"/>
                  </a:cubicBezTo>
                  <a:cubicBezTo>
                    <a:pt x="12600" y="7646"/>
                    <a:pt x="12436" y="7837"/>
                    <a:pt x="12355" y="8029"/>
                  </a:cubicBezTo>
                  <a:cubicBezTo>
                    <a:pt x="12273" y="8220"/>
                    <a:pt x="12191" y="8411"/>
                    <a:pt x="12109" y="8793"/>
                  </a:cubicBezTo>
                  <a:lnTo>
                    <a:pt x="12027" y="8984"/>
                  </a:lnTo>
                  <a:lnTo>
                    <a:pt x="12109" y="9175"/>
                  </a:lnTo>
                  <a:cubicBezTo>
                    <a:pt x="12191" y="9366"/>
                    <a:pt x="12273" y="9749"/>
                    <a:pt x="12355" y="9940"/>
                  </a:cubicBezTo>
                  <a:cubicBezTo>
                    <a:pt x="12600" y="9748"/>
                    <a:pt x="12682" y="9748"/>
                    <a:pt x="12764" y="994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78886551-CE8D-4389-93C2-EAC8DE1C547F}"/>
                </a:ext>
              </a:extLst>
            </p:cNvPr>
            <p:cNvSpPr/>
            <p:nvPr/>
          </p:nvSpPr>
          <p:spPr>
            <a:xfrm>
              <a:off x="2073650" y="5408799"/>
              <a:ext cx="27454" cy="26786"/>
            </a:xfrm>
            <a:custGeom>
              <a:avLst/>
              <a:gdLst/>
              <a:ahLst/>
              <a:cxnLst>
                <a:cxn ang="0">
                  <a:pos x="wd2" y="hd2"/>
                </a:cxn>
                <a:cxn ang="5400000">
                  <a:pos x="wd2" y="hd2"/>
                </a:cxn>
                <a:cxn ang="10800000">
                  <a:pos x="wd2" y="hd2"/>
                </a:cxn>
                <a:cxn ang="16200000">
                  <a:pos x="wd2" y="hd2"/>
                </a:cxn>
              </a:cxnLst>
              <a:rect l="0" t="0" r="r" b="b"/>
              <a:pathLst>
                <a:path w="21600" h="17559" extrusionOk="0">
                  <a:moveTo>
                    <a:pt x="21600" y="9458"/>
                  </a:moveTo>
                  <a:cubicBezTo>
                    <a:pt x="21600" y="7658"/>
                    <a:pt x="21600" y="7658"/>
                    <a:pt x="21600" y="9458"/>
                  </a:cubicBezTo>
                  <a:cubicBezTo>
                    <a:pt x="21600" y="9458"/>
                    <a:pt x="19441" y="9458"/>
                    <a:pt x="19441" y="9458"/>
                  </a:cubicBezTo>
                  <a:cubicBezTo>
                    <a:pt x="15122" y="9458"/>
                    <a:pt x="12959" y="7658"/>
                    <a:pt x="12959" y="4057"/>
                  </a:cubicBezTo>
                  <a:cubicBezTo>
                    <a:pt x="12959" y="2258"/>
                    <a:pt x="12959" y="2258"/>
                    <a:pt x="15119" y="458"/>
                  </a:cubicBezTo>
                  <a:cubicBezTo>
                    <a:pt x="8638" y="-1341"/>
                    <a:pt x="0" y="2258"/>
                    <a:pt x="0" y="9458"/>
                  </a:cubicBezTo>
                  <a:cubicBezTo>
                    <a:pt x="0" y="20259"/>
                    <a:pt x="21600" y="20259"/>
                    <a:pt x="21600" y="9458"/>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1" name="Group 60">
            <a:extLst>
              <a:ext uri="{FF2B5EF4-FFF2-40B4-BE49-F238E27FC236}">
                <a16:creationId xmlns:a16="http://schemas.microsoft.com/office/drawing/2014/main" id="{ACF910D4-6F93-4C46-A085-86D741492FDE}"/>
              </a:ext>
            </a:extLst>
          </p:cNvPr>
          <p:cNvGrpSpPr/>
          <p:nvPr/>
        </p:nvGrpSpPr>
        <p:grpSpPr>
          <a:xfrm>
            <a:off x="1469651" y="1263186"/>
            <a:ext cx="870306" cy="332202"/>
            <a:chOff x="1469651" y="1263186"/>
            <a:chExt cx="870306" cy="332202"/>
          </a:xfrm>
        </p:grpSpPr>
        <p:sp>
          <p:nvSpPr>
            <p:cNvPr id="39" name="Shape">
              <a:extLst>
                <a:ext uri="{FF2B5EF4-FFF2-40B4-BE49-F238E27FC236}">
                  <a16:creationId xmlns:a16="http://schemas.microsoft.com/office/drawing/2014/main" id="{3F11BCBB-FC27-4663-A44E-04A19217AE2D}"/>
                </a:ext>
              </a:extLst>
            </p:cNvPr>
            <p:cNvSpPr/>
            <p:nvPr/>
          </p:nvSpPr>
          <p:spPr>
            <a:xfrm>
              <a:off x="1469651" y="1263186"/>
              <a:ext cx="870306" cy="332202"/>
            </a:xfrm>
            <a:custGeom>
              <a:avLst/>
              <a:gdLst/>
              <a:ahLst/>
              <a:cxnLst>
                <a:cxn ang="0">
                  <a:pos x="wd2" y="hd2"/>
                </a:cxn>
                <a:cxn ang="5400000">
                  <a:pos x="wd2" y="hd2"/>
                </a:cxn>
                <a:cxn ang="10800000">
                  <a:pos x="wd2" y="hd2"/>
                </a:cxn>
                <a:cxn ang="16200000">
                  <a:pos x="wd2" y="hd2"/>
                </a:cxn>
              </a:cxnLst>
              <a:rect l="0" t="0" r="r" b="b"/>
              <a:pathLst>
                <a:path w="21600" h="21600" extrusionOk="0">
                  <a:moveTo>
                    <a:pt x="7086" y="15888"/>
                  </a:moveTo>
                  <a:cubicBezTo>
                    <a:pt x="8517" y="17494"/>
                    <a:pt x="10493" y="18922"/>
                    <a:pt x="12606" y="18922"/>
                  </a:cubicBezTo>
                  <a:lnTo>
                    <a:pt x="12878" y="21600"/>
                  </a:lnTo>
                  <a:lnTo>
                    <a:pt x="14650" y="18744"/>
                  </a:lnTo>
                  <a:cubicBezTo>
                    <a:pt x="18398" y="17494"/>
                    <a:pt x="21600" y="13032"/>
                    <a:pt x="21600" y="11246"/>
                  </a:cubicBezTo>
                  <a:cubicBezTo>
                    <a:pt x="21600" y="9640"/>
                    <a:pt x="18057" y="4284"/>
                    <a:pt x="14037" y="3392"/>
                  </a:cubicBezTo>
                  <a:lnTo>
                    <a:pt x="11992" y="0"/>
                  </a:lnTo>
                  <a:lnTo>
                    <a:pt x="10970" y="3749"/>
                  </a:lnTo>
                  <a:cubicBezTo>
                    <a:pt x="8654" y="4820"/>
                    <a:pt x="6269" y="7676"/>
                    <a:pt x="5247" y="9640"/>
                  </a:cubicBezTo>
                  <a:lnTo>
                    <a:pt x="341" y="3749"/>
                  </a:lnTo>
                  <a:lnTo>
                    <a:pt x="2862" y="11068"/>
                  </a:lnTo>
                  <a:lnTo>
                    <a:pt x="0" y="18208"/>
                  </a:lnTo>
                  <a:lnTo>
                    <a:pt x="5383" y="13567"/>
                  </a:lnTo>
                  <a:cubicBezTo>
                    <a:pt x="5587" y="13924"/>
                    <a:pt x="5860" y="14459"/>
                    <a:pt x="6201" y="14995"/>
                  </a:cubicBezTo>
                  <a:lnTo>
                    <a:pt x="6201" y="17494"/>
                  </a:lnTo>
                  <a:cubicBezTo>
                    <a:pt x="6133" y="17137"/>
                    <a:pt x="6609" y="16602"/>
                    <a:pt x="7086" y="15888"/>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799CF303-EA9E-4109-AE51-DC30BC94151C}"/>
                </a:ext>
              </a:extLst>
            </p:cNvPr>
            <p:cNvSpPr/>
            <p:nvPr/>
          </p:nvSpPr>
          <p:spPr>
            <a:xfrm>
              <a:off x="1524560" y="1263188"/>
              <a:ext cx="724798" cy="312978"/>
            </a:xfrm>
            <a:custGeom>
              <a:avLst/>
              <a:gdLst/>
              <a:ahLst/>
              <a:cxnLst>
                <a:cxn ang="0">
                  <a:pos x="wd2" y="hd2"/>
                </a:cxn>
                <a:cxn ang="5400000">
                  <a:pos x="wd2" y="hd2"/>
                </a:cxn>
                <a:cxn ang="10800000">
                  <a:pos x="wd2" y="hd2"/>
                </a:cxn>
                <a:cxn ang="16200000">
                  <a:pos x="wd2" y="hd2"/>
                </a:cxn>
              </a:cxnLst>
              <a:rect l="0" t="0" r="r" b="b"/>
              <a:pathLst>
                <a:path w="21600" h="21600" extrusionOk="0">
                  <a:moveTo>
                    <a:pt x="21518" y="9663"/>
                  </a:moveTo>
                  <a:cubicBezTo>
                    <a:pt x="21518" y="9663"/>
                    <a:pt x="21518" y="9853"/>
                    <a:pt x="21518" y="9853"/>
                  </a:cubicBezTo>
                  <a:cubicBezTo>
                    <a:pt x="21436" y="11179"/>
                    <a:pt x="21027" y="12126"/>
                    <a:pt x="20454" y="12126"/>
                  </a:cubicBezTo>
                  <a:cubicBezTo>
                    <a:pt x="19882" y="12126"/>
                    <a:pt x="19391" y="10989"/>
                    <a:pt x="19473" y="9663"/>
                  </a:cubicBezTo>
                  <a:cubicBezTo>
                    <a:pt x="19473" y="8337"/>
                    <a:pt x="19964" y="7200"/>
                    <a:pt x="20536" y="7200"/>
                  </a:cubicBezTo>
                  <a:cubicBezTo>
                    <a:pt x="21109" y="7200"/>
                    <a:pt x="21518" y="8147"/>
                    <a:pt x="21600" y="9473"/>
                  </a:cubicBezTo>
                  <a:cubicBezTo>
                    <a:pt x="21518" y="9474"/>
                    <a:pt x="21518" y="9663"/>
                    <a:pt x="21518" y="9663"/>
                  </a:cubicBezTo>
                  <a:close/>
                  <a:moveTo>
                    <a:pt x="1309" y="7200"/>
                  </a:moveTo>
                  <a:cubicBezTo>
                    <a:pt x="1636" y="7579"/>
                    <a:pt x="1964" y="7958"/>
                    <a:pt x="2291" y="8337"/>
                  </a:cubicBezTo>
                  <a:cubicBezTo>
                    <a:pt x="2618" y="8716"/>
                    <a:pt x="2945" y="9095"/>
                    <a:pt x="3273" y="9284"/>
                  </a:cubicBezTo>
                  <a:lnTo>
                    <a:pt x="3764" y="9853"/>
                  </a:lnTo>
                  <a:cubicBezTo>
                    <a:pt x="3927" y="10042"/>
                    <a:pt x="4091" y="10231"/>
                    <a:pt x="4254" y="10421"/>
                  </a:cubicBezTo>
                  <a:cubicBezTo>
                    <a:pt x="4009" y="9853"/>
                    <a:pt x="3600" y="9474"/>
                    <a:pt x="3354" y="9095"/>
                  </a:cubicBezTo>
                  <a:cubicBezTo>
                    <a:pt x="3027" y="8716"/>
                    <a:pt x="2700" y="8337"/>
                    <a:pt x="2373" y="7958"/>
                  </a:cubicBezTo>
                  <a:cubicBezTo>
                    <a:pt x="2045" y="7579"/>
                    <a:pt x="1718" y="7200"/>
                    <a:pt x="1391" y="7011"/>
                  </a:cubicBezTo>
                  <a:cubicBezTo>
                    <a:pt x="1064" y="6632"/>
                    <a:pt x="736" y="6442"/>
                    <a:pt x="409" y="6063"/>
                  </a:cubicBezTo>
                  <a:cubicBezTo>
                    <a:pt x="573" y="6253"/>
                    <a:pt x="736" y="6442"/>
                    <a:pt x="900" y="6632"/>
                  </a:cubicBezTo>
                  <a:lnTo>
                    <a:pt x="1309" y="7200"/>
                  </a:lnTo>
                  <a:close/>
                  <a:moveTo>
                    <a:pt x="12436" y="2463"/>
                  </a:moveTo>
                  <a:cubicBezTo>
                    <a:pt x="12518" y="2652"/>
                    <a:pt x="12600" y="2652"/>
                    <a:pt x="12682" y="2842"/>
                  </a:cubicBezTo>
                  <a:cubicBezTo>
                    <a:pt x="12682" y="2652"/>
                    <a:pt x="12600" y="2463"/>
                    <a:pt x="12518" y="2273"/>
                  </a:cubicBezTo>
                  <a:cubicBezTo>
                    <a:pt x="12436" y="2084"/>
                    <a:pt x="12355" y="2084"/>
                    <a:pt x="12273" y="1895"/>
                  </a:cubicBezTo>
                  <a:cubicBezTo>
                    <a:pt x="12273" y="2274"/>
                    <a:pt x="12355" y="2274"/>
                    <a:pt x="12436" y="2463"/>
                  </a:cubicBezTo>
                  <a:close/>
                  <a:moveTo>
                    <a:pt x="3191" y="13832"/>
                  </a:moveTo>
                  <a:cubicBezTo>
                    <a:pt x="2864" y="14021"/>
                    <a:pt x="2455" y="14400"/>
                    <a:pt x="2127" y="14590"/>
                  </a:cubicBezTo>
                  <a:cubicBezTo>
                    <a:pt x="1800" y="14968"/>
                    <a:pt x="1391" y="15158"/>
                    <a:pt x="1064" y="15537"/>
                  </a:cubicBezTo>
                  <a:lnTo>
                    <a:pt x="491" y="15916"/>
                  </a:lnTo>
                  <a:cubicBezTo>
                    <a:pt x="327" y="16105"/>
                    <a:pt x="164" y="16295"/>
                    <a:pt x="0" y="16484"/>
                  </a:cubicBezTo>
                  <a:cubicBezTo>
                    <a:pt x="164" y="16295"/>
                    <a:pt x="327" y="16295"/>
                    <a:pt x="573" y="16105"/>
                  </a:cubicBezTo>
                  <a:lnTo>
                    <a:pt x="1145" y="15727"/>
                  </a:lnTo>
                  <a:cubicBezTo>
                    <a:pt x="1473" y="15537"/>
                    <a:pt x="1882" y="15158"/>
                    <a:pt x="2209" y="14969"/>
                  </a:cubicBezTo>
                  <a:cubicBezTo>
                    <a:pt x="2536" y="14590"/>
                    <a:pt x="2945" y="14400"/>
                    <a:pt x="3273" y="14021"/>
                  </a:cubicBezTo>
                  <a:lnTo>
                    <a:pt x="3845" y="13642"/>
                  </a:lnTo>
                  <a:cubicBezTo>
                    <a:pt x="4009" y="13453"/>
                    <a:pt x="4173" y="13264"/>
                    <a:pt x="4336" y="13074"/>
                  </a:cubicBezTo>
                  <a:cubicBezTo>
                    <a:pt x="4173" y="13263"/>
                    <a:pt x="4009" y="13263"/>
                    <a:pt x="3764" y="13453"/>
                  </a:cubicBezTo>
                  <a:lnTo>
                    <a:pt x="3191" y="13832"/>
                  </a:lnTo>
                  <a:close/>
                  <a:moveTo>
                    <a:pt x="1227" y="8526"/>
                  </a:moveTo>
                  <a:cubicBezTo>
                    <a:pt x="1718" y="9095"/>
                    <a:pt x="2209" y="9474"/>
                    <a:pt x="2700" y="9853"/>
                  </a:cubicBezTo>
                  <a:cubicBezTo>
                    <a:pt x="3191" y="10231"/>
                    <a:pt x="3682" y="10611"/>
                    <a:pt x="4255" y="10989"/>
                  </a:cubicBezTo>
                  <a:cubicBezTo>
                    <a:pt x="3764" y="10421"/>
                    <a:pt x="3273" y="10042"/>
                    <a:pt x="2782" y="9663"/>
                  </a:cubicBezTo>
                  <a:cubicBezTo>
                    <a:pt x="2291" y="9284"/>
                    <a:pt x="1800" y="8905"/>
                    <a:pt x="1227" y="8526"/>
                  </a:cubicBezTo>
                  <a:close/>
                  <a:moveTo>
                    <a:pt x="900" y="14021"/>
                  </a:moveTo>
                  <a:cubicBezTo>
                    <a:pt x="1473" y="13832"/>
                    <a:pt x="2045" y="13642"/>
                    <a:pt x="2618" y="13263"/>
                  </a:cubicBezTo>
                  <a:cubicBezTo>
                    <a:pt x="3191" y="13074"/>
                    <a:pt x="3764" y="12695"/>
                    <a:pt x="4336" y="12316"/>
                  </a:cubicBezTo>
                  <a:cubicBezTo>
                    <a:pt x="3764" y="12505"/>
                    <a:pt x="3191" y="12695"/>
                    <a:pt x="2618" y="13074"/>
                  </a:cubicBezTo>
                  <a:cubicBezTo>
                    <a:pt x="2045" y="13453"/>
                    <a:pt x="1473" y="13642"/>
                    <a:pt x="900" y="14021"/>
                  </a:cubicBezTo>
                  <a:close/>
                  <a:moveTo>
                    <a:pt x="2045" y="11369"/>
                  </a:moveTo>
                  <a:cubicBezTo>
                    <a:pt x="2455" y="11558"/>
                    <a:pt x="2782" y="11558"/>
                    <a:pt x="3191" y="11747"/>
                  </a:cubicBezTo>
                  <a:cubicBezTo>
                    <a:pt x="3600" y="11747"/>
                    <a:pt x="3927" y="11937"/>
                    <a:pt x="4336" y="11747"/>
                  </a:cubicBezTo>
                  <a:cubicBezTo>
                    <a:pt x="3927" y="11558"/>
                    <a:pt x="3600" y="11369"/>
                    <a:pt x="3191" y="11369"/>
                  </a:cubicBezTo>
                  <a:cubicBezTo>
                    <a:pt x="2782" y="11369"/>
                    <a:pt x="2373" y="11369"/>
                    <a:pt x="2045" y="11369"/>
                  </a:cubicBezTo>
                  <a:close/>
                  <a:moveTo>
                    <a:pt x="13500" y="1326"/>
                  </a:moveTo>
                  <a:cubicBezTo>
                    <a:pt x="13745" y="1705"/>
                    <a:pt x="13991" y="2084"/>
                    <a:pt x="14236" y="2463"/>
                  </a:cubicBezTo>
                  <a:cubicBezTo>
                    <a:pt x="14073" y="1895"/>
                    <a:pt x="13827" y="1516"/>
                    <a:pt x="13582" y="1137"/>
                  </a:cubicBezTo>
                  <a:cubicBezTo>
                    <a:pt x="13336" y="758"/>
                    <a:pt x="13091" y="379"/>
                    <a:pt x="12845" y="0"/>
                  </a:cubicBezTo>
                  <a:cubicBezTo>
                    <a:pt x="13091" y="568"/>
                    <a:pt x="13254" y="947"/>
                    <a:pt x="13500" y="1326"/>
                  </a:cubicBezTo>
                  <a:close/>
                  <a:moveTo>
                    <a:pt x="13909" y="6063"/>
                  </a:moveTo>
                  <a:cubicBezTo>
                    <a:pt x="13827" y="6253"/>
                    <a:pt x="13745" y="6442"/>
                    <a:pt x="13664" y="6821"/>
                  </a:cubicBezTo>
                  <a:lnTo>
                    <a:pt x="13582" y="7010"/>
                  </a:lnTo>
                  <a:lnTo>
                    <a:pt x="13664" y="7200"/>
                  </a:lnTo>
                  <a:cubicBezTo>
                    <a:pt x="13745" y="7389"/>
                    <a:pt x="13827" y="7768"/>
                    <a:pt x="13909" y="7958"/>
                  </a:cubicBezTo>
                  <a:cubicBezTo>
                    <a:pt x="13991" y="8147"/>
                    <a:pt x="14073" y="8337"/>
                    <a:pt x="14236" y="8526"/>
                  </a:cubicBezTo>
                  <a:cubicBezTo>
                    <a:pt x="14318" y="8716"/>
                    <a:pt x="14482" y="8716"/>
                    <a:pt x="14564" y="8905"/>
                  </a:cubicBezTo>
                  <a:cubicBezTo>
                    <a:pt x="14645" y="8905"/>
                    <a:pt x="14809" y="9095"/>
                    <a:pt x="14891" y="9095"/>
                  </a:cubicBezTo>
                  <a:cubicBezTo>
                    <a:pt x="14809" y="8905"/>
                    <a:pt x="14645" y="8905"/>
                    <a:pt x="14564" y="8716"/>
                  </a:cubicBezTo>
                  <a:cubicBezTo>
                    <a:pt x="14482" y="8526"/>
                    <a:pt x="14400" y="8337"/>
                    <a:pt x="14236" y="8337"/>
                  </a:cubicBezTo>
                  <a:cubicBezTo>
                    <a:pt x="14155" y="8148"/>
                    <a:pt x="14073" y="7958"/>
                    <a:pt x="13991" y="7768"/>
                  </a:cubicBezTo>
                  <a:cubicBezTo>
                    <a:pt x="13909" y="7579"/>
                    <a:pt x="13909" y="7579"/>
                    <a:pt x="13827" y="7390"/>
                  </a:cubicBezTo>
                  <a:cubicBezTo>
                    <a:pt x="13909" y="7200"/>
                    <a:pt x="13909" y="7011"/>
                    <a:pt x="13991" y="7011"/>
                  </a:cubicBezTo>
                  <a:cubicBezTo>
                    <a:pt x="14073" y="6821"/>
                    <a:pt x="14154" y="6632"/>
                    <a:pt x="14236" y="6442"/>
                  </a:cubicBezTo>
                  <a:cubicBezTo>
                    <a:pt x="14318" y="6253"/>
                    <a:pt x="14400" y="6063"/>
                    <a:pt x="14482" y="6063"/>
                  </a:cubicBezTo>
                  <a:cubicBezTo>
                    <a:pt x="14564" y="5874"/>
                    <a:pt x="14645" y="5874"/>
                    <a:pt x="14809" y="5684"/>
                  </a:cubicBezTo>
                  <a:cubicBezTo>
                    <a:pt x="14727" y="5684"/>
                    <a:pt x="14564" y="5684"/>
                    <a:pt x="14482" y="5684"/>
                  </a:cubicBezTo>
                  <a:cubicBezTo>
                    <a:pt x="14400" y="5684"/>
                    <a:pt x="14236" y="5874"/>
                    <a:pt x="14155" y="6063"/>
                  </a:cubicBezTo>
                  <a:cubicBezTo>
                    <a:pt x="14073" y="5684"/>
                    <a:pt x="13991" y="5874"/>
                    <a:pt x="13909" y="6063"/>
                  </a:cubicBezTo>
                  <a:close/>
                  <a:moveTo>
                    <a:pt x="13009" y="1705"/>
                  </a:moveTo>
                  <a:cubicBezTo>
                    <a:pt x="13173" y="2084"/>
                    <a:pt x="13255" y="2274"/>
                    <a:pt x="13500" y="2463"/>
                  </a:cubicBezTo>
                  <a:cubicBezTo>
                    <a:pt x="13418" y="2084"/>
                    <a:pt x="13254" y="1705"/>
                    <a:pt x="13091" y="1516"/>
                  </a:cubicBezTo>
                  <a:cubicBezTo>
                    <a:pt x="12927" y="1137"/>
                    <a:pt x="12845" y="947"/>
                    <a:pt x="12600" y="758"/>
                  </a:cubicBezTo>
                  <a:cubicBezTo>
                    <a:pt x="12764" y="1137"/>
                    <a:pt x="12927" y="1516"/>
                    <a:pt x="13009" y="1705"/>
                  </a:cubicBezTo>
                  <a:close/>
                  <a:moveTo>
                    <a:pt x="12682" y="2084"/>
                  </a:moveTo>
                  <a:cubicBezTo>
                    <a:pt x="12764" y="2274"/>
                    <a:pt x="12845" y="2463"/>
                    <a:pt x="13009" y="2463"/>
                  </a:cubicBezTo>
                  <a:cubicBezTo>
                    <a:pt x="12927" y="2274"/>
                    <a:pt x="12846" y="1895"/>
                    <a:pt x="12764" y="1705"/>
                  </a:cubicBezTo>
                  <a:cubicBezTo>
                    <a:pt x="12682" y="1516"/>
                    <a:pt x="12600" y="1326"/>
                    <a:pt x="12436" y="1326"/>
                  </a:cubicBezTo>
                  <a:cubicBezTo>
                    <a:pt x="12518" y="1705"/>
                    <a:pt x="12600" y="1895"/>
                    <a:pt x="12682" y="2084"/>
                  </a:cubicBezTo>
                  <a:close/>
                  <a:moveTo>
                    <a:pt x="17918" y="14021"/>
                  </a:moveTo>
                  <a:cubicBezTo>
                    <a:pt x="17673" y="13263"/>
                    <a:pt x="17591" y="12316"/>
                    <a:pt x="17509" y="11179"/>
                  </a:cubicBezTo>
                  <a:cubicBezTo>
                    <a:pt x="17427" y="10232"/>
                    <a:pt x="17509" y="9284"/>
                    <a:pt x="17591" y="8337"/>
                  </a:cubicBezTo>
                  <a:cubicBezTo>
                    <a:pt x="17673" y="7390"/>
                    <a:pt x="17918" y="6442"/>
                    <a:pt x="18245" y="5874"/>
                  </a:cubicBezTo>
                  <a:cubicBezTo>
                    <a:pt x="17836" y="6442"/>
                    <a:pt x="17591" y="7200"/>
                    <a:pt x="17427" y="8337"/>
                  </a:cubicBezTo>
                  <a:cubicBezTo>
                    <a:pt x="17264" y="9284"/>
                    <a:pt x="17182" y="10421"/>
                    <a:pt x="17264" y="11369"/>
                  </a:cubicBezTo>
                  <a:cubicBezTo>
                    <a:pt x="17345" y="12505"/>
                    <a:pt x="17427" y="13453"/>
                    <a:pt x="17755" y="14400"/>
                  </a:cubicBezTo>
                  <a:cubicBezTo>
                    <a:pt x="17918" y="14779"/>
                    <a:pt x="18082" y="15158"/>
                    <a:pt x="18245" y="15537"/>
                  </a:cubicBezTo>
                  <a:cubicBezTo>
                    <a:pt x="18409" y="15916"/>
                    <a:pt x="18655" y="16105"/>
                    <a:pt x="18900" y="16105"/>
                  </a:cubicBezTo>
                  <a:cubicBezTo>
                    <a:pt x="18491" y="15537"/>
                    <a:pt x="18164" y="14779"/>
                    <a:pt x="17918" y="14021"/>
                  </a:cubicBezTo>
                  <a:close/>
                  <a:moveTo>
                    <a:pt x="6055" y="14779"/>
                  </a:moveTo>
                  <a:cubicBezTo>
                    <a:pt x="5973" y="15158"/>
                    <a:pt x="5973" y="15537"/>
                    <a:pt x="5891" y="15916"/>
                  </a:cubicBezTo>
                  <a:cubicBezTo>
                    <a:pt x="5891" y="16295"/>
                    <a:pt x="5891" y="16674"/>
                    <a:pt x="5891" y="17053"/>
                  </a:cubicBezTo>
                  <a:cubicBezTo>
                    <a:pt x="5973" y="16674"/>
                    <a:pt x="5973" y="16295"/>
                    <a:pt x="6055" y="15916"/>
                  </a:cubicBezTo>
                  <a:cubicBezTo>
                    <a:pt x="6136" y="15537"/>
                    <a:pt x="6136" y="15347"/>
                    <a:pt x="6055" y="14779"/>
                  </a:cubicBezTo>
                  <a:close/>
                  <a:moveTo>
                    <a:pt x="14236" y="12126"/>
                  </a:moveTo>
                  <a:cubicBezTo>
                    <a:pt x="14318" y="12316"/>
                    <a:pt x="14482" y="12316"/>
                    <a:pt x="14564" y="12505"/>
                  </a:cubicBezTo>
                  <a:cubicBezTo>
                    <a:pt x="14645" y="12505"/>
                    <a:pt x="14809" y="12695"/>
                    <a:pt x="14891" y="12695"/>
                  </a:cubicBezTo>
                  <a:cubicBezTo>
                    <a:pt x="14809" y="12505"/>
                    <a:pt x="14645" y="12505"/>
                    <a:pt x="14564" y="12316"/>
                  </a:cubicBezTo>
                  <a:cubicBezTo>
                    <a:pt x="14482" y="12126"/>
                    <a:pt x="14400" y="11937"/>
                    <a:pt x="14236" y="11937"/>
                  </a:cubicBezTo>
                  <a:cubicBezTo>
                    <a:pt x="14155" y="11748"/>
                    <a:pt x="14073" y="11558"/>
                    <a:pt x="13991" y="11369"/>
                  </a:cubicBezTo>
                  <a:cubicBezTo>
                    <a:pt x="13909" y="11179"/>
                    <a:pt x="13909" y="11179"/>
                    <a:pt x="13827" y="10990"/>
                  </a:cubicBezTo>
                  <a:cubicBezTo>
                    <a:pt x="13909" y="10800"/>
                    <a:pt x="13909" y="10611"/>
                    <a:pt x="13991" y="10611"/>
                  </a:cubicBezTo>
                  <a:cubicBezTo>
                    <a:pt x="14073" y="10421"/>
                    <a:pt x="14154" y="10232"/>
                    <a:pt x="14236" y="10042"/>
                  </a:cubicBezTo>
                  <a:cubicBezTo>
                    <a:pt x="14318" y="9853"/>
                    <a:pt x="14400" y="9663"/>
                    <a:pt x="14482" y="9663"/>
                  </a:cubicBezTo>
                  <a:cubicBezTo>
                    <a:pt x="14564" y="9474"/>
                    <a:pt x="14645" y="9474"/>
                    <a:pt x="14809" y="9285"/>
                  </a:cubicBezTo>
                  <a:cubicBezTo>
                    <a:pt x="14727" y="9285"/>
                    <a:pt x="14564" y="9285"/>
                    <a:pt x="14482" y="9285"/>
                  </a:cubicBezTo>
                  <a:cubicBezTo>
                    <a:pt x="14400" y="9285"/>
                    <a:pt x="14236" y="9474"/>
                    <a:pt x="14155" y="9663"/>
                  </a:cubicBezTo>
                  <a:cubicBezTo>
                    <a:pt x="14073" y="9853"/>
                    <a:pt x="13909" y="10042"/>
                    <a:pt x="13827" y="10232"/>
                  </a:cubicBezTo>
                  <a:cubicBezTo>
                    <a:pt x="13745" y="10421"/>
                    <a:pt x="13664" y="10611"/>
                    <a:pt x="13582" y="10990"/>
                  </a:cubicBezTo>
                  <a:lnTo>
                    <a:pt x="13500" y="11179"/>
                  </a:lnTo>
                  <a:lnTo>
                    <a:pt x="13582" y="11369"/>
                  </a:lnTo>
                  <a:cubicBezTo>
                    <a:pt x="13664" y="11558"/>
                    <a:pt x="13745" y="11937"/>
                    <a:pt x="13827" y="12127"/>
                  </a:cubicBezTo>
                  <a:cubicBezTo>
                    <a:pt x="13991" y="11747"/>
                    <a:pt x="14154" y="11937"/>
                    <a:pt x="14236" y="12126"/>
                  </a:cubicBezTo>
                  <a:close/>
                  <a:moveTo>
                    <a:pt x="14154" y="15537"/>
                  </a:moveTo>
                  <a:cubicBezTo>
                    <a:pt x="14236" y="15726"/>
                    <a:pt x="14318" y="15916"/>
                    <a:pt x="14482" y="16105"/>
                  </a:cubicBezTo>
                  <a:cubicBezTo>
                    <a:pt x="14564" y="16295"/>
                    <a:pt x="14727" y="16295"/>
                    <a:pt x="14809" y="16484"/>
                  </a:cubicBezTo>
                  <a:cubicBezTo>
                    <a:pt x="14891" y="16484"/>
                    <a:pt x="15055" y="16674"/>
                    <a:pt x="15136" y="16674"/>
                  </a:cubicBezTo>
                  <a:cubicBezTo>
                    <a:pt x="15055" y="16484"/>
                    <a:pt x="14891" y="16484"/>
                    <a:pt x="14809" y="16295"/>
                  </a:cubicBezTo>
                  <a:cubicBezTo>
                    <a:pt x="14727" y="16105"/>
                    <a:pt x="14645" y="15916"/>
                    <a:pt x="14482" y="15916"/>
                  </a:cubicBezTo>
                  <a:cubicBezTo>
                    <a:pt x="14400" y="15727"/>
                    <a:pt x="14318" y="15537"/>
                    <a:pt x="14236" y="15347"/>
                  </a:cubicBezTo>
                  <a:cubicBezTo>
                    <a:pt x="14154" y="15158"/>
                    <a:pt x="14154" y="15158"/>
                    <a:pt x="14073" y="14969"/>
                  </a:cubicBezTo>
                  <a:cubicBezTo>
                    <a:pt x="14154" y="14779"/>
                    <a:pt x="14154" y="14590"/>
                    <a:pt x="14236" y="14590"/>
                  </a:cubicBezTo>
                  <a:cubicBezTo>
                    <a:pt x="14318" y="14400"/>
                    <a:pt x="14400" y="14211"/>
                    <a:pt x="14482" y="14021"/>
                  </a:cubicBezTo>
                  <a:cubicBezTo>
                    <a:pt x="14564" y="13832"/>
                    <a:pt x="14645" y="13642"/>
                    <a:pt x="14727" y="13642"/>
                  </a:cubicBezTo>
                  <a:cubicBezTo>
                    <a:pt x="14809" y="13453"/>
                    <a:pt x="14891" y="13453"/>
                    <a:pt x="15055" y="13264"/>
                  </a:cubicBezTo>
                  <a:cubicBezTo>
                    <a:pt x="14973" y="13264"/>
                    <a:pt x="14809" y="13264"/>
                    <a:pt x="14727" y="13264"/>
                  </a:cubicBezTo>
                  <a:cubicBezTo>
                    <a:pt x="14645" y="13264"/>
                    <a:pt x="14482" y="13453"/>
                    <a:pt x="14400" y="13642"/>
                  </a:cubicBezTo>
                  <a:cubicBezTo>
                    <a:pt x="14318" y="13832"/>
                    <a:pt x="14154" y="14021"/>
                    <a:pt x="14073" y="14211"/>
                  </a:cubicBezTo>
                  <a:cubicBezTo>
                    <a:pt x="13991" y="14400"/>
                    <a:pt x="13909" y="14590"/>
                    <a:pt x="13827" y="14969"/>
                  </a:cubicBezTo>
                  <a:lnTo>
                    <a:pt x="13745" y="15158"/>
                  </a:lnTo>
                  <a:lnTo>
                    <a:pt x="13827" y="15348"/>
                  </a:lnTo>
                  <a:cubicBezTo>
                    <a:pt x="13991" y="15158"/>
                    <a:pt x="14073" y="15347"/>
                    <a:pt x="14154" y="15537"/>
                  </a:cubicBezTo>
                  <a:close/>
                  <a:moveTo>
                    <a:pt x="14645" y="19895"/>
                  </a:moveTo>
                  <a:cubicBezTo>
                    <a:pt x="14727" y="19705"/>
                    <a:pt x="14809" y="19516"/>
                    <a:pt x="14891" y="19516"/>
                  </a:cubicBezTo>
                  <a:cubicBezTo>
                    <a:pt x="14727" y="19516"/>
                    <a:pt x="14645" y="19516"/>
                    <a:pt x="14645" y="19895"/>
                  </a:cubicBezTo>
                  <a:cubicBezTo>
                    <a:pt x="14482" y="19895"/>
                    <a:pt x="14400" y="19895"/>
                    <a:pt x="14318" y="20084"/>
                  </a:cubicBezTo>
                  <a:cubicBezTo>
                    <a:pt x="14155" y="20463"/>
                    <a:pt x="14073" y="20653"/>
                    <a:pt x="13909" y="21032"/>
                  </a:cubicBezTo>
                  <a:cubicBezTo>
                    <a:pt x="14073" y="20842"/>
                    <a:pt x="14236" y="20463"/>
                    <a:pt x="14400" y="20274"/>
                  </a:cubicBezTo>
                  <a:cubicBezTo>
                    <a:pt x="14482" y="20274"/>
                    <a:pt x="14564" y="20084"/>
                    <a:pt x="14645" y="19895"/>
                  </a:cubicBezTo>
                  <a:close/>
                  <a:moveTo>
                    <a:pt x="14645" y="20463"/>
                  </a:moveTo>
                  <a:cubicBezTo>
                    <a:pt x="14482" y="20842"/>
                    <a:pt x="14236" y="21221"/>
                    <a:pt x="14073" y="21600"/>
                  </a:cubicBezTo>
                  <a:cubicBezTo>
                    <a:pt x="14318" y="21411"/>
                    <a:pt x="14482" y="21031"/>
                    <a:pt x="14727" y="20653"/>
                  </a:cubicBezTo>
                  <a:cubicBezTo>
                    <a:pt x="14809" y="20463"/>
                    <a:pt x="14891" y="20274"/>
                    <a:pt x="15055" y="20084"/>
                  </a:cubicBezTo>
                  <a:cubicBezTo>
                    <a:pt x="15136" y="19895"/>
                    <a:pt x="15218" y="19705"/>
                    <a:pt x="15300" y="19516"/>
                  </a:cubicBezTo>
                  <a:cubicBezTo>
                    <a:pt x="15218" y="19705"/>
                    <a:pt x="15055" y="19894"/>
                    <a:pt x="14973" y="19894"/>
                  </a:cubicBezTo>
                  <a:cubicBezTo>
                    <a:pt x="14809" y="20084"/>
                    <a:pt x="14727" y="20274"/>
                    <a:pt x="14645" y="20463"/>
                  </a:cubicBezTo>
                  <a:close/>
                  <a:moveTo>
                    <a:pt x="14400" y="19326"/>
                  </a:moveTo>
                  <a:cubicBezTo>
                    <a:pt x="14318" y="19326"/>
                    <a:pt x="14154" y="19516"/>
                    <a:pt x="14073" y="19705"/>
                  </a:cubicBezTo>
                  <a:cubicBezTo>
                    <a:pt x="13991" y="19895"/>
                    <a:pt x="13909" y="20084"/>
                    <a:pt x="13827" y="20274"/>
                  </a:cubicBezTo>
                  <a:cubicBezTo>
                    <a:pt x="13909" y="20274"/>
                    <a:pt x="14073" y="20084"/>
                    <a:pt x="14154" y="19895"/>
                  </a:cubicBezTo>
                  <a:cubicBezTo>
                    <a:pt x="14236" y="19895"/>
                    <a:pt x="14318" y="19705"/>
                    <a:pt x="14400" y="19326"/>
                  </a:cubicBezTo>
                  <a:close/>
                  <a:moveTo>
                    <a:pt x="11618" y="11747"/>
                  </a:moveTo>
                  <a:cubicBezTo>
                    <a:pt x="11536" y="11558"/>
                    <a:pt x="11455" y="11369"/>
                    <a:pt x="11373" y="11179"/>
                  </a:cubicBezTo>
                  <a:cubicBezTo>
                    <a:pt x="11291" y="10989"/>
                    <a:pt x="11291" y="10989"/>
                    <a:pt x="11209" y="10800"/>
                  </a:cubicBezTo>
                  <a:cubicBezTo>
                    <a:pt x="11291" y="10611"/>
                    <a:pt x="11291" y="10421"/>
                    <a:pt x="11373" y="10421"/>
                  </a:cubicBezTo>
                  <a:cubicBezTo>
                    <a:pt x="11454" y="10232"/>
                    <a:pt x="11536" y="10042"/>
                    <a:pt x="11618" y="9853"/>
                  </a:cubicBezTo>
                  <a:cubicBezTo>
                    <a:pt x="11700" y="9663"/>
                    <a:pt x="11782" y="9474"/>
                    <a:pt x="11864" y="9474"/>
                  </a:cubicBezTo>
                  <a:cubicBezTo>
                    <a:pt x="11945" y="9284"/>
                    <a:pt x="12027" y="9284"/>
                    <a:pt x="12191" y="9095"/>
                  </a:cubicBezTo>
                  <a:cubicBezTo>
                    <a:pt x="12109" y="9095"/>
                    <a:pt x="11945" y="9095"/>
                    <a:pt x="11864" y="9095"/>
                  </a:cubicBezTo>
                  <a:cubicBezTo>
                    <a:pt x="11782" y="9095"/>
                    <a:pt x="11618" y="9284"/>
                    <a:pt x="11536" y="9474"/>
                  </a:cubicBezTo>
                  <a:cubicBezTo>
                    <a:pt x="11455" y="9663"/>
                    <a:pt x="11291" y="9853"/>
                    <a:pt x="11209" y="10042"/>
                  </a:cubicBezTo>
                  <a:cubicBezTo>
                    <a:pt x="11127" y="10232"/>
                    <a:pt x="11045" y="10421"/>
                    <a:pt x="10964" y="10800"/>
                  </a:cubicBezTo>
                  <a:lnTo>
                    <a:pt x="10882" y="10990"/>
                  </a:lnTo>
                  <a:lnTo>
                    <a:pt x="10964" y="11179"/>
                  </a:lnTo>
                  <a:cubicBezTo>
                    <a:pt x="11045" y="11369"/>
                    <a:pt x="11127" y="11748"/>
                    <a:pt x="11209" y="11937"/>
                  </a:cubicBezTo>
                  <a:cubicBezTo>
                    <a:pt x="11291" y="12126"/>
                    <a:pt x="11373" y="12316"/>
                    <a:pt x="11536" y="12506"/>
                  </a:cubicBezTo>
                  <a:cubicBezTo>
                    <a:pt x="11618" y="12695"/>
                    <a:pt x="11782" y="12695"/>
                    <a:pt x="11864" y="12884"/>
                  </a:cubicBezTo>
                  <a:cubicBezTo>
                    <a:pt x="11945" y="12884"/>
                    <a:pt x="12109" y="13074"/>
                    <a:pt x="12191" y="13074"/>
                  </a:cubicBezTo>
                  <a:cubicBezTo>
                    <a:pt x="12109" y="12884"/>
                    <a:pt x="11945" y="12884"/>
                    <a:pt x="11864" y="12695"/>
                  </a:cubicBezTo>
                  <a:cubicBezTo>
                    <a:pt x="11782" y="12126"/>
                    <a:pt x="11700" y="11937"/>
                    <a:pt x="11618" y="11747"/>
                  </a:cubicBezTo>
                  <a:close/>
                  <a:moveTo>
                    <a:pt x="13091" y="13832"/>
                  </a:moveTo>
                  <a:cubicBezTo>
                    <a:pt x="13009" y="13642"/>
                    <a:pt x="12927" y="13453"/>
                    <a:pt x="12845" y="13263"/>
                  </a:cubicBezTo>
                  <a:cubicBezTo>
                    <a:pt x="12764" y="13074"/>
                    <a:pt x="12764" y="13074"/>
                    <a:pt x="12682" y="12884"/>
                  </a:cubicBezTo>
                  <a:cubicBezTo>
                    <a:pt x="12764" y="12695"/>
                    <a:pt x="12764" y="12505"/>
                    <a:pt x="12845" y="12505"/>
                  </a:cubicBezTo>
                  <a:cubicBezTo>
                    <a:pt x="12927" y="12316"/>
                    <a:pt x="13009" y="12126"/>
                    <a:pt x="13091" y="11937"/>
                  </a:cubicBezTo>
                  <a:cubicBezTo>
                    <a:pt x="13173" y="11747"/>
                    <a:pt x="13254" y="11558"/>
                    <a:pt x="13336" y="11558"/>
                  </a:cubicBezTo>
                  <a:cubicBezTo>
                    <a:pt x="13418" y="11369"/>
                    <a:pt x="13500" y="11369"/>
                    <a:pt x="13664" y="11179"/>
                  </a:cubicBezTo>
                  <a:cubicBezTo>
                    <a:pt x="13582" y="11179"/>
                    <a:pt x="13418" y="11179"/>
                    <a:pt x="13336" y="11179"/>
                  </a:cubicBezTo>
                  <a:cubicBezTo>
                    <a:pt x="13255" y="11179"/>
                    <a:pt x="13091" y="11369"/>
                    <a:pt x="13009" y="11558"/>
                  </a:cubicBezTo>
                  <a:cubicBezTo>
                    <a:pt x="12927" y="11747"/>
                    <a:pt x="12764" y="11937"/>
                    <a:pt x="12682" y="12126"/>
                  </a:cubicBezTo>
                  <a:cubicBezTo>
                    <a:pt x="12600" y="12316"/>
                    <a:pt x="12518" y="12505"/>
                    <a:pt x="12436" y="12884"/>
                  </a:cubicBezTo>
                  <a:lnTo>
                    <a:pt x="12355" y="13074"/>
                  </a:lnTo>
                  <a:lnTo>
                    <a:pt x="12436" y="13263"/>
                  </a:lnTo>
                  <a:cubicBezTo>
                    <a:pt x="12518" y="13453"/>
                    <a:pt x="12600" y="13832"/>
                    <a:pt x="12682" y="14021"/>
                  </a:cubicBezTo>
                  <a:cubicBezTo>
                    <a:pt x="12764" y="14211"/>
                    <a:pt x="12845" y="14400"/>
                    <a:pt x="13009" y="14590"/>
                  </a:cubicBezTo>
                  <a:cubicBezTo>
                    <a:pt x="13091" y="14779"/>
                    <a:pt x="13255" y="14779"/>
                    <a:pt x="13336" y="14969"/>
                  </a:cubicBezTo>
                  <a:cubicBezTo>
                    <a:pt x="13418" y="14969"/>
                    <a:pt x="13582" y="15158"/>
                    <a:pt x="13664" y="15158"/>
                  </a:cubicBezTo>
                  <a:cubicBezTo>
                    <a:pt x="13582" y="14969"/>
                    <a:pt x="13418" y="14969"/>
                    <a:pt x="13336" y="14779"/>
                  </a:cubicBezTo>
                  <a:cubicBezTo>
                    <a:pt x="13254" y="14021"/>
                    <a:pt x="13173" y="14021"/>
                    <a:pt x="13091" y="13832"/>
                  </a:cubicBezTo>
                  <a:close/>
                  <a:moveTo>
                    <a:pt x="6055" y="17053"/>
                  </a:moveTo>
                  <a:cubicBezTo>
                    <a:pt x="6218" y="17053"/>
                    <a:pt x="6300" y="16863"/>
                    <a:pt x="6382" y="16674"/>
                  </a:cubicBezTo>
                  <a:cubicBezTo>
                    <a:pt x="6464" y="16484"/>
                    <a:pt x="6627" y="16295"/>
                    <a:pt x="6709" y="15916"/>
                  </a:cubicBezTo>
                  <a:cubicBezTo>
                    <a:pt x="6546" y="15916"/>
                    <a:pt x="6464" y="16105"/>
                    <a:pt x="6382" y="16295"/>
                  </a:cubicBezTo>
                  <a:cubicBezTo>
                    <a:pt x="6300" y="16484"/>
                    <a:pt x="6136" y="16863"/>
                    <a:pt x="6055" y="17053"/>
                  </a:cubicBezTo>
                  <a:close/>
                  <a:moveTo>
                    <a:pt x="12764" y="10042"/>
                  </a:moveTo>
                  <a:cubicBezTo>
                    <a:pt x="12845" y="10231"/>
                    <a:pt x="13009" y="10231"/>
                    <a:pt x="13091" y="10421"/>
                  </a:cubicBezTo>
                  <a:cubicBezTo>
                    <a:pt x="13173" y="10421"/>
                    <a:pt x="13336" y="10610"/>
                    <a:pt x="13418" y="10610"/>
                  </a:cubicBezTo>
                  <a:cubicBezTo>
                    <a:pt x="13336" y="10421"/>
                    <a:pt x="13173" y="10421"/>
                    <a:pt x="13091" y="10231"/>
                  </a:cubicBezTo>
                  <a:cubicBezTo>
                    <a:pt x="13009" y="10042"/>
                    <a:pt x="12927" y="9853"/>
                    <a:pt x="12764" y="9853"/>
                  </a:cubicBezTo>
                  <a:cubicBezTo>
                    <a:pt x="12682" y="9663"/>
                    <a:pt x="12600" y="9474"/>
                    <a:pt x="12518" y="9284"/>
                  </a:cubicBezTo>
                  <a:cubicBezTo>
                    <a:pt x="12436" y="9095"/>
                    <a:pt x="12436" y="9095"/>
                    <a:pt x="12355" y="8905"/>
                  </a:cubicBezTo>
                  <a:cubicBezTo>
                    <a:pt x="12436" y="8716"/>
                    <a:pt x="12436" y="8526"/>
                    <a:pt x="12518" y="8526"/>
                  </a:cubicBezTo>
                  <a:cubicBezTo>
                    <a:pt x="12600" y="8337"/>
                    <a:pt x="12682" y="8148"/>
                    <a:pt x="12764" y="7958"/>
                  </a:cubicBezTo>
                  <a:cubicBezTo>
                    <a:pt x="12845" y="7768"/>
                    <a:pt x="12927" y="7579"/>
                    <a:pt x="13009" y="7579"/>
                  </a:cubicBezTo>
                  <a:cubicBezTo>
                    <a:pt x="13091" y="7390"/>
                    <a:pt x="13173" y="7390"/>
                    <a:pt x="13336" y="7200"/>
                  </a:cubicBezTo>
                  <a:cubicBezTo>
                    <a:pt x="13255" y="7200"/>
                    <a:pt x="13091" y="7200"/>
                    <a:pt x="13009" y="7200"/>
                  </a:cubicBezTo>
                  <a:cubicBezTo>
                    <a:pt x="12927" y="7200"/>
                    <a:pt x="12764" y="7390"/>
                    <a:pt x="12682" y="7579"/>
                  </a:cubicBezTo>
                  <a:cubicBezTo>
                    <a:pt x="12600" y="7768"/>
                    <a:pt x="12436" y="7958"/>
                    <a:pt x="12355" y="8148"/>
                  </a:cubicBezTo>
                  <a:cubicBezTo>
                    <a:pt x="12273" y="8337"/>
                    <a:pt x="12191" y="8526"/>
                    <a:pt x="12109" y="8905"/>
                  </a:cubicBezTo>
                  <a:lnTo>
                    <a:pt x="12027" y="9095"/>
                  </a:lnTo>
                  <a:lnTo>
                    <a:pt x="12109" y="9284"/>
                  </a:lnTo>
                  <a:cubicBezTo>
                    <a:pt x="12191" y="9474"/>
                    <a:pt x="12273" y="9853"/>
                    <a:pt x="12355" y="10042"/>
                  </a:cubicBezTo>
                  <a:cubicBezTo>
                    <a:pt x="12518" y="9663"/>
                    <a:pt x="12682" y="9853"/>
                    <a:pt x="12764" y="10042"/>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64F0A868-E162-46BD-927E-6C0C6831EBCD}"/>
                </a:ext>
              </a:extLst>
            </p:cNvPr>
            <p:cNvSpPr/>
            <p:nvPr/>
          </p:nvSpPr>
          <p:spPr>
            <a:xfrm>
              <a:off x="2210922" y="1400458"/>
              <a:ext cx="27454" cy="28842"/>
            </a:xfrm>
            <a:custGeom>
              <a:avLst/>
              <a:gdLst/>
              <a:ahLst/>
              <a:cxnLst>
                <a:cxn ang="0">
                  <a:pos x="wd2" y="hd2"/>
                </a:cxn>
                <a:cxn ang="5400000">
                  <a:pos x="wd2" y="hd2"/>
                </a:cxn>
                <a:cxn ang="10800000">
                  <a:pos x="wd2" y="hd2"/>
                </a:cxn>
                <a:cxn ang="16200000">
                  <a:pos x="wd2" y="hd2"/>
                </a:cxn>
              </a:cxnLst>
              <a:rect l="0" t="0" r="r" b="b"/>
              <a:pathLst>
                <a:path w="21600" h="17454" extrusionOk="0">
                  <a:moveTo>
                    <a:pt x="21600" y="8731"/>
                  </a:moveTo>
                  <a:cubicBezTo>
                    <a:pt x="21600" y="8731"/>
                    <a:pt x="21600" y="8731"/>
                    <a:pt x="21600" y="8731"/>
                  </a:cubicBezTo>
                  <a:cubicBezTo>
                    <a:pt x="21600" y="8731"/>
                    <a:pt x="19441" y="8731"/>
                    <a:pt x="19441" y="8731"/>
                  </a:cubicBezTo>
                  <a:cubicBezTo>
                    <a:pt x="15122" y="8731"/>
                    <a:pt x="12959" y="7070"/>
                    <a:pt x="12959" y="3746"/>
                  </a:cubicBezTo>
                  <a:cubicBezTo>
                    <a:pt x="12959" y="2084"/>
                    <a:pt x="12959" y="2084"/>
                    <a:pt x="15119" y="423"/>
                  </a:cubicBezTo>
                  <a:cubicBezTo>
                    <a:pt x="8638" y="-1238"/>
                    <a:pt x="0" y="2084"/>
                    <a:pt x="0" y="8731"/>
                  </a:cubicBezTo>
                  <a:cubicBezTo>
                    <a:pt x="0" y="20362"/>
                    <a:pt x="21600" y="20362"/>
                    <a:pt x="21600" y="8731"/>
                  </a:cubicBezTo>
                </a:path>
              </a:pathLst>
            </a:custGeom>
            <a:solidFill>
              <a:srgbClr val="D1D3D5"/>
            </a:solidFill>
            <a:ln w="12700">
              <a:miter lim="400000"/>
            </a:ln>
          </p:spPr>
          <p:txBody>
            <a:bodyPr lIns="38100" tIns="38100" rIns="38100" bIns="38100" anchor="ctr"/>
            <a:lstStyle/>
            <a:p>
              <a:pPr>
                <a:defRPr sz="3000">
                  <a:solidFill>
                    <a:srgbClr val="FFFFFF"/>
                  </a:solidFill>
                </a:defRPr>
              </a:pPr>
              <a:endParaRPr/>
            </a:p>
          </p:txBody>
        </p:sp>
      </p:grpSp>
      <p:grpSp>
        <p:nvGrpSpPr>
          <p:cNvPr id="68" name="Group 67">
            <a:extLst>
              <a:ext uri="{FF2B5EF4-FFF2-40B4-BE49-F238E27FC236}">
                <a16:creationId xmlns:a16="http://schemas.microsoft.com/office/drawing/2014/main" id="{77501099-A3A4-485A-99B8-1DFAE3CA1D0E}"/>
              </a:ext>
            </a:extLst>
          </p:cNvPr>
          <p:cNvGrpSpPr/>
          <p:nvPr/>
        </p:nvGrpSpPr>
        <p:grpSpPr>
          <a:xfrm>
            <a:off x="865657" y="4090988"/>
            <a:ext cx="1284870" cy="491436"/>
            <a:chOff x="865657" y="4090988"/>
            <a:chExt cx="1284870" cy="491436"/>
          </a:xfrm>
        </p:grpSpPr>
        <p:sp>
          <p:nvSpPr>
            <p:cNvPr id="42" name="Shape">
              <a:extLst>
                <a:ext uri="{FF2B5EF4-FFF2-40B4-BE49-F238E27FC236}">
                  <a16:creationId xmlns:a16="http://schemas.microsoft.com/office/drawing/2014/main" id="{4502CA64-F0AB-435E-9B21-E6A40676174C}"/>
                </a:ext>
              </a:extLst>
            </p:cNvPr>
            <p:cNvSpPr/>
            <p:nvPr/>
          </p:nvSpPr>
          <p:spPr>
            <a:xfrm>
              <a:off x="865657" y="4090990"/>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135"/>
                    <a:pt x="6692" y="16532"/>
                    <a:pt x="7200" y="15929"/>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43" name="Shape">
              <a:extLst>
                <a:ext uri="{FF2B5EF4-FFF2-40B4-BE49-F238E27FC236}">
                  <a16:creationId xmlns:a16="http://schemas.microsoft.com/office/drawing/2014/main" id="{F372B72C-D68D-4D29-AC30-1723F3366758}"/>
                </a:ext>
              </a:extLst>
            </p:cNvPr>
            <p:cNvSpPr/>
            <p:nvPr/>
          </p:nvSpPr>
          <p:spPr>
            <a:xfrm>
              <a:off x="948020" y="4090988"/>
              <a:ext cx="1070721" cy="463981"/>
            </a:xfrm>
            <a:custGeom>
              <a:avLst/>
              <a:gdLst/>
              <a:ahLst/>
              <a:cxnLst>
                <a:cxn ang="0">
                  <a:pos x="wd2" y="hd2"/>
                </a:cxn>
                <a:cxn ang="5400000">
                  <a:pos x="wd2" y="hd2"/>
                </a:cxn>
                <a:cxn ang="10800000">
                  <a:pos x="wd2" y="hd2"/>
                </a:cxn>
                <a:cxn ang="16200000">
                  <a:pos x="wd2" y="hd2"/>
                </a:cxn>
              </a:cxnLst>
              <a:rect l="0" t="0" r="r" b="b"/>
              <a:pathLst>
                <a:path w="21600" h="21600" extrusionOk="0">
                  <a:moveTo>
                    <a:pt x="21600" y="9714"/>
                  </a:moveTo>
                  <a:cubicBezTo>
                    <a:pt x="21600" y="9841"/>
                    <a:pt x="21600" y="9841"/>
                    <a:pt x="21600" y="9969"/>
                  </a:cubicBezTo>
                  <a:cubicBezTo>
                    <a:pt x="21545" y="11247"/>
                    <a:pt x="21102" y="12270"/>
                    <a:pt x="20492" y="12142"/>
                  </a:cubicBezTo>
                  <a:cubicBezTo>
                    <a:pt x="19938" y="12142"/>
                    <a:pt x="19495" y="10992"/>
                    <a:pt x="19495" y="9713"/>
                  </a:cubicBezTo>
                  <a:cubicBezTo>
                    <a:pt x="19495" y="8435"/>
                    <a:pt x="19994" y="7285"/>
                    <a:pt x="20548" y="7285"/>
                  </a:cubicBezTo>
                  <a:cubicBezTo>
                    <a:pt x="21102" y="7285"/>
                    <a:pt x="21545" y="8308"/>
                    <a:pt x="21600" y="9458"/>
                  </a:cubicBezTo>
                  <a:cubicBezTo>
                    <a:pt x="21600" y="9586"/>
                    <a:pt x="21600" y="9586"/>
                    <a:pt x="21600" y="9714"/>
                  </a:cubicBezTo>
                  <a:close/>
                  <a:moveTo>
                    <a:pt x="1440" y="7157"/>
                  </a:moveTo>
                  <a:cubicBezTo>
                    <a:pt x="1772" y="7541"/>
                    <a:pt x="2105" y="7924"/>
                    <a:pt x="2437" y="8180"/>
                  </a:cubicBezTo>
                  <a:cubicBezTo>
                    <a:pt x="2769" y="8563"/>
                    <a:pt x="3102" y="8819"/>
                    <a:pt x="3434" y="9202"/>
                  </a:cubicBezTo>
                  <a:lnTo>
                    <a:pt x="3932" y="9714"/>
                  </a:lnTo>
                  <a:cubicBezTo>
                    <a:pt x="4099" y="9841"/>
                    <a:pt x="4265" y="10097"/>
                    <a:pt x="4431" y="10225"/>
                  </a:cubicBezTo>
                  <a:cubicBezTo>
                    <a:pt x="4154" y="9714"/>
                    <a:pt x="3822" y="9330"/>
                    <a:pt x="3489" y="8947"/>
                  </a:cubicBezTo>
                  <a:cubicBezTo>
                    <a:pt x="3157" y="8563"/>
                    <a:pt x="2825" y="8180"/>
                    <a:pt x="2548" y="7797"/>
                  </a:cubicBezTo>
                  <a:cubicBezTo>
                    <a:pt x="2216" y="7413"/>
                    <a:pt x="1883" y="7158"/>
                    <a:pt x="1551" y="6774"/>
                  </a:cubicBezTo>
                  <a:cubicBezTo>
                    <a:pt x="1219" y="6391"/>
                    <a:pt x="886" y="6135"/>
                    <a:pt x="554" y="5879"/>
                  </a:cubicBezTo>
                  <a:cubicBezTo>
                    <a:pt x="720" y="6135"/>
                    <a:pt x="886" y="6263"/>
                    <a:pt x="1052" y="6518"/>
                  </a:cubicBezTo>
                  <a:lnTo>
                    <a:pt x="1440" y="7157"/>
                  </a:lnTo>
                  <a:close/>
                  <a:moveTo>
                    <a:pt x="12517" y="2556"/>
                  </a:moveTo>
                  <a:cubicBezTo>
                    <a:pt x="12572" y="2684"/>
                    <a:pt x="12683" y="2812"/>
                    <a:pt x="12738" y="2812"/>
                  </a:cubicBezTo>
                  <a:cubicBezTo>
                    <a:pt x="12683" y="2556"/>
                    <a:pt x="12628" y="2428"/>
                    <a:pt x="12572" y="2300"/>
                  </a:cubicBezTo>
                  <a:cubicBezTo>
                    <a:pt x="12517" y="2173"/>
                    <a:pt x="12406" y="2045"/>
                    <a:pt x="12351" y="2045"/>
                  </a:cubicBezTo>
                  <a:cubicBezTo>
                    <a:pt x="12406" y="2301"/>
                    <a:pt x="12462" y="2428"/>
                    <a:pt x="12517" y="2556"/>
                  </a:cubicBezTo>
                  <a:close/>
                  <a:moveTo>
                    <a:pt x="3268" y="13804"/>
                  </a:moveTo>
                  <a:cubicBezTo>
                    <a:pt x="2880" y="14059"/>
                    <a:pt x="2548" y="14315"/>
                    <a:pt x="2160" y="14570"/>
                  </a:cubicBezTo>
                  <a:cubicBezTo>
                    <a:pt x="1828" y="14826"/>
                    <a:pt x="1440" y="15209"/>
                    <a:pt x="1108" y="15465"/>
                  </a:cubicBezTo>
                  <a:lnTo>
                    <a:pt x="554" y="15976"/>
                  </a:lnTo>
                  <a:cubicBezTo>
                    <a:pt x="388" y="16104"/>
                    <a:pt x="222" y="16360"/>
                    <a:pt x="0" y="16488"/>
                  </a:cubicBezTo>
                  <a:cubicBezTo>
                    <a:pt x="166" y="16360"/>
                    <a:pt x="388" y="16232"/>
                    <a:pt x="554" y="16104"/>
                  </a:cubicBezTo>
                  <a:lnTo>
                    <a:pt x="1108" y="15721"/>
                  </a:lnTo>
                  <a:cubicBezTo>
                    <a:pt x="1495" y="15465"/>
                    <a:pt x="1828" y="15209"/>
                    <a:pt x="2215" y="14954"/>
                  </a:cubicBezTo>
                  <a:cubicBezTo>
                    <a:pt x="2548" y="14698"/>
                    <a:pt x="2935" y="14315"/>
                    <a:pt x="3268" y="14059"/>
                  </a:cubicBezTo>
                  <a:lnTo>
                    <a:pt x="3822" y="13548"/>
                  </a:lnTo>
                  <a:cubicBezTo>
                    <a:pt x="3988" y="13420"/>
                    <a:pt x="4154" y="13164"/>
                    <a:pt x="4375" y="13037"/>
                  </a:cubicBezTo>
                  <a:cubicBezTo>
                    <a:pt x="4209" y="13164"/>
                    <a:pt x="3988" y="13292"/>
                    <a:pt x="3822" y="13420"/>
                  </a:cubicBezTo>
                  <a:lnTo>
                    <a:pt x="3268" y="13804"/>
                  </a:lnTo>
                  <a:close/>
                  <a:moveTo>
                    <a:pt x="1385" y="8563"/>
                  </a:moveTo>
                  <a:cubicBezTo>
                    <a:pt x="1883" y="9075"/>
                    <a:pt x="2382" y="9586"/>
                    <a:pt x="2880" y="9969"/>
                  </a:cubicBezTo>
                  <a:cubicBezTo>
                    <a:pt x="3378" y="10353"/>
                    <a:pt x="3877" y="10736"/>
                    <a:pt x="4431" y="11119"/>
                  </a:cubicBezTo>
                  <a:cubicBezTo>
                    <a:pt x="3932" y="10608"/>
                    <a:pt x="3434" y="10097"/>
                    <a:pt x="2935" y="9714"/>
                  </a:cubicBezTo>
                  <a:cubicBezTo>
                    <a:pt x="2381" y="9202"/>
                    <a:pt x="1883" y="8819"/>
                    <a:pt x="1385" y="8563"/>
                  </a:cubicBezTo>
                  <a:close/>
                  <a:moveTo>
                    <a:pt x="997" y="14059"/>
                  </a:moveTo>
                  <a:cubicBezTo>
                    <a:pt x="1551" y="13931"/>
                    <a:pt x="2160" y="13676"/>
                    <a:pt x="2714" y="13420"/>
                  </a:cubicBezTo>
                  <a:cubicBezTo>
                    <a:pt x="3268" y="13165"/>
                    <a:pt x="3821" y="12909"/>
                    <a:pt x="4375" y="12525"/>
                  </a:cubicBezTo>
                  <a:cubicBezTo>
                    <a:pt x="3821" y="12653"/>
                    <a:pt x="3212" y="12909"/>
                    <a:pt x="2658" y="13165"/>
                  </a:cubicBezTo>
                  <a:cubicBezTo>
                    <a:pt x="2105" y="13292"/>
                    <a:pt x="1551" y="13676"/>
                    <a:pt x="997" y="14059"/>
                  </a:cubicBezTo>
                  <a:close/>
                  <a:moveTo>
                    <a:pt x="2105" y="11375"/>
                  </a:moveTo>
                  <a:cubicBezTo>
                    <a:pt x="2492" y="11503"/>
                    <a:pt x="2880" y="11631"/>
                    <a:pt x="3212" y="11759"/>
                  </a:cubicBezTo>
                  <a:cubicBezTo>
                    <a:pt x="3600" y="11886"/>
                    <a:pt x="3988" y="11886"/>
                    <a:pt x="4320" y="11759"/>
                  </a:cubicBezTo>
                  <a:cubicBezTo>
                    <a:pt x="3932" y="11631"/>
                    <a:pt x="3545" y="11503"/>
                    <a:pt x="3212" y="11375"/>
                  </a:cubicBezTo>
                  <a:cubicBezTo>
                    <a:pt x="2880" y="11375"/>
                    <a:pt x="2492" y="11375"/>
                    <a:pt x="2105" y="11375"/>
                  </a:cubicBezTo>
                  <a:close/>
                  <a:moveTo>
                    <a:pt x="13625" y="1406"/>
                  </a:moveTo>
                  <a:cubicBezTo>
                    <a:pt x="13846" y="1789"/>
                    <a:pt x="14068" y="2173"/>
                    <a:pt x="14345" y="2556"/>
                  </a:cubicBezTo>
                  <a:cubicBezTo>
                    <a:pt x="14123" y="2045"/>
                    <a:pt x="13957" y="1662"/>
                    <a:pt x="13680" y="1150"/>
                  </a:cubicBezTo>
                  <a:cubicBezTo>
                    <a:pt x="13458" y="767"/>
                    <a:pt x="13237" y="383"/>
                    <a:pt x="12960" y="0"/>
                  </a:cubicBezTo>
                  <a:cubicBezTo>
                    <a:pt x="13181" y="639"/>
                    <a:pt x="13403" y="1023"/>
                    <a:pt x="13625" y="1406"/>
                  </a:cubicBezTo>
                  <a:close/>
                  <a:moveTo>
                    <a:pt x="13957" y="6135"/>
                  </a:moveTo>
                  <a:cubicBezTo>
                    <a:pt x="13846" y="6391"/>
                    <a:pt x="13791" y="6518"/>
                    <a:pt x="13735" y="6774"/>
                  </a:cubicBezTo>
                  <a:lnTo>
                    <a:pt x="13680" y="6902"/>
                  </a:lnTo>
                  <a:lnTo>
                    <a:pt x="13735" y="7030"/>
                  </a:lnTo>
                  <a:cubicBezTo>
                    <a:pt x="13791" y="7285"/>
                    <a:pt x="13902" y="7541"/>
                    <a:pt x="14012" y="7669"/>
                  </a:cubicBezTo>
                  <a:cubicBezTo>
                    <a:pt x="14123" y="7796"/>
                    <a:pt x="14234" y="8052"/>
                    <a:pt x="14345" y="8180"/>
                  </a:cubicBezTo>
                  <a:cubicBezTo>
                    <a:pt x="14455" y="8308"/>
                    <a:pt x="14566" y="8435"/>
                    <a:pt x="14677" y="8563"/>
                  </a:cubicBezTo>
                  <a:cubicBezTo>
                    <a:pt x="14788" y="8691"/>
                    <a:pt x="14898" y="8691"/>
                    <a:pt x="15065" y="8691"/>
                  </a:cubicBezTo>
                  <a:cubicBezTo>
                    <a:pt x="14954" y="8563"/>
                    <a:pt x="14843" y="8436"/>
                    <a:pt x="14732" y="8308"/>
                  </a:cubicBezTo>
                  <a:cubicBezTo>
                    <a:pt x="14621" y="8180"/>
                    <a:pt x="14511" y="8052"/>
                    <a:pt x="14455" y="7796"/>
                  </a:cubicBezTo>
                  <a:cubicBezTo>
                    <a:pt x="14345" y="7669"/>
                    <a:pt x="14289" y="7413"/>
                    <a:pt x="14178" y="7285"/>
                  </a:cubicBezTo>
                  <a:cubicBezTo>
                    <a:pt x="14123" y="7157"/>
                    <a:pt x="14068" y="7030"/>
                    <a:pt x="14012" y="6902"/>
                  </a:cubicBezTo>
                  <a:cubicBezTo>
                    <a:pt x="14068" y="6774"/>
                    <a:pt x="14123" y="6646"/>
                    <a:pt x="14178" y="6518"/>
                  </a:cubicBezTo>
                  <a:cubicBezTo>
                    <a:pt x="14234" y="6390"/>
                    <a:pt x="14345" y="6135"/>
                    <a:pt x="14400" y="6007"/>
                  </a:cubicBezTo>
                  <a:cubicBezTo>
                    <a:pt x="14511" y="5879"/>
                    <a:pt x="14566" y="5751"/>
                    <a:pt x="14677" y="5623"/>
                  </a:cubicBezTo>
                  <a:cubicBezTo>
                    <a:pt x="14788" y="5496"/>
                    <a:pt x="14898" y="5368"/>
                    <a:pt x="15009" y="5240"/>
                  </a:cubicBezTo>
                  <a:cubicBezTo>
                    <a:pt x="14898" y="5240"/>
                    <a:pt x="14788" y="5240"/>
                    <a:pt x="14677" y="5240"/>
                  </a:cubicBezTo>
                  <a:cubicBezTo>
                    <a:pt x="14566" y="5368"/>
                    <a:pt x="14455" y="5368"/>
                    <a:pt x="14345" y="5623"/>
                  </a:cubicBezTo>
                  <a:cubicBezTo>
                    <a:pt x="14178" y="5751"/>
                    <a:pt x="14068" y="5879"/>
                    <a:pt x="13957" y="6135"/>
                  </a:cubicBezTo>
                  <a:close/>
                  <a:moveTo>
                    <a:pt x="13126" y="1789"/>
                  </a:moveTo>
                  <a:cubicBezTo>
                    <a:pt x="13292" y="2045"/>
                    <a:pt x="13403" y="2301"/>
                    <a:pt x="13569" y="2556"/>
                  </a:cubicBezTo>
                  <a:cubicBezTo>
                    <a:pt x="13458" y="2173"/>
                    <a:pt x="13348" y="1917"/>
                    <a:pt x="13182" y="1534"/>
                  </a:cubicBezTo>
                  <a:cubicBezTo>
                    <a:pt x="13015" y="1278"/>
                    <a:pt x="12905" y="1022"/>
                    <a:pt x="12738" y="767"/>
                  </a:cubicBezTo>
                  <a:cubicBezTo>
                    <a:pt x="12849" y="1150"/>
                    <a:pt x="13015" y="1406"/>
                    <a:pt x="13126" y="1789"/>
                  </a:cubicBezTo>
                  <a:close/>
                  <a:moveTo>
                    <a:pt x="12794" y="2173"/>
                  </a:moveTo>
                  <a:cubicBezTo>
                    <a:pt x="12905" y="2300"/>
                    <a:pt x="13015" y="2556"/>
                    <a:pt x="13126" y="2684"/>
                  </a:cubicBezTo>
                  <a:cubicBezTo>
                    <a:pt x="13071" y="2428"/>
                    <a:pt x="12960" y="2173"/>
                    <a:pt x="12905" y="2045"/>
                  </a:cubicBezTo>
                  <a:cubicBezTo>
                    <a:pt x="12794" y="1917"/>
                    <a:pt x="12683" y="1661"/>
                    <a:pt x="12572" y="1534"/>
                  </a:cubicBezTo>
                  <a:cubicBezTo>
                    <a:pt x="12628" y="1662"/>
                    <a:pt x="12683" y="1917"/>
                    <a:pt x="12794" y="2173"/>
                  </a:cubicBezTo>
                  <a:close/>
                  <a:moveTo>
                    <a:pt x="18055" y="13931"/>
                  </a:moveTo>
                  <a:cubicBezTo>
                    <a:pt x="17834" y="13037"/>
                    <a:pt x="17723" y="12142"/>
                    <a:pt x="17668" y="11247"/>
                  </a:cubicBezTo>
                  <a:cubicBezTo>
                    <a:pt x="17612" y="10225"/>
                    <a:pt x="17668" y="9330"/>
                    <a:pt x="17778" y="8308"/>
                  </a:cubicBezTo>
                  <a:cubicBezTo>
                    <a:pt x="17889" y="7413"/>
                    <a:pt x="18111" y="6518"/>
                    <a:pt x="18443" y="5751"/>
                  </a:cubicBezTo>
                  <a:cubicBezTo>
                    <a:pt x="18055" y="6263"/>
                    <a:pt x="17778" y="7157"/>
                    <a:pt x="17612" y="8180"/>
                  </a:cubicBezTo>
                  <a:cubicBezTo>
                    <a:pt x="17446" y="9202"/>
                    <a:pt x="17391" y="10225"/>
                    <a:pt x="17446" y="11247"/>
                  </a:cubicBezTo>
                  <a:cubicBezTo>
                    <a:pt x="17501" y="12270"/>
                    <a:pt x="17612" y="13292"/>
                    <a:pt x="17889" y="14187"/>
                  </a:cubicBezTo>
                  <a:cubicBezTo>
                    <a:pt x="18000" y="14571"/>
                    <a:pt x="18166" y="14954"/>
                    <a:pt x="18388" y="15337"/>
                  </a:cubicBezTo>
                  <a:cubicBezTo>
                    <a:pt x="18554" y="15593"/>
                    <a:pt x="18775" y="15849"/>
                    <a:pt x="18997" y="15849"/>
                  </a:cubicBezTo>
                  <a:cubicBezTo>
                    <a:pt x="18554" y="15465"/>
                    <a:pt x="18277" y="14826"/>
                    <a:pt x="18055" y="13931"/>
                  </a:cubicBezTo>
                  <a:close/>
                  <a:moveTo>
                    <a:pt x="6203" y="14826"/>
                  </a:moveTo>
                  <a:cubicBezTo>
                    <a:pt x="6148" y="15209"/>
                    <a:pt x="6092" y="15465"/>
                    <a:pt x="6037" y="15849"/>
                  </a:cubicBezTo>
                  <a:cubicBezTo>
                    <a:pt x="6037" y="16232"/>
                    <a:pt x="5981" y="16615"/>
                    <a:pt x="6037" y="16999"/>
                  </a:cubicBezTo>
                  <a:cubicBezTo>
                    <a:pt x="6092" y="16615"/>
                    <a:pt x="6148" y="16360"/>
                    <a:pt x="6203" y="15976"/>
                  </a:cubicBezTo>
                  <a:cubicBezTo>
                    <a:pt x="6203" y="15593"/>
                    <a:pt x="6203" y="15209"/>
                    <a:pt x="6203" y="14826"/>
                  </a:cubicBezTo>
                  <a:close/>
                  <a:moveTo>
                    <a:pt x="14345" y="12014"/>
                  </a:moveTo>
                  <a:cubicBezTo>
                    <a:pt x="14455" y="12142"/>
                    <a:pt x="14566" y="12270"/>
                    <a:pt x="14677" y="12398"/>
                  </a:cubicBezTo>
                  <a:cubicBezTo>
                    <a:pt x="14788" y="12525"/>
                    <a:pt x="14898" y="12525"/>
                    <a:pt x="15065" y="12525"/>
                  </a:cubicBezTo>
                  <a:cubicBezTo>
                    <a:pt x="14954" y="12398"/>
                    <a:pt x="14843" y="12270"/>
                    <a:pt x="14732" y="12142"/>
                  </a:cubicBezTo>
                  <a:cubicBezTo>
                    <a:pt x="14622" y="12014"/>
                    <a:pt x="14511" y="11886"/>
                    <a:pt x="14455" y="11631"/>
                  </a:cubicBezTo>
                  <a:cubicBezTo>
                    <a:pt x="14345" y="11503"/>
                    <a:pt x="14289" y="11247"/>
                    <a:pt x="14178" y="11119"/>
                  </a:cubicBezTo>
                  <a:cubicBezTo>
                    <a:pt x="14123" y="10992"/>
                    <a:pt x="14068" y="10864"/>
                    <a:pt x="14012" y="10736"/>
                  </a:cubicBezTo>
                  <a:cubicBezTo>
                    <a:pt x="14068" y="10608"/>
                    <a:pt x="14123" y="10480"/>
                    <a:pt x="14178" y="10352"/>
                  </a:cubicBezTo>
                  <a:cubicBezTo>
                    <a:pt x="14234" y="10225"/>
                    <a:pt x="14345" y="9969"/>
                    <a:pt x="14400" y="9841"/>
                  </a:cubicBezTo>
                  <a:cubicBezTo>
                    <a:pt x="14511" y="9713"/>
                    <a:pt x="14566" y="9586"/>
                    <a:pt x="14677" y="9458"/>
                  </a:cubicBezTo>
                  <a:cubicBezTo>
                    <a:pt x="14788" y="9330"/>
                    <a:pt x="14898" y="9202"/>
                    <a:pt x="15009" y="9074"/>
                  </a:cubicBezTo>
                  <a:cubicBezTo>
                    <a:pt x="14898" y="9074"/>
                    <a:pt x="14788" y="9074"/>
                    <a:pt x="14677" y="9074"/>
                  </a:cubicBezTo>
                  <a:cubicBezTo>
                    <a:pt x="14566" y="9202"/>
                    <a:pt x="14455" y="9202"/>
                    <a:pt x="14345" y="9458"/>
                  </a:cubicBezTo>
                  <a:cubicBezTo>
                    <a:pt x="14234" y="9585"/>
                    <a:pt x="14123" y="9713"/>
                    <a:pt x="14068" y="9969"/>
                  </a:cubicBezTo>
                  <a:cubicBezTo>
                    <a:pt x="13957" y="10225"/>
                    <a:pt x="13902" y="10352"/>
                    <a:pt x="13846" y="10608"/>
                  </a:cubicBezTo>
                  <a:lnTo>
                    <a:pt x="13791" y="10736"/>
                  </a:lnTo>
                  <a:lnTo>
                    <a:pt x="13846" y="10864"/>
                  </a:lnTo>
                  <a:cubicBezTo>
                    <a:pt x="13902" y="11119"/>
                    <a:pt x="14012" y="11375"/>
                    <a:pt x="14123" y="11503"/>
                  </a:cubicBezTo>
                  <a:cubicBezTo>
                    <a:pt x="14123" y="11759"/>
                    <a:pt x="14234" y="11886"/>
                    <a:pt x="14345" y="12014"/>
                  </a:cubicBezTo>
                  <a:close/>
                  <a:moveTo>
                    <a:pt x="14234" y="15465"/>
                  </a:moveTo>
                  <a:cubicBezTo>
                    <a:pt x="14345" y="15593"/>
                    <a:pt x="14455" y="15849"/>
                    <a:pt x="14566" y="15976"/>
                  </a:cubicBezTo>
                  <a:cubicBezTo>
                    <a:pt x="14677" y="16104"/>
                    <a:pt x="14788" y="16232"/>
                    <a:pt x="14898" y="16360"/>
                  </a:cubicBezTo>
                  <a:cubicBezTo>
                    <a:pt x="15009" y="16488"/>
                    <a:pt x="15120" y="16488"/>
                    <a:pt x="15286" y="16488"/>
                  </a:cubicBezTo>
                  <a:cubicBezTo>
                    <a:pt x="15175" y="16360"/>
                    <a:pt x="15065" y="16232"/>
                    <a:pt x="14954" y="16104"/>
                  </a:cubicBezTo>
                  <a:cubicBezTo>
                    <a:pt x="14843" y="15976"/>
                    <a:pt x="14732" y="15849"/>
                    <a:pt x="14677" y="15593"/>
                  </a:cubicBezTo>
                  <a:cubicBezTo>
                    <a:pt x="14566" y="15465"/>
                    <a:pt x="14511" y="15209"/>
                    <a:pt x="14400" y="15082"/>
                  </a:cubicBezTo>
                  <a:cubicBezTo>
                    <a:pt x="14345" y="14954"/>
                    <a:pt x="14289" y="14826"/>
                    <a:pt x="14234" y="14698"/>
                  </a:cubicBezTo>
                  <a:cubicBezTo>
                    <a:pt x="14289" y="14570"/>
                    <a:pt x="14344" y="14442"/>
                    <a:pt x="14400" y="14315"/>
                  </a:cubicBezTo>
                  <a:cubicBezTo>
                    <a:pt x="14455" y="14187"/>
                    <a:pt x="14566" y="13931"/>
                    <a:pt x="14621" y="13803"/>
                  </a:cubicBezTo>
                  <a:cubicBezTo>
                    <a:pt x="14732" y="13676"/>
                    <a:pt x="14788" y="13548"/>
                    <a:pt x="14898" y="13420"/>
                  </a:cubicBezTo>
                  <a:cubicBezTo>
                    <a:pt x="15009" y="13292"/>
                    <a:pt x="15120" y="13164"/>
                    <a:pt x="15231" y="13036"/>
                  </a:cubicBezTo>
                  <a:cubicBezTo>
                    <a:pt x="15120" y="13036"/>
                    <a:pt x="15009" y="13036"/>
                    <a:pt x="14898" y="13036"/>
                  </a:cubicBezTo>
                  <a:cubicBezTo>
                    <a:pt x="14788" y="13164"/>
                    <a:pt x="14677" y="13164"/>
                    <a:pt x="14566" y="13420"/>
                  </a:cubicBezTo>
                  <a:cubicBezTo>
                    <a:pt x="14455" y="13548"/>
                    <a:pt x="14345" y="13675"/>
                    <a:pt x="14289" y="13931"/>
                  </a:cubicBezTo>
                  <a:cubicBezTo>
                    <a:pt x="14178" y="14187"/>
                    <a:pt x="14123" y="14315"/>
                    <a:pt x="14068" y="14570"/>
                  </a:cubicBezTo>
                  <a:lnTo>
                    <a:pt x="14012" y="14698"/>
                  </a:lnTo>
                  <a:lnTo>
                    <a:pt x="14068" y="14826"/>
                  </a:lnTo>
                  <a:cubicBezTo>
                    <a:pt x="14068" y="15082"/>
                    <a:pt x="14123" y="15337"/>
                    <a:pt x="14234" y="15465"/>
                  </a:cubicBezTo>
                  <a:close/>
                  <a:moveTo>
                    <a:pt x="14732" y="19811"/>
                  </a:moveTo>
                  <a:cubicBezTo>
                    <a:pt x="14788" y="19683"/>
                    <a:pt x="14843" y="19427"/>
                    <a:pt x="14954" y="19299"/>
                  </a:cubicBezTo>
                  <a:cubicBezTo>
                    <a:pt x="14843" y="19299"/>
                    <a:pt x="14788" y="19427"/>
                    <a:pt x="14677" y="19555"/>
                  </a:cubicBezTo>
                  <a:cubicBezTo>
                    <a:pt x="14622" y="19683"/>
                    <a:pt x="14511" y="19810"/>
                    <a:pt x="14455" y="19938"/>
                  </a:cubicBezTo>
                  <a:cubicBezTo>
                    <a:pt x="14289" y="20194"/>
                    <a:pt x="14178" y="20577"/>
                    <a:pt x="14068" y="20961"/>
                  </a:cubicBezTo>
                  <a:cubicBezTo>
                    <a:pt x="14234" y="20705"/>
                    <a:pt x="14400" y="20450"/>
                    <a:pt x="14566" y="20194"/>
                  </a:cubicBezTo>
                  <a:cubicBezTo>
                    <a:pt x="14566" y="20194"/>
                    <a:pt x="14677" y="19938"/>
                    <a:pt x="14732" y="19811"/>
                  </a:cubicBezTo>
                  <a:close/>
                  <a:moveTo>
                    <a:pt x="14732" y="20450"/>
                  </a:moveTo>
                  <a:cubicBezTo>
                    <a:pt x="14511" y="20833"/>
                    <a:pt x="14345" y="21089"/>
                    <a:pt x="14178" y="21600"/>
                  </a:cubicBezTo>
                  <a:cubicBezTo>
                    <a:pt x="14400" y="21344"/>
                    <a:pt x="14622" y="21089"/>
                    <a:pt x="14843" y="20705"/>
                  </a:cubicBezTo>
                  <a:cubicBezTo>
                    <a:pt x="14954" y="20578"/>
                    <a:pt x="15065" y="20322"/>
                    <a:pt x="15120" y="20194"/>
                  </a:cubicBezTo>
                  <a:cubicBezTo>
                    <a:pt x="15231" y="19939"/>
                    <a:pt x="15286" y="19811"/>
                    <a:pt x="15397" y="19555"/>
                  </a:cubicBezTo>
                  <a:cubicBezTo>
                    <a:pt x="15286" y="19683"/>
                    <a:pt x="15175" y="19811"/>
                    <a:pt x="15065" y="19939"/>
                  </a:cubicBezTo>
                  <a:cubicBezTo>
                    <a:pt x="14954" y="20066"/>
                    <a:pt x="14843" y="20194"/>
                    <a:pt x="14732" y="20450"/>
                  </a:cubicBezTo>
                  <a:close/>
                  <a:moveTo>
                    <a:pt x="14455" y="19299"/>
                  </a:moveTo>
                  <a:cubicBezTo>
                    <a:pt x="14345" y="19427"/>
                    <a:pt x="14234" y="19555"/>
                    <a:pt x="14178" y="19683"/>
                  </a:cubicBezTo>
                  <a:cubicBezTo>
                    <a:pt x="14068" y="19811"/>
                    <a:pt x="14012" y="20066"/>
                    <a:pt x="13957" y="20322"/>
                  </a:cubicBezTo>
                  <a:cubicBezTo>
                    <a:pt x="14068" y="20194"/>
                    <a:pt x="14178" y="20066"/>
                    <a:pt x="14234" y="19938"/>
                  </a:cubicBezTo>
                  <a:cubicBezTo>
                    <a:pt x="14345" y="19811"/>
                    <a:pt x="14400" y="19555"/>
                    <a:pt x="14455" y="19299"/>
                  </a:cubicBezTo>
                  <a:close/>
                  <a:moveTo>
                    <a:pt x="11686" y="11759"/>
                  </a:moveTo>
                  <a:cubicBezTo>
                    <a:pt x="11575" y="11631"/>
                    <a:pt x="11520" y="11375"/>
                    <a:pt x="11409" y="11247"/>
                  </a:cubicBezTo>
                  <a:cubicBezTo>
                    <a:pt x="11354" y="11119"/>
                    <a:pt x="11298" y="10992"/>
                    <a:pt x="11243" y="10864"/>
                  </a:cubicBezTo>
                  <a:cubicBezTo>
                    <a:pt x="11298" y="10736"/>
                    <a:pt x="11354" y="10608"/>
                    <a:pt x="11409" y="10480"/>
                  </a:cubicBezTo>
                  <a:cubicBezTo>
                    <a:pt x="11465" y="10352"/>
                    <a:pt x="11575" y="10097"/>
                    <a:pt x="11631" y="9969"/>
                  </a:cubicBezTo>
                  <a:cubicBezTo>
                    <a:pt x="11742" y="9841"/>
                    <a:pt x="11797" y="9713"/>
                    <a:pt x="11908" y="9585"/>
                  </a:cubicBezTo>
                  <a:cubicBezTo>
                    <a:pt x="12018" y="9458"/>
                    <a:pt x="12129" y="9330"/>
                    <a:pt x="12240" y="9202"/>
                  </a:cubicBezTo>
                  <a:cubicBezTo>
                    <a:pt x="12129" y="9202"/>
                    <a:pt x="12018" y="9202"/>
                    <a:pt x="11908" y="9202"/>
                  </a:cubicBezTo>
                  <a:cubicBezTo>
                    <a:pt x="11797" y="9330"/>
                    <a:pt x="11686" y="9330"/>
                    <a:pt x="11575" y="9585"/>
                  </a:cubicBezTo>
                  <a:cubicBezTo>
                    <a:pt x="11465" y="9713"/>
                    <a:pt x="11354" y="9841"/>
                    <a:pt x="11298" y="10097"/>
                  </a:cubicBezTo>
                  <a:cubicBezTo>
                    <a:pt x="11188" y="10352"/>
                    <a:pt x="11132" y="10480"/>
                    <a:pt x="11077" y="10736"/>
                  </a:cubicBezTo>
                  <a:lnTo>
                    <a:pt x="11022" y="10864"/>
                  </a:lnTo>
                  <a:lnTo>
                    <a:pt x="11077" y="10991"/>
                  </a:lnTo>
                  <a:cubicBezTo>
                    <a:pt x="11132" y="11247"/>
                    <a:pt x="11243" y="11503"/>
                    <a:pt x="11354" y="11630"/>
                  </a:cubicBezTo>
                  <a:cubicBezTo>
                    <a:pt x="11465" y="11758"/>
                    <a:pt x="11575" y="12014"/>
                    <a:pt x="11686" y="12142"/>
                  </a:cubicBezTo>
                  <a:cubicBezTo>
                    <a:pt x="11797" y="12269"/>
                    <a:pt x="11908" y="12397"/>
                    <a:pt x="12018" y="12525"/>
                  </a:cubicBezTo>
                  <a:cubicBezTo>
                    <a:pt x="12129" y="12653"/>
                    <a:pt x="12240" y="12653"/>
                    <a:pt x="12406" y="12653"/>
                  </a:cubicBezTo>
                  <a:cubicBezTo>
                    <a:pt x="12295" y="12525"/>
                    <a:pt x="12185" y="12397"/>
                    <a:pt x="12074" y="12269"/>
                  </a:cubicBezTo>
                  <a:cubicBezTo>
                    <a:pt x="11908" y="12142"/>
                    <a:pt x="11797" y="12014"/>
                    <a:pt x="11686" y="11759"/>
                  </a:cubicBezTo>
                  <a:close/>
                  <a:moveTo>
                    <a:pt x="13181" y="13804"/>
                  </a:moveTo>
                  <a:cubicBezTo>
                    <a:pt x="13071" y="13676"/>
                    <a:pt x="13015" y="13420"/>
                    <a:pt x="12905" y="13292"/>
                  </a:cubicBezTo>
                  <a:cubicBezTo>
                    <a:pt x="12849" y="13165"/>
                    <a:pt x="12794" y="13037"/>
                    <a:pt x="12738" y="12909"/>
                  </a:cubicBezTo>
                  <a:cubicBezTo>
                    <a:pt x="12794" y="12781"/>
                    <a:pt x="12849" y="12653"/>
                    <a:pt x="12905" y="12525"/>
                  </a:cubicBezTo>
                  <a:cubicBezTo>
                    <a:pt x="12960" y="12398"/>
                    <a:pt x="13071" y="12142"/>
                    <a:pt x="13126" y="12014"/>
                  </a:cubicBezTo>
                  <a:cubicBezTo>
                    <a:pt x="13237" y="11886"/>
                    <a:pt x="13292" y="11759"/>
                    <a:pt x="13403" y="11631"/>
                  </a:cubicBezTo>
                  <a:cubicBezTo>
                    <a:pt x="13514" y="11503"/>
                    <a:pt x="13625" y="11375"/>
                    <a:pt x="13735" y="11247"/>
                  </a:cubicBezTo>
                  <a:cubicBezTo>
                    <a:pt x="13625" y="11247"/>
                    <a:pt x="13514" y="11247"/>
                    <a:pt x="13403" y="11247"/>
                  </a:cubicBezTo>
                  <a:cubicBezTo>
                    <a:pt x="13292" y="11375"/>
                    <a:pt x="13181" y="11375"/>
                    <a:pt x="13071" y="11631"/>
                  </a:cubicBezTo>
                  <a:cubicBezTo>
                    <a:pt x="12960" y="11758"/>
                    <a:pt x="12849" y="11886"/>
                    <a:pt x="12794" y="12142"/>
                  </a:cubicBezTo>
                  <a:cubicBezTo>
                    <a:pt x="12683" y="12397"/>
                    <a:pt x="12628" y="12525"/>
                    <a:pt x="12572" y="12781"/>
                  </a:cubicBezTo>
                  <a:lnTo>
                    <a:pt x="12517" y="12909"/>
                  </a:lnTo>
                  <a:lnTo>
                    <a:pt x="12572" y="13036"/>
                  </a:lnTo>
                  <a:cubicBezTo>
                    <a:pt x="12628" y="13292"/>
                    <a:pt x="12738" y="13548"/>
                    <a:pt x="12849" y="13676"/>
                  </a:cubicBezTo>
                  <a:cubicBezTo>
                    <a:pt x="12960" y="13803"/>
                    <a:pt x="13071" y="14059"/>
                    <a:pt x="13181" y="14187"/>
                  </a:cubicBezTo>
                  <a:cubicBezTo>
                    <a:pt x="13292" y="14315"/>
                    <a:pt x="13403" y="14442"/>
                    <a:pt x="13514" y="14570"/>
                  </a:cubicBezTo>
                  <a:cubicBezTo>
                    <a:pt x="13625" y="14698"/>
                    <a:pt x="13735" y="14698"/>
                    <a:pt x="13901" y="14698"/>
                  </a:cubicBezTo>
                  <a:cubicBezTo>
                    <a:pt x="13791" y="14570"/>
                    <a:pt x="13680" y="14442"/>
                    <a:pt x="13569" y="14315"/>
                  </a:cubicBezTo>
                  <a:cubicBezTo>
                    <a:pt x="13348" y="14059"/>
                    <a:pt x="13292" y="13931"/>
                    <a:pt x="13181" y="13804"/>
                  </a:cubicBezTo>
                  <a:close/>
                  <a:moveTo>
                    <a:pt x="6203" y="16999"/>
                  </a:moveTo>
                  <a:cubicBezTo>
                    <a:pt x="6369" y="16871"/>
                    <a:pt x="6480" y="16743"/>
                    <a:pt x="6591" y="16615"/>
                  </a:cubicBezTo>
                  <a:cubicBezTo>
                    <a:pt x="6701" y="16488"/>
                    <a:pt x="6812" y="16232"/>
                    <a:pt x="6868" y="15976"/>
                  </a:cubicBezTo>
                  <a:cubicBezTo>
                    <a:pt x="6701" y="16104"/>
                    <a:pt x="6591" y="16232"/>
                    <a:pt x="6480" y="16360"/>
                  </a:cubicBezTo>
                  <a:cubicBezTo>
                    <a:pt x="6369" y="16488"/>
                    <a:pt x="6258" y="16743"/>
                    <a:pt x="6203" y="16999"/>
                  </a:cubicBezTo>
                  <a:close/>
                  <a:moveTo>
                    <a:pt x="12849" y="9969"/>
                  </a:moveTo>
                  <a:cubicBezTo>
                    <a:pt x="12960" y="10097"/>
                    <a:pt x="13071" y="10225"/>
                    <a:pt x="13181" y="10353"/>
                  </a:cubicBezTo>
                  <a:cubicBezTo>
                    <a:pt x="13292" y="10481"/>
                    <a:pt x="13403" y="10481"/>
                    <a:pt x="13569" y="10481"/>
                  </a:cubicBezTo>
                  <a:cubicBezTo>
                    <a:pt x="13458" y="10353"/>
                    <a:pt x="13348" y="10225"/>
                    <a:pt x="13237" y="10097"/>
                  </a:cubicBezTo>
                  <a:cubicBezTo>
                    <a:pt x="13126" y="9969"/>
                    <a:pt x="13015" y="9841"/>
                    <a:pt x="12960" y="9586"/>
                  </a:cubicBezTo>
                  <a:cubicBezTo>
                    <a:pt x="12849" y="9458"/>
                    <a:pt x="12794" y="9202"/>
                    <a:pt x="12683" y="9075"/>
                  </a:cubicBezTo>
                  <a:cubicBezTo>
                    <a:pt x="12628" y="8947"/>
                    <a:pt x="12572" y="8819"/>
                    <a:pt x="12517" y="8691"/>
                  </a:cubicBezTo>
                  <a:cubicBezTo>
                    <a:pt x="12572" y="8563"/>
                    <a:pt x="12628" y="8435"/>
                    <a:pt x="12683" y="8308"/>
                  </a:cubicBezTo>
                  <a:cubicBezTo>
                    <a:pt x="12738" y="8180"/>
                    <a:pt x="12849" y="7924"/>
                    <a:pt x="12905" y="7796"/>
                  </a:cubicBezTo>
                  <a:cubicBezTo>
                    <a:pt x="13015" y="7668"/>
                    <a:pt x="13071" y="7541"/>
                    <a:pt x="13181" y="7413"/>
                  </a:cubicBezTo>
                  <a:cubicBezTo>
                    <a:pt x="13292" y="7285"/>
                    <a:pt x="13403" y="7157"/>
                    <a:pt x="13514" y="7029"/>
                  </a:cubicBezTo>
                  <a:cubicBezTo>
                    <a:pt x="13403" y="7029"/>
                    <a:pt x="13292" y="7029"/>
                    <a:pt x="13181" y="7029"/>
                  </a:cubicBezTo>
                  <a:cubicBezTo>
                    <a:pt x="13071" y="7157"/>
                    <a:pt x="12960" y="7157"/>
                    <a:pt x="12849" y="7413"/>
                  </a:cubicBezTo>
                  <a:cubicBezTo>
                    <a:pt x="12738" y="7541"/>
                    <a:pt x="12628" y="7668"/>
                    <a:pt x="12572" y="7924"/>
                  </a:cubicBezTo>
                  <a:cubicBezTo>
                    <a:pt x="12462" y="8180"/>
                    <a:pt x="12406" y="8308"/>
                    <a:pt x="12351" y="8563"/>
                  </a:cubicBezTo>
                  <a:lnTo>
                    <a:pt x="12295" y="8691"/>
                  </a:lnTo>
                  <a:lnTo>
                    <a:pt x="12351" y="8819"/>
                  </a:lnTo>
                  <a:cubicBezTo>
                    <a:pt x="12406" y="9074"/>
                    <a:pt x="12517" y="9330"/>
                    <a:pt x="12628" y="9458"/>
                  </a:cubicBezTo>
                  <a:cubicBezTo>
                    <a:pt x="12628" y="9714"/>
                    <a:pt x="12738" y="9841"/>
                    <a:pt x="12849" y="9969"/>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sp>
          <p:nvSpPr>
            <p:cNvPr id="44" name="Shape">
              <a:extLst>
                <a:ext uri="{FF2B5EF4-FFF2-40B4-BE49-F238E27FC236}">
                  <a16:creationId xmlns:a16="http://schemas.microsoft.com/office/drawing/2014/main" id="{A2476D57-C950-4E8F-BD36-2E98F48C7453}"/>
                </a:ext>
              </a:extLst>
            </p:cNvPr>
            <p:cNvSpPr/>
            <p:nvPr/>
          </p:nvSpPr>
          <p:spPr>
            <a:xfrm>
              <a:off x="1936378" y="4283169"/>
              <a:ext cx="41182" cy="36043"/>
            </a:xfrm>
            <a:custGeom>
              <a:avLst/>
              <a:gdLst/>
              <a:ahLst/>
              <a:cxnLst>
                <a:cxn ang="0">
                  <a:pos x="wd2" y="hd2"/>
                </a:cxn>
                <a:cxn ang="5400000">
                  <a:pos x="wd2" y="hd2"/>
                </a:cxn>
                <a:cxn ang="10800000">
                  <a:pos x="wd2" y="hd2"/>
                </a:cxn>
                <a:cxn ang="16200000">
                  <a:pos x="wd2" y="hd2"/>
                </a:cxn>
              </a:cxnLst>
              <a:rect l="0" t="0" r="r" b="b"/>
              <a:pathLst>
                <a:path w="21600" h="17720" extrusionOk="0">
                  <a:moveTo>
                    <a:pt x="21600" y="8431"/>
                  </a:moveTo>
                  <a:cubicBezTo>
                    <a:pt x="21600" y="8431"/>
                    <a:pt x="21600" y="8431"/>
                    <a:pt x="21600" y="8431"/>
                  </a:cubicBezTo>
                  <a:cubicBezTo>
                    <a:pt x="20160" y="8431"/>
                    <a:pt x="20160" y="8431"/>
                    <a:pt x="18721" y="8431"/>
                  </a:cubicBezTo>
                  <a:cubicBezTo>
                    <a:pt x="15841" y="8431"/>
                    <a:pt x="12960" y="5732"/>
                    <a:pt x="12960" y="3031"/>
                  </a:cubicBezTo>
                  <a:cubicBezTo>
                    <a:pt x="12960" y="1681"/>
                    <a:pt x="12960" y="332"/>
                    <a:pt x="14400" y="332"/>
                  </a:cubicBezTo>
                  <a:cubicBezTo>
                    <a:pt x="8640" y="-1018"/>
                    <a:pt x="0" y="1681"/>
                    <a:pt x="0" y="9781"/>
                  </a:cubicBezTo>
                  <a:cubicBezTo>
                    <a:pt x="0" y="20582"/>
                    <a:pt x="21600" y="20582"/>
                    <a:pt x="21600" y="8431"/>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3" name="Group 62">
            <a:extLst>
              <a:ext uri="{FF2B5EF4-FFF2-40B4-BE49-F238E27FC236}">
                <a16:creationId xmlns:a16="http://schemas.microsoft.com/office/drawing/2014/main" id="{D14359BB-9DC8-465E-AFB4-E7B730A2514B}"/>
              </a:ext>
            </a:extLst>
          </p:cNvPr>
          <p:cNvGrpSpPr/>
          <p:nvPr/>
        </p:nvGrpSpPr>
        <p:grpSpPr>
          <a:xfrm>
            <a:off x="1250018" y="1867185"/>
            <a:ext cx="1732372" cy="661653"/>
            <a:chOff x="1250018" y="1867185"/>
            <a:chExt cx="1732372" cy="661653"/>
          </a:xfrm>
        </p:grpSpPr>
        <p:sp>
          <p:nvSpPr>
            <p:cNvPr id="45" name="Shape">
              <a:extLst>
                <a:ext uri="{FF2B5EF4-FFF2-40B4-BE49-F238E27FC236}">
                  <a16:creationId xmlns:a16="http://schemas.microsoft.com/office/drawing/2014/main" id="{61E637A3-D415-42CB-83E6-9BA5DA2D7B8D}"/>
                </a:ext>
              </a:extLst>
            </p:cNvPr>
            <p:cNvSpPr/>
            <p:nvPr/>
          </p:nvSpPr>
          <p:spPr>
            <a:xfrm>
              <a:off x="1250018" y="1867185"/>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6" name="Shape">
              <a:extLst>
                <a:ext uri="{FF2B5EF4-FFF2-40B4-BE49-F238E27FC236}">
                  <a16:creationId xmlns:a16="http://schemas.microsoft.com/office/drawing/2014/main" id="{88438C4B-17DC-4F25-B1F5-B066CB0555ED}"/>
                </a:ext>
              </a:extLst>
            </p:cNvPr>
            <p:cNvSpPr/>
            <p:nvPr/>
          </p:nvSpPr>
          <p:spPr>
            <a:xfrm>
              <a:off x="1359833" y="1894639"/>
              <a:ext cx="1433121" cy="617724"/>
            </a:xfrm>
            <a:custGeom>
              <a:avLst/>
              <a:gdLst/>
              <a:ahLst/>
              <a:cxnLst>
                <a:cxn ang="0">
                  <a:pos x="wd2" y="hd2"/>
                </a:cxn>
                <a:cxn ang="5400000">
                  <a:pos x="wd2" y="hd2"/>
                </a:cxn>
                <a:cxn ang="10800000">
                  <a:pos x="wd2" y="hd2"/>
                </a:cxn>
                <a:cxn ang="16200000">
                  <a:pos x="wd2" y="hd2"/>
                </a:cxn>
              </a:cxnLst>
              <a:rect l="0" t="0" r="r" b="b"/>
              <a:pathLst>
                <a:path w="21600" h="21600" extrusionOk="0">
                  <a:moveTo>
                    <a:pt x="21600" y="9600"/>
                  </a:moveTo>
                  <a:cubicBezTo>
                    <a:pt x="21600" y="9696"/>
                    <a:pt x="21600" y="9792"/>
                    <a:pt x="21600" y="9792"/>
                  </a:cubicBezTo>
                  <a:cubicBezTo>
                    <a:pt x="21517" y="11040"/>
                    <a:pt x="21103" y="12096"/>
                    <a:pt x="20483" y="12000"/>
                  </a:cubicBezTo>
                  <a:cubicBezTo>
                    <a:pt x="19903" y="11904"/>
                    <a:pt x="19448" y="10848"/>
                    <a:pt x="19448" y="9504"/>
                  </a:cubicBezTo>
                  <a:cubicBezTo>
                    <a:pt x="19448" y="8160"/>
                    <a:pt x="19945" y="7008"/>
                    <a:pt x="20524" y="7008"/>
                  </a:cubicBezTo>
                  <a:cubicBezTo>
                    <a:pt x="21103" y="7008"/>
                    <a:pt x="21517" y="8064"/>
                    <a:pt x="21600" y="9216"/>
                  </a:cubicBezTo>
                  <a:cubicBezTo>
                    <a:pt x="21600" y="9504"/>
                    <a:pt x="21600" y="9504"/>
                    <a:pt x="21600" y="9600"/>
                  </a:cubicBezTo>
                  <a:close/>
                  <a:moveTo>
                    <a:pt x="1324" y="7104"/>
                  </a:moveTo>
                  <a:cubicBezTo>
                    <a:pt x="1655" y="7488"/>
                    <a:pt x="1986" y="7872"/>
                    <a:pt x="2317" y="8160"/>
                  </a:cubicBezTo>
                  <a:cubicBezTo>
                    <a:pt x="2648" y="8544"/>
                    <a:pt x="2979" y="8832"/>
                    <a:pt x="3310" y="9216"/>
                  </a:cubicBezTo>
                  <a:lnTo>
                    <a:pt x="3807" y="9696"/>
                  </a:lnTo>
                  <a:cubicBezTo>
                    <a:pt x="3972" y="9888"/>
                    <a:pt x="4138" y="9984"/>
                    <a:pt x="4303" y="10272"/>
                  </a:cubicBezTo>
                  <a:cubicBezTo>
                    <a:pt x="4014" y="9792"/>
                    <a:pt x="3683" y="9408"/>
                    <a:pt x="3352" y="9024"/>
                  </a:cubicBezTo>
                  <a:cubicBezTo>
                    <a:pt x="3021" y="8640"/>
                    <a:pt x="2690" y="8256"/>
                    <a:pt x="2359" y="7968"/>
                  </a:cubicBezTo>
                  <a:cubicBezTo>
                    <a:pt x="2027" y="7584"/>
                    <a:pt x="1696" y="7296"/>
                    <a:pt x="1365" y="6912"/>
                  </a:cubicBezTo>
                  <a:cubicBezTo>
                    <a:pt x="1034" y="6624"/>
                    <a:pt x="703" y="6240"/>
                    <a:pt x="372" y="5952"/>
                  </a:cubicBezTo>
                  <a:cubicBezTo>
                    <a:pt x="538" y="6144"/>
                    <a:pt x="703" y="6336"/>
                    <a:pt x="869" y="6528"/>
                  </a:cubicBezTo>
                  <a:lnTo>
                    <a:pt x="1324" y="7104"/>
                  </a:lnTo>
                  <a:close/>
                  <a:moveTo>
                    <a:pt x="12497" y="2400"/>
                  </a:moveTo>
                  <a:cubicBezTo>
                    <a:pt x="12579" y="2496"/>
                    <a:pt x="12662" y="2688"/>
                    <a:pt x="12745" y="2688"/>
                  </a:cubicBezTo>
                  <a:cubicBezTo>
                    <a:pt x="12703" y="2496"/>
                    <a:pt x="12662" y="2304"/>
                    <a:pt x="12579" y="2208"/>
                  </a:cubicBezTo>
                  <a:cubicBezTo>
                    <a:pt x="12497" y="2112"/>
                    <a:pt x="12414" y="1920"/>
                    <a:pt x="12331" y="1920"/>
                  </a:cubicBezTo>
                  <a:cubicBezTo>
                    <a:pt x="12372" y="2112"/>
                    <a:pt x="12414" y="2304"/>
                    <a:pt x="12497" y="2400"/>
                  </a:cubicBezTo>
                  <a:close/>
                  <a:moveTo>
                    <a:pt x="3228" y="13728"/>
                  </a:moveTo>
                  <a:cubicBezTo>
                    <a:pt x="2855" y="14016"/>
                    <a:pt x="2483" y="14304"/>
                    <a:pt x="2152" y="14592"/>
                  </a:cubicBezTo>
                  <a:cubicBezTo>
                    <a:pt x="1779" y="14880"/>
                    <a:pt x="1448" y="15168"/>
                    <a:pt x="1076" y="15456"/>
                  </a:cubicBezTo>
                  <a:lnTo>
                    <a:pt x="538" y="15936"/>
                  </a:lnTo>
                  <a:cubicBezTo>
                    <a:pt x="372" y="16128"/>
                    <a:pt x="166" y="16224"/>
                    <a:pt x="0" y="16416"/>
                  </a:cubicBezTo>
                  <a:cubicBezTo>
                    <a:pt x="166" y="16320"/>
                    <a:pt x="372" y="16128"/>
                    <a:pt x="538" y="16032"/>
                  </a:cubicBezTo>
                  <a:lnTo>
                    <a:pt x="1076" y="15648"/>
                  </a:lnTo>
                  <a:cubicBezTo>
                    <a:pt x="1448" y="15360"/>
                    <a:pt x="1821" y="15072"/>
                    <a:pt x="2152" y="14784"/>
                  </a:cubicBezTo>
                  <a:cubicBezTo>
                    <a:pt x="2524" y="14496"/>
                    <a:pt x="2855" y="14208"/>
                    <a:pt x="3228" y="13920"/>
                  </a:cubicBezTo>
                  <a:lnTo>
                    <a:pt x="3766" y="13440"/>
                  </a:lnTo>
                  <a:cubicBezTo>
                    <a:pt x="3931" y="13248"/>
                    <a:pt x="4138" y="13152"/>
                    <a:pt x="4304" y="12960"/>
                  </a:cubicBezTo>
                  <a:cubicBezTo>
                    <a:pt x="4138" y="13056"/>
                    <a:pt x="3931" y="13248"/>
                    <a:pt x="3766" y="13344"/>
                  </a:cubicBezTo>
                  <a:lnTo>
                    <a:pt x="3228" y="13728"/>
                  </a:lnTo>
                  <a:close/>
                  <a:moveTo>
                    <a:pt x="1283" y="8544"/>
                  </a:moveTo>
                  <a:cubicBezTo>
                    <a:pt x="1779" y="9120"/>
                    <a:pt x="2276" y="9504"/>
                    <a:pt x="2772" y="9984"/>
                  </a:cubicBezTo>
                  <a:cubicBezTo>
                    <a:pt x="3269" y="10368"/>
                    <a:pt x="3807" y="10848"/>
                    <a:pt x="4303" y="11136"/>
                  </a:cubicBezTo>
                  <a:cubicBezTo>
                    <a:pt x="3807" y="10560"/>
                    <a:pt x="3310" y="10176"/>
                    <a:pt x="2814" y="9696"/>
                  </a:cubicBezTo>
                  <a:cubicBezTo>
                    <a:pt x="2317" y="9216"/>
                    <a:pt x="1779" y="8832"/>
                    <a:pt x="1283" y="8544"/>
                  </a:cubicBezTo>
                  <a:close/>
                  <a:moveTo>
                    <a:pt x="910" y="14016"/>
                  </a:moveTo>
                  <a:cubicBezTo>
                    <a:pt x="1490" y="13824"/>
                    <a:pt x="2069" y="13632"/>
                    <a:pt x="2607" y="13344"/>
                  </a:cubicBezTo>
                  <a:cubicBezTo>
                    <a:pt x="3186" y="13056"/>
                    <a:pt x="3724" y="12768"/>
                    <a:pt x="4303" y="12384"/>
                  </a:cubicBezTo>
                  <a:cubicBezTo>
                    <a:pt x="3724" y="12576"/>
                    <a:pt x="3145" y="12768"/>
                    <a:pt x="2607" y="13056"/>
                  </a:cubicBezTo>
                  <a:cubicBezTo>
                    <a:pt x="2028" y="13344"/>
                    <a:pt x="1490" y="13632"/>
                    <a:pt x="910" y="14016"/>
                  </a:cubicBezTo>
                  <a:close/>
                  <a:moveTo>
                    <a:pt x="2028" y="11328"/>
                  </a:moveTo>
                  <a:cubicBezTo>
                    <a:pt x="2400" y="11520"/>
                    <a:pt x="2772" y="11616"/>
                    <a:pt x="3145" y="11712"/>
                  </a:cubicBezTo>
                  <a:cubicBezTo>
                    <a:pt x="3517" y="11808"/>
                    <a:pt x="3890" y="11808"/>
                    <a:pt x="4303" y="11808"/>
                  </a:cubicBezTo>
                  <a:cubicBezTo>
                    <a:pt x="3931" y="11616"/>
                    <a:pt x="3559" y="11520"/>
                    <a:pt x="3186" y="11424"/>
                  </a:cubicBezTo>
                  <a:cubicBezTo>
                    <a:pt x="2814" y="11328"/>
                    <a:pt x="2441" y="11328"/>
                    <a:pt x="2028" y="11328"/>
                  </a:cubicBezTo>
                  <a:close/>
                  <a:moveTo>
                    <a:pt x="13572" y="1344"/>
                  </a:moveTo>
                  <a:cubicBezTo>
                    <a:pt x="13821" y="1728"/>
                    <a:pt x="14028" y="2208"/>
                    <a:pt x="14276" y="2496"/>
                  </a:cubicBezTo>
                  <a:cubicBezTo>
                    <a:pt x="14069" y="2016"/>
                    <a:pt x="13862" y="1536"/>
                    <a:pt x="13614" y="1152"/>
                  </a:cubicBezTo>
                  <a:cubicBezTo>
                    <a:pt x="13366" y="768"/>
                    <a:pt x="13159" y="288"/>
                    <a:pt x="12910" y="0"/>
                  </a:cubicBezTo>
                  <a:cubicBezTo>
                    <a:pt x="13117" y="480"/>
                    <a:pt x="13366" y="864"/>
                    <a:pt x="13572" y="1344"/>
                  </a:cubicBezTo>
                  <a:close/>
                  <a:moveTo>
                    <a:pt x="13945" y="5952"/>
                  </a:moveTo>
                  <a:cubicBezTo>
                    <a:pt x="13862" y="6144"/>
                    <a:pt x="13779" y="6336"/>
                    <a:pt x="13697" y="6624"/>
                  </a:cubicBezTo>
                  <a:lnTo>
                    <a:pt x="13655" y="6816"/>
                  </a:lnTo>
                  <a:lnTo>
                    <a:pt x="13697" y="7008"/>
                  </a:lnTo>
                  <a:cubicBezTo>
                    <a:pt x="13779" y="7296"/>
                    <a:pt x="13862" y="7488"/>
                    <a:pt x="13945" y="7680"/>
                  </a:cubicBezTo>
                  <a:cubicBezTo>
                    <a:pt x="14028" y="7872"/>
                    <a:pt x="14152" y="8064"/>
                    <a:pt x="14276" y="8160"/>
                  </a:cubicBezTo>
                  <a:cubicBezTo>
                    <a:pt x="14400" y="8256"/>
                    <a:pt x="14524" y="8448"/>
                    <a:pt x="14607" y="8448"/>
                  </a:cubicBezTo>
                  <a:cubicBezTo>
                    <a:pt x="14731" y="8544"/>
                    <a:pt x="14855" y="8544"/>
                    <a:pt x="14979" y="8640"/>
                  </a:cubicBezTo>
                  <a:cubicBezTo>
                    <a:pt x="14855" y="8448"/>
                    <a:pt x="14772" y="8352"/>
                    <a:pt x="14648" y="8256"/>
                  </a:cubicBezTo>
                  <a:cubicBezTo>
                    <a:pt x="14566" y="8160"/>
                    <a:pt x="14441" y="7968"/>
                    <a:pt x="14359" y="7776"/>
                  </a:cubicBezTo>
                  <a:cubicBezTo>
                    <a:pt x="14276" y="7584"/>
                    <a:pt x="14193" y="7392"/>
                    <a:pt x="14110" y="7296"/>
                  </a:cubicBezTo>
                  <a:cubicBezTo>
                    <a:pt x="14069" y="7200"/>
                    <a:pt x="13986" y="7008"/>
                    <a:pt x="13945" y="6912"/>
                  </a:cubicBezTo>
                  <a:cubicBezTo>
                    <a:pt x="13986" y="6720"/>
                    <a:pt x="14028" y="6624"/>
                    <a:pt x="14069" y="6528"/>
                  </a:cubicBezTo>
                  <a:cubicBezTo>
                    <a:pt x="14152" y="6336"/>
                    <a:pt x="14235" y="6144"/>
                    <a:pt x="14317" y="5952"/>
                  </a:cubicBezTo>
                  <a:cubicBezTo>
                    <a:pt x="14400" y="5760"/>
                    <a:pt x="14483" y="5664"/>
                    <a:pt x="14607" y="5472"/>
                  </a:cubicBezTo>
                  <a:cubicBezTo>
                    <a:pt x="14690" y="5376"/>
                    <a:pt x="14814" y="5280"/>
                    <a:pt x="14938" y="5184"/>
                  </a:cubicBezTo>
                  <a:cubicBezTo>
                    <a:pt x="14814" y="5184"/>
                    <a:pt x="14690" y="5184"/>
                    <a:pt x="14566" y="5280"/>
                  </a:cubicBezTo>
                  <a:cubicBezTo>
                    <a:pt x="14441" y="5376"/>
                    <a:pt x="14317" y="5472"/>
                    <a:pt x="14235" y="5568"/>
                  </a:cubicBezTo>
                  <a:cubicBezTo>
                    <a:pt x="14152" y="5568"/>
                    <a:pt x="14028" y="5760"/>
                    <a:pt x="13945" y="5952"/>
                  </a:cubicBezTo>
                  <a:close/>
                  <a:moveTo>
                    <a:pt x="13117" y="1632"/>
                  </a:moveTo>
                  <a:cubicBezTo>
                    <a:pt x="13241" y="1920"/>
                    <a:pt x="13407" y="2208"/>
                    <a:pt x="13572" y="2400"/>
                  </a:cubicBezTo>
                  <a:cubicBezTo>
                    <a:pt x="13448" y="2016"/>
                    <a:pt x="13324" y="1728"/>
                    <a:pt x="13200" y="1440"/>
                  </a:cubicBezTo>
                  <a:cubicBezTo>
                    <a:pt x="13076" y="1152"/>
                    <a:pt x="12910" y="864"/>
                    <a:pt x="12745" y="672"/>
                  </a:cubicBezTo>
                  <a:cubicBezTo>
                    <a:pt x="12828" y="1056"/>
                    <a:pt x="12952" y="1344"/>
                    <a:pt x="13117" y="1632"/>
                  </a:cubicBezTo>
                  <a:close/>
                  <a:moveTo>
                    <a:pt x="12745" y="2016"/>
                  </a:moveTo>
                  <a:cubicBezTo>
                    <a:pt x="12828" y="2208"/>
                    <a:pt x="12952" y="2400"/>
                    <a:pt x="13076" y="2496"/>
                  </a:cubicBezTo>
                  <a:cubicBezTo>
                    <a:pt x="13035" y="2208"/>
                    <a:pt x="12910" y="2016"/>
                    <a:pt x="12828" y="1824"/>
                  </a:cubicBezTo>
                  <a:cubicBezTo>
                    <a:pt x="12745" y="1632"/>
                    <a:pt x="12621" y="1440"/>
                    <a:pt x="12497" y="1344"/>
                  </a:cubicBezTo>
                  <a:cubicBezTo>
                    <a:pt x="12579" y="1632"/>
                    <a:pt x="12662" y="1824"/>
                    <a:pt x="12745" y="2016"/>
                  </a:cubicBezTo>
                  <a:close/>
                  <a:moveTo>
                    <a:pt x="18041" y="13920"/>
                  </a:moveTo>
                  <a:cubicBezTo>
                    <a:pt x="17834" y="13056"/>
                    <a:pt x="17710" y="12096"/>
                    <a:pt x="17669" y="11136"/>
                  </a:cubicBezTo>
                  <a:cubicBezTo>
                    <a:pt x="17628" y="10176"/>
                    <a:pt x="17669" y="9216"/>
                    <a:pt x="17793" y="8256"/>
                  </a:cubicBezTo>
                  <a:cubicBezTo>
                    <a:pt x="17917" y="7296"/>
                    <a:pt x="18124" y="6432"/>
                    <a:pt x="18455" y="5664"/>
                  </a:cubicBezTo>
                  <a:cubicBezTo>
                    <a:pt x="18083" y="6144"/>
                    <a:pt x="17793" y="7104"/>
                    <a:pt x="17628" y="8064"/>
                  </a:cubicBezTo>
                  <a:cubicBezTo>
                    <a:pt x="17462" y="9024"/>
                    <a:pt x="17421" y="10176"/>
                    <a:pt x="17462" y="11232"/>
                  </a:cubicBezTo>
                  <a:cubicBezTo>
                    <a:pt x="17503" y="12288"/>
                    <a:pt x="17669" y="13344"/>
                    <a:pt x="17917" y="14208"/>
                  </a:cubicBezTo>
                  <a:cubicBezTo>
                    <a:pt x="18041" y="14688"/>
                    <a:pt x="18207" y="14976"/>
                    <a:pt x="18414" y="15360"/>
                  </a:cubicBezTo>
                  <a:cubicBezTo>
                    <a:pt x="18621" y="15648"/>
                    <a:pt x="18828" y="15840"/>
                    <a:pt x="19034" y="15936"/>
                  </a:cubicBezTo>
                  <a:cubicBezTo>
                    <a:pt x="18579" y="15456"/>
                    <a:pt x="18248" y="14784"/>
                    <a:pt x="18041" y="13920"/>
                  </a:cubicBezTo>
                  <a:close/>
                  <a:moveTo>
                    <a:pt x="6124" y="14880"/>
                  </a:moveTo>
                  <a:cubicBezTo>
                    <a:pt x="6041" y="15264"/>
                    <a:pt x="6000" y="15552"/>
                    <a:pt x="5959" y="15936"/>
                  </a:cubicBezTo>
                  <a:cubicBezTo>
                    <a:pt x="5917" y="16320"/>
                    <a:pt x="5917" y="16704"/>
                    <a:pt x="5959" y="17088"/>
                  </a:cubicBezTo>
                  <a:cubicBezTo>
                    <a:pt x="6041" y="16704"/>
                    <a:pt x="6083" y="16416"/>
                    <a:pt x="6083" y="16032"/>
                  </a:cubicBezTo>
                  <a:cubicBezTo>
                    <a:pt x="6166" y="15552"/>
                    <a:pt x="6166" y="15264"/>
                    <a:pt x="6124" y="14880"/>
                  </a:cubicBezTo>
                  <a:close/>
                  <a:moveTo>
                    <a:pt x="14317" y="12000"/>
                  </a:moveTo>
                  <a:cubicBezTo>
                    <a:pt x="14441" y="12096"/>
                    <a:pt x="14566" y="12288"/>
                    <a:pt x="14648" y="12288"/>
                  </a:cubicBezTo>
                  <a:cubicBezTo>
                    <a:pt x="14772" y="12384"/>
                    <a:pt x="14897" y="12384"/>
                    <a:pt x="15021" y="12480"/>
                  </a:cubicBezTo>
                  <a:cubicBezTo>
                    <a:pt x="14897" y="12288"/>
                    <a:pt x="14814" y="12192"/>
                    <a:pt x="14690" y="12096"/>
                  </a:cubicBezTo>
                  <a:cubicBezTo>
                    <a:pt x="14607" y="12000"/>
                    <a:pt x="14483" y="11808"/>
                    <a:pt x="14400" y="11616"/>
                  </a:cubicBezTo>
                  <a:cubicBezTo>
                    <a:pt x="14317" y="11424"/>
                    <a:pt x="14235" y="11328"/>
                    <a:pt x="14152" y="11136"/>
                  </a:cubicBezTo>
                  <a:cubicBezTo>
                    <a:pt x="14110" y="11040"/>
                    <a:pt x="14028" y="10848"/>
                    <a:pt x="13986" y="10752"/>
                  </a:cubicBezTo>
                  <a:cubicBezTo>
                    <a:pt x="14028" y="10560"/>
                    <a:pt x="14069" y="10464"/>
                    <a:pt x="14110" y="10368"/>
                  </a:cubicBezTo>
                  <a:cubicBezTo>
                    <a:pt x="14193" y="10176"/>
                    <a:pt x="14276" y="9984"/>
                    <a:pt x="14359" y="9792"/>
                  </a:cubicBezTo>
                  <a:cubicBezTo>
                    <a:pt x="14441" y="9600"/>
                    <a:pt x="14524" y="9504"/>
                    <a:pt x="14648" y="9312"/>
                  </a:cubicBezTo>
                  <a:cubicBezTo>
                    <a:pt x="14731" y="9216"/>
                    <a:pt x="14855" y="9120"/>
                    <a:pt x="14979" y="9024"/>
                  </a:cubicBezTo>
                  <a:cubicBezTo>
                    <a:pt x="14855" y="9024"/>
                    <a:pt x="14731" y="9024"/>
                    <a:pt x="14607" y="9120"/>
                  </a:cubicBezTo>
                  <a:cubicBezTo>
                    <a:pt x="14483" y="9216"/>
                    <a:pt x="14359" y="9312"/>
                    <a:pt x="14276" y="9408"/>
                  </a:cubicBezTo>
                  <a:cubicBezTo>
                    <a:pt x="14152" y="9504"/>
                    <a:pt x="14069" y="9696"/>
                    <a:pt x="13986" y="9888"/>
                  </a:cubicBezTo>
                  <a:cubicBezTo>
                    <a:pt x="13904" y="10080"/>
                    <a:pt x="13821" y="10272"/>
                    <a:pt x="13738" y="10560"/>
                  </a:cubicBezTo>
                  <a:lnTo>
                    <a:pt x="13697" y="10752"/>
                  </a:lnTo>
                  <a:lnTo>
                    <a:pt x="13738" y="10944"/>
                  </a:lnTo>
                  <a:cubicBezTo>
                    <a:pt x="13821" y="11232"/>
                    <a:pt x="13904" y="11424"/>
                    <a:pt x="13986" y="11616"/>
                  </a:cubicBezTo>
                  <a:cubicBezTo>
                    <a:pt x="14069" y="11712"/>
                    <a:pt x="14193" y="11904"/>
                    <a:pt x="14317" y="12000"/>
                  </a:cubicBezTo>
                  <a:close/>
                  <a:moveTo>
                    <a:pt x="14193" y="15456"/>
                  </a:moveTo>
                  <a:cubicBezTo>
                    <a:pt x="14276" y="15648"/>
                    <a:pt x="14400" y="15840"/>
                    <a:pt x="14524" y="15936"/>
                  </a:cubicBezTo>
                  <a:cubicBezTo>
                    <a:pt x="14648" y="16032"/>
                    <a:pt x="14772" y="16224"/>
                    <a:pt x="14855" y="16224"/>
                  </a:cubicBezTo>
                  <a:cubicBezTo>
                    <a:pt x="14979" y="16320"/>
                    <a:pt x="15104" y="16320"/>
                    <a:pt x="15228" y="16416"/>
                  </a:cubicBezTo>
                  <a:cubicBezTo>
                    <a:pt x="15104" y="16224"/>
                    <a:pt x="15021" y="16128"/>
                    <a:pt x="14897" y="16032"/>
                  </a:cubicBezTo>
                  <a:cubicBezTo>
                    <a:pt x="14814" y="15936"/>
                    <a:pt x="14690" y="15744"/>
                    <a:pt x="14607" y="15552"/>
                  </a:cubicBezTo>
                  <a:cubicBezTo>
                    <a:pt x="14524" y="15360"/>
                    <a:pt x="14441" y="15264"/>
                    <a:pt x="14359" y="15072"/>
                  </a:cubicBezTo>
                  <a:cubicBezTo>
                    <a:pt x="14317" y="14976"/>
                    <a:pt x="14235" y="14784"/>
                    <a:pt x="14193" y="14688"/>
                  </a:cubicBezTo>
                  <a:cubicBezTo>
                    <a:pt x="14235" y="14496"/>
                    <a:pt x="14276" y="14400"/>
                    <a:pt x="14317" y="14304"/>
                  </a:cubicBezTo>
                  <a:cubicBezTo>
                    <a:pt x="14400" y="14112"/>
                    <a:pt x="14483" y="13920"/>
                    <a:pt x="14566" y="13728"/>
                  </a:cubicBezTo>
                  <a:cubicBezTo>
                    <a:pt x="14648" y="13536"/>
                    <a:pt x="14731" y="13440"/>
                    <a:pt x="14855" y="13248"/>
                  </a:cubicBezTo>
                  <a:cubicBezTo>
                    <a:pt x="14938" y="13152"/>
                    <a:pt x="15062" y="13056"/>
                    <a:pt x="15186" y="12960"/>
                  </a:cubicBezTo>
                  <a:cubicBezTo>
                    <a:pt x="15062" y="12960"/>
                    <a:pt x="14938" y="12960"/>
                    <a:pt x="14814" y="13056"/>
                  </a:cubicBezTo>
                  <a:cubicBezTo>
                    <a:pt x="14690" y="13152"/>
                    <a:pt x="14566" y="13248"/>
                    <a:pt x="14483" y="13344"/>
                  </a:cubicBezTo>
                  <a:cubicBezTo>
                    <a:pt x="14359" y="13440"/>
                    <a:pt x="14276" y="13632"/>
                    <a:pt x="14193" y="13824"/>
                  </a:cubicBezTo>
                  <a:cubicBezTo>
                    <a:pt x="14110" y="14016"/>
                    <a:pt x="14028" y="14208"/>
                    <a:pt x="13945" y="14496"/>
                  </a:cubicBezTo>
                  <a:lnTo>
                    <a:pt x="13904" y="14688"/>
                  </a:lnTo>
                  <a:lnTo>
                    <a:pt x="13945" y="14880"/>
                  </a:lnTo>
                  <a:cubicBezTo>
                    <a:pt x="14028" y="15072"/>
                    <a:pt x="14110" y="15264"/>
                    <a:pt x="14193" y="15456"/>
                  </a:cubicBezTo>
                  <a:close/>
                  <a:moveTo>
                    <a:pt x="14690" y="19872"/>
                  </a:moveTo>
                  <a:cubicBezTo>
                    <a:pt x="14772" y="19680"/>
                    <a:pt x="14814" y="19584"/>
                    <a:pt x="14897" y="19392"/>
                  </a:cubicBezTo>
                  <a:cubicBezTo>
                    <a:pt x="14814" y="19392"/>
                    <a:pt x="14690" y="19584"/>
                    <a:pt x="14607" y="19680"/>
                  </a:cubicBezTo>
                  <a:cubicBezTo>
                    <a:pt x="14524" y="19776"/>
                    <a:pt x="14441" y="19968"/>
                    <a:pt x="14359" y="20064"/>
                  </a:cubicBezTo>
                  <a:cubicBezTo>
                    <a:pt x="14193" y="20352"/>
                    <a:pt x="14069" y="20640"/>
                    <a:pt x="13945" y="21120"/>
                  </a:cubicBezTo>
                  <a:cubicBezTo>
                    <a:pt x="14110" y="20928"/>
                    <a:pt x="14276" y="20640"/>
                    <a:pt x="14441" y="20352"/>
                  </a:cubicBezTo>
                  <a:cubicBezTo>
                    <a:pt x="14566" y="20160"/>
                    <a:pt x="14648" y="20064"/>
                    <a:pt x="14690" y="19872"/>
                  </a:cubicBezTo>
                  <a:close/>
                  <a:moveTo>
                    <a:pt x="14731" y="20448"/>
                  </a:moveTo>
                  <a:cubicBezTo>
                    <a:pt x="14524" y="20832"/>
                    <a:pt x="14317" y="21120"/>
                    <a:pt x="14152" y="21600"/>
                  </a:cubicBezTo>
                  <a:cubicBezTo>
                    <a:pt x="14400" y="21408"/>
                    <a:pt x="14607" y="21024"/>
                    <a:pt x="14814" y="20736"/>
                  </a:cubicBezTo>
                  <a:cubicBezTo>
                    <a:pt x="14897" y="20544"/>
                    <a:pt x="15021" y="20352"/>
                    <a:pt x="15103" y="20160"/>
                  </a:cubicBezTo>
                  <a:cubicBezTo>
                    <a:pt x="15186" y="19968"/>
                    <a:pt x="15310" y="19776"/>
                    <a:pt x="15352" y="19488"/>
                  </a:cubicBezTo>
                  <a:cubicBezTo>
                    <a:pt x="15228" y="19680"/>
                    <a:pt x="15145" y="19776"/>
                    <a:pt x="15021" y="19968"/>
                  </a:cubicBezTo>
                  <a:cubicBezTo>
                    <a:pt x="14897" y="20160"/>
                    <a:pt x="14814" y="20256"/>
                    <a:pt x="14731" y="20448"/>
                  </a:cubicBezTo>
                  <a:close/>
                  <a:moveTo>
                    <a:pt x="14441" y="19392"/>
                  </a:moveTo>
                  <a:cubicBezTo>
                    <a:pt x="14317" y="19488"/>
                    <a:pt x="14235" y="19680"/>
                    <a:pt x="14152" y="19872"/>
                  </a:cubicBezTo>
                  <a:cubicBezTo>
                    <a:pt x="14069" y="20064"/>
                    <a:pt x="13986" y="20256"/>
                    <a:pt x="13945" y="20544"/>
                  </a:cubicBezTo>
                  <a:cubicBezTo>
                    <a:pt x="14069" y="20448"/>
                    <a:pt x="14152" y="20256"/>
                    <a:pt x="14235" y="20064"/>
                  </a:cubicBezTo>
                  <a:cubicBezTo>
                    <a:pt x="14317" y="19776"/>
                    <a:pt x="14400" y="19584"/>
                    <a:pt x="14441" y="19392"/>
                  </a:cubicBezTo>
                  <a:close/>
                  <a:moveTo>
                    <a:pt x="11669" y="11808"/>
                  </a:moveTo>
                  <a:cubicBezTo>
                    <a:pt x="11586" y="11616"/>
                    <a:pt x="11503" y="11520"/>
                    <a:pt x="11421" y="11328"/>
                  </a:cubicBezTo>
                  <a:cubicBezTo>
                    <a:pt x="11379" y="11232"/>
                    <a:pt x="11297" y="11040"/>
                    <a:pt x="11255" y="10944"/>
                  </a:cubicBezTo>
                  <a:cubicBezTo>
                    <a:pt x="11297" y="10752"/>
                    <a:pt x="11338" y="10656"/>
                    <a:pt x="11379" y="10560"/>
                  </a:cubicBezTo>
                  <a:cubicBezTo>
                    <a:pt x="11462" y="10368"/>
                    <a:pt x="11545" y="10176"/>
                    <a:pt x="11628" y="9984"/>
                  </a:cubicBezTo>
                  <a:cubicBezTo>
                    <a:pt x="11710" y="9792"/>
                    <a:pt x="11793" y="9696"/>
                    <a:pt x="11917" y="9504"/>
                  </a:cubicBezTo>
                  <a:cubicBezTo>
                    <a:pt x="12000" y="9408"/>
                    <a:pt x="12124" y="9312"/>
                    <a:pt x="12248" y="9216"/>
                  </a:cubicBezTo>
                  <a:cubicBezTo>
                    <a:pt x="12124" y="9216"/>
                    <a:pt x="12000" y="9216"/>
                    <a:pt x="11876" y="9312"/>
                  </a:cubicBezTo>
                  <a:cubicBezTo>
                    <a:pt x="11752" y="9408"/>
                    <a:pt x="11628" y="9504"/>
                    <a:pt x="11545" y="9600"/>
                  </a:cubicBezTo>
                  <a:cubicBezTo>
                    <a:pt x="11421" y="9696"/>
                    <a:pt x="11338" y="9888"/>
                    <a:pt x="11255" y="10080"/>
                  </a:cubicBezTo>
                  <a:cubicBezTo>
                    <a:pt x="11172" y="10272"/>
                    <a:pt x="11090" y="10464"/>
                    <a:pt x="11007" y="10752"/>
                  </a:cubicBezTo>
                  <a:lnTo>
                    <a:pt x="10966" y="10944"/>
                  </a:lnTo>
                  <a:lnTo>
                    <a:pt x="11007" y="11136"/>
                  </a:lnTo>
                  <a:cubicBezTo>
                    <a:pt x="11090" y="11424"/>
                    <a:pt x="11172" y="11616"/>
                    <a:pt x="11255" y="11808"/>
                  </a:cubicBezTo>
                  <a:cubicBezTo>
                    <a:pt x="11338" y="12000"/>
                    <a:pt x="11462" y="12192"/>
                    <a:pt x="11586" y="12288"/>
                  </a:cubicBezTo>
                  <a:cubicBezTo>
                    <a:pt x="11710" y="12384"/>
                    <a:pt x="11834" y="12576"/>
                    <a:pt x="11917" y="12576"/>
                  </a:cubicBezTo>
                  <a:cubicBezTo>
                    <a:pt x="12041" y="12672"/>
                    <a:pt x="12166" y="12672"/>
                    <a:pt x="12290" y="12768"/>
                  </a:cubicBezTo>
                  <a:cubicBezTo>
                    <a:pt x="12166" y="12576"/>
                    <a:pt x="12083" y="12480"/>
                    <a:pt x="11959" y="12384"/>
                  </a:cubicBezTo>
                  <a:cubicBezTo>
                    <a:pt x="11834" y="12096"/>
                    <a:pt x="11752" y="11904"/>
                    <a:pt x="11669" y="11808"/>
                  </a:cubicBezTo>
                  <a:close/>
                  <a:moveTo>
                    <a:pt x="13159" y="13728"/>
                  </a:moveTo>
                  <a:cubicBezTo>
                    <a:pt x="13076" y="13536"/>
                    <a:pt x="12993" y="13440"/>
                    <a:pt x="12910" y="13248"/>
                  </a:cubicBezTo>
                  <a:cubicBezTo>
                    <a:pt x="12869" y="13152"/>
                    <a:pt x="12786" y="12960"/>
                    <a:pt x="12745" y="12864"/>
                  </a:cubicBezTo>
                  <a:cubicBezTo>
                    <a:pt x="12786" y="12672"/>
                    <a:pt x="12828" y="12576"/>
                    <a:pt x="12869" y="12480"/>
                  </a:cubicBezTo>
                  <a:cubicBezTo>
                    <a:pt x="12952" y="12288"/>
                    <a:pt x="13035" y="12096"/>
                    <a:pt x="13117" y="11904"/>
                  </a:cubicBezTo>
                  <a:cubicBezTo>
                    <a:pt x="13200" y="11712"/>
                    <a:pt x="13283" y="11616"/>
                    <a:pt x="13407" y="11424"/>
                  </a:cubicBezTo>
                  <a:cubicBezTo>
                    <a:pt x="13490" y="11328"/>
                    <a:pt x="13614" y="11232"/>
                    <a:pt x="13738" y="11136"/>
                  </a:cubicBezTo>
                  <a:cubicBezTo>
                    <a:pt x="13614" y="11136"/>
                    <a:pt x="13490" y="11136"/>
                    <a:pt x="13366" y="11232"/>
                  </a:cubicBezTo>
                  <a:cubicBezTo>
                    <a:pt x="13241" y="11328"/>
                    <a:pt x="13117" y="11424"/>
                    <a:pt x="13034" y="11520"/>
                  </a:cubicBezTo>
                  <a:cubicBezTo>
                    <a:pt x="12910" y="11616"/>
                    <a:pt x="12828" y="11808"/>
                    <a:pt x="12745" y="12000"/>
                  </a:cubicBezTo>
                  <a:cubicBezTo>
                    <a:pt x="12662" y="12192"/>
                    <a:pt x="12579" y="12384"/>
                    <a:pt x="12497" y="12672"/>
                  </a:cubicBezTo>
                  <a:lnTo>
                    <a:pt x="12455" y="12864"/>
                  </a:lnTo>
                  <a:lnTo>
                    <a:pt x="12497" y="13056"/>
                  </a:lnTo>
                  <a:cubicBezTo>
                    <a:pt x="12579" y="13344"/>
                    <a:pt x="12662" y="13536"/>
                    <a:pt x="12745" y="13728"/>
                  </a:cubicBezTo>
                  <a:cubicBezTo>
                    <a:pt x="12828" y="13920"/>
                    <a:pt x="12952" y="14112"/>
                    <a:pt x="13076" y="14208"/>
                  </a:cubicBezTo>
                  <a:cubicBezTo>
                    <a:pt x="13200" y="14304"/>
                    <a:pt x="13324" y="14496"/>
                    <a:pt x="13407" y="14496"/>
                  </a:cubicBezTo>
                  <a:cubicBezTo>
                    <a:pt x="13531" y="14592"/>
                    <a:pt x="13655" y="14592"/>
                    <a:pt x="13779" y="14688"/>
                  </a:cubicBezTo>
                  <a:cubicBezTo>
                    <a:pt x="13655" y="14496"/>
                    <a:pt x="13572" y="14400"/>
                    <a:pt x="13448" y="14304"/>
                  </a:cubicBezTo>
                  <a:cubicBezTo>
                    <a:pt x="13324" y="14016"/>
                    <a:pt x="13241" y="13920"/>
                    <a:pt x="13159" y="13728"/>
                  </a:cubicBezTo>
                  <a:close/>
                  <a:moveTo>
                    <a:pt x="6124" y="16992"/>
                  </a:moveTo>
                  <a:cubicBezTo>
                    <a:pt x="6248" y="16896"/>
                    <a:pt x="6372" y="16704"/>
                    <a:pt x="6497" y="16512"/>
                  </a:cubicBezTo>
                  <a:cubicBezTo>
                    <a:pt x="6621" y="16320"/>
                    <a:pt x="6703" y="16128"/>
                    <a:pt x="6786" y="15840"/>
                  </a:cubicBezTo>
                  <a:cubicBezTo>
                    <a:pt x="6662" y="15936"/>
                    <a:pt x="6538" y="16128"/>
                    <a:pt x="6414" y="16320"/>
                  </a:cubicBezTo>
                  <a:cubicBezTo>
                    <a:pt x="6331" y="16512"/>
                    <a:pt x="6207" y="16704"/>
                    <a:pt x="6124" y="16992"/>
                  </a:cubicBezTo>
                  <a:close/>
                  <a:moveTo>
                    <a:pt x="12828" y="9984"/>
                  </a:moveTo>
                  <a:cubicBezTo>
                    <a:pt x="12952" y="10080"/>
                    <a:pt x="13076" y="10272"/>
                    <a:pt x="13159" y="10272"/>
                  </a:cubicBezTo>
                  <a:cubicBezTo>
                    <a:pt x="13283" y="10368"/>
                    <a:pt x="13407" y="10368"/>
                    <a:pt x="13531" y="10464"/>
                  </a:cubicBezTo>
                  <a:cubicBezTo>
                    <a:pt x="13407" y="10272"/>
                    <a:pt x="13324" y="10176"/>
                    <a:pt x="13200" y="10080"/>
                  </a:cubicBezTo>
                  <a:cubicBezTo>
                    <a:pt x="13117" y="9984"/>
                    <a:pt x="12993" y="9792"/>
                    <a:pt x="12910" y="9600"/>
                  </a:cubicBezTo>
                  <a:cubicBezTo>
                    <a:pt x="12828" y="9408"/>
                    <a:pt x="12745" y="9312"/>
                    <a:pt x="12662" y="9120"/>
                  </a:cubicBezTo>
                  <a:cubicBezTo>
                    <a:pt x="12621" y="9024"/>
                    <a:pt x="12538" y="8832"/>
                    <a:pt x="12497" y="8736"/>
                  </a:cubicBezTo>
                  <a:cubicBezTo>
                    <a:pt x="12538" y="8544"/>
                    <a:pt x="12579" y="8448"/>
                    <a:pt x="12621" y="8352"/>
                  </a:cubicBezTo>
                  <a:cubicBezTo>
                    <a:pt x="12703" y="8160"/>
                    <a:pt x="12786" y="7968"/>
                    <a:pt x="12869" y="7776"/>
                  </a:cubicBezTo>
                  <a:cubicBezTo>
                    <a:pt x="12952" y="7584"/>
                    <a:pt x="13035" y="7488"/>
                    <a:pt x="13159" y="7296"/>
                  </a:cubicBezTo>
                  <a:cubicBezTo>
                    <a:pt x="13241" y="7200"/>
                    <a:pt x="13366" y="7104"/>
                    <a:pt x="13490" y="7008"/>
                  </a:cubicBezTo>
                  <a:cubicBezTo>
                    <a:pt x="13366" y="7008"/>
                    <a:pt x="13241" y="7008"/>
                    <a:pt x="13117" y="7104"/>
                  </a:cubicBezTo>
                  <a:cubicBezTo>
                    <a:pt x="12993" y="7200"/>
                    <a:pt x="12869" y="7296"/>
                    <a:pt x="12786" y="7392"/>
                  </a:cubicBezTo>
                  <a:cubicBezTo>
                    <a:pt x="12662" y="7488"/>
                    <a:pt x="12579" y="7680"/>
                    <a:pt x="12497" y="7872"/>
                  </a:cubicBezTo>
                  <a:cubicBezTo>
                    <a:pt x="12414" y="8064"/>
                    <a:pt x="12331" y="8256"/>
                    <a:pt x="12248" y="8544"/>
                  </a:cubicBezTo>
                  <a:lnTo>
                    <a:pt x="12207" y="8736"/>
                  </a:lnTo>
                  <a:lnTo>
                    <a:pt x="12248" y="8928"/>
                  </a:lnTo>
                  <a:cubicBezTo>
                    <a:pt x="12331" y="9216"/>
                    <a:pt x="12414" y="9408"/>
                    <a:pt x="12497" y="9600"/>
                  </a:cubicBezTo>
                  <a:cubicBezTo>
                    <a:pt x="12621" y="9600"/>
                    <a:pt x="12703" y="9792"/>
                    <a:pt x="12828" y="9984"/>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47" name="Shape">
              <a:extLst>
                <a:ext uri="{FF2B5EF4-FFF2-40B4-BE49-F238E27FC236}">
                  <a16:creationId xmlns:a16="http://schemas.microsoft.com/office/drawing/2014/main" id="{CB857642-36DB-4581-BE48-8F0257045422}"/>
                </a:ext>
              </a:extLst>
            </p:cNvPr>
            <p:cNvSpPr/>
            <p:nvPr/>
          </p:nvSpPr>
          <p:spPr>
            <a:xfrm>
              <a:off x="2705101" y="2141726"/>
              <a:ext cx="54909" cy="53127"/>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39"/>
                    <a:pt x="12961" y="3240"/>
                  </a:cubicBezTo>
                  <a:cubicBezTo>
                    <a:pt x="12961" y="2340"/>
                    <a:pt x="12961" y="1440"/>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73" name="Group 72">
            <a:extLst>
              <a:ext uri="{FF2B5EF4-FFF2-40B4-BE49-F238E27FC236}">
                <a16:creationId xmlns:a16="http://schemas.microsoft.com/office/drawing/2014/main" id="{D0487AE3-2508-42BD-A2C0-7C5E440C7620}"/>
              </a:ext>
            </a:extLst>
          </p:cNvPr>
          <p:cNvGrpSpPr/>
          <p:nvPr/>
        </p:nvGrpSpPr>
        <p:grpSpPr>
          <a:xfrm>
            <a:off x="2567829" y="5189164"/>
            <a:ext cx="1732372" cy="661655"/>
            <a:chOff x="2567829" y="5189164"/>
            <a:chExt cx="1732372" cy="661655"/>
          </a:xfrm>
        </p:grpSpPr>
        <p:sp>
          <p:nvSpPr>
            <p:cNvPr id="48" name="Shape">
              <a:extLst>
                <a:ext uri="{FF2B5EF4-FFF2-40B4-BE49-F238E27FC236}">
                  <a16:creationId xmlns:a16="http://schemas.microsoft.com/office/drawing/2014/main" id="{F7CAACB4-2CF2-41BF-8CFF-7B57E725D792}"/>
                </a:ext>
              </a:extLst>
            </p:cNvPr>
            <p:cNvSpPr/>
            <p:nvPr/>
          </p:nvSpPr>
          <p:spPr>
            <a:xfrm>
              <a:off x="2567829" y="5189166"/>
              <a:ext cx="1732372" cy="661653"/>
            </a:xfrm>
            <a:custGeom>
              <a:avLst/>
              <a:gdLst/>
              <a:ahLst/>
              <a:cxnLst>
                <a:cxn ang="0">
                  <a:pos x="wd2" y="hd2"/>
                </a:cxn>
                <a:cxn ang="5400000">
                  <a:pos x="wd2" y="hd2"/>
                </a:cxn>
                <a:cxn ang="10800000">
                  <a:pos x="wd2" y="hd2"/>
                </a:cxn>
                <a:cxn ang="16200000">
                  <a:pos x="wd2" y="hd2"/>
                </a:cxn>
              </a:cxnLst>
              <a:rect l="0" t="0" r="r" b="b"/>
              <a:pathLst>
                <a:path w="21600" h="21600" extrusionOk="0">
                  <a:moveTo>
                    <a:pt x="7154" y="15953"/>
                  </a:moveTo>
                  <a:cubicBezTo>
                    <a:pt x="8592" y="17567"/>
                    <a:pt x="10509" y="18911"/>
                    <a:pt x="12666" y="19001"/>
                  </a:cubicBezTo>
                  <a:lnTo>
                    <a:pt x="12905" y="21600"/>
                  </a:lnTo>
                  <a:lnTo>
                    <a:pt x="14685" y="18642"/>
                  </a:lnTo>
                  <a:cubicBezTo>
                    <a:pt x="18382" y="17387"/>
                    <a:pt x="21600" y="12996"/>
                    <a:pt x="21600" y="11114"/>
                  </a:cubicBezTo>
                  <a:cubicBezTo>
                    <a:pt x="21600" y="9500"/>
                    <a:pt x="18040" y="4212"/>
                    <a:pt x="14069" y="3316"/>
                  </a:cubicBezTo>
                  <a:lnTo>
                    <a:pt x="12015" y="0"/>
                  </a:lnTo>
                  <a:lnTo>
                    <a:pt x="10954" y="3675"/>
                  </a:lnTo>
                  <a:cubicBezTo>
                    <a:pt x="8661" y="4750"/>
                    <a:pt x="6299" y="7529"/>
                    <a:pt x="5237" y="9500"/>
                  </a:cubicBezTo>
                  <a:lnTo>
                    <a:pt x="308" y="3585"/>
                  </a:lnTo>
                  <a:lnTo>
                    <a:pt x="2841" y="10934"/>
                  </a:lnTo>
                  <a:lnTo>
                    <a:pt x="0" y="18015"/>
                  </a:lnTo>
                  <a:lnTo>
                    <a:pt x="5374" y="13444"/>
                  </a:lnTo>
                  <a:cubicBezTo>
                    <a:pt x="5614" y="13892"/>
                    <a:pt x="5854" y="14340"/>
                    <a:pt x="6196" y="14788"/>
                  </a:cubicBezTo>
                  <a:lnTo>
                    <a:pt x="6196" y="17208"/>
                  </a:lnTo>
                  <a:cubicBezTo>
                    <a:pt x="6196" y="17208"/>
                    <a:pt x="6641" y="16581"/>
                    <a:pt x="7154" y="15953"/>
                  </a:cubicBezTo>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49" name="Shape">
              <a:extLst>
                <a:ext uri="{FF2B5EF4-FFF2-40B4-BE49-F238E27FC236}">
                  <a16:creationId xmlns:a16="http://schemas.microsoft.com/office/drawing/2014/main" id="{1A3154D5-E10D-4006-8195-EC46F09B14AE}"/>
                </a:ext>
              </a:extLst>
            </p:cNvPr>
            <p:cNvSpPr/>
            <p:nvPr/>
          </p:nvSpPr>
          <p:spPr>
            <a:xfrm>
              <a:off x="2677646" y="5189164"/>
              <a:ext cx="1433124" cy="620474"/>
            </a:xfrm>
            <a:custGeom>
              <a:avLst/>
              <a:gdLst/>
              <a:ahLst/>
              <a:cxnLst>
                <a:cxn ang="0">
                  <a:pos x="wd2" y="hd2"/>
                </a:cxn>
                <a:cxn ang="5400000">
                  <a:pos x="wd2" y="hd2"/>
                </a:cxn>
                <a:cxn ang="10800000">
                  <a:pos x="wd2" y="hd2"/>
                </a:cxn>
                <a:cxn ang="16200000">
                  <a:pos x="wd2" y="hd2"/>
                </a:cxn>
              </a:cxnLst>
              <a:rect l="0" t="0" r="r" b="b"/>
              <a:pathLst>
                <a:path w="21600" h="21600" extrusionOk="0">
                  <a:moveTo>
                    <a:pt x="21600" y="9653"/>
                  </a:moveTo>
                  <a:cubicBezTo>
                    <a:pt x="21600" y="9749"/>
                    <a:pt x="21600" y="9844"/>
                    <a:pt x="21600" y="9844"/>
                  </a:cubicBezTo>
                  <a:cubicBezTo>
                    <a:pt x="21517" y="11087"/>
                    <a:pt x="21103" y="12138"/>
                    <a:pt x="20483" y="12043"/>
                  </a:cubicBezTo>
                  <a:cubicBezTo>
                    <a:pt x="19903" y="11947"/>
                    <a:pt x="19448" y="10896"/>
                    <a:pt x="19448" y="9558"/>
                  </a:cubicBezTo>
                  <a:cubicBezTo>
                    <a:pt x="19448" y="8220"/>
                    <a:pt x="19945" y="7073"/>
                    <a:pt x="20524" y="7073"/>
                  </a:cubicBezTo>
                  <a:cubicBezTo>
                    <a:pt x="21103" y="7073"/>
                    <a:pt x="21517" y="8124"/>
                    <a:pt x="21600" y="9271"/>
                  </a:cubicBezTo>
                  <a:cubicBezTo>
                    <a:pt x="21600" y="9462"/>
                    <a:pt x="21600" y="9558"/>
                    <a:pt x="21600" y="9653"/>
                  </a:cubicBezTo>
                  <a:close/>
                  <a:moveTo>
                    <a:pt x="1324" y="7073"/>
                  </a:moveTo>
                  <a:cubicBezTo>
                    <a:pt x="1655" y="7455"/>
                    <a:pt x="1986" y="7837"/>
                    <a:pt x="2317" y="8124"/>
                  </a:cubicBezTo>
                  <a:cubicBezTo>
                    <a:pt x="2648" y="8506"/>
                    <a:pt x="2979" y="8793"/>
                    <a:pt x="3310" y="9175"/>
                  </a:cubicBezTo>
                  <a:lnTo>
                    <a:pt x="3807" y="9653"/>
                  </a:lnTo>
                  <a:cubicBezTo>
                    <a:pt x="3972" y="9844"/>
                    <a:pt x="4138" y="9940"/>
                    <a:pt x="4303" y="10227"/>
                  </a:cubicBezTo>
                  <a:cubicBezTo>
                    <a:pt x="4014" y="9749"/>
                    <a:pt x="3683" y="9366"/>
                    <a:pt x="3352" y="8984"/>
                  </a:cubicBezTo>
                  <a:cubicBezTo>
                    <a:pt x="3021" y="8602"/>
                    <a:pt x="2690" y="8219"/>
                    <a:pt x="2359" y="7933"/>
                  </a:cubicBezTo>
                  <a:cubicBezTo>
                    <a:pt x="2028" y="7550"/>
                    <a:pt x="1697" y="7264"/>
                    <a:pt x="1365" y="6881"/>
                  </a:cubicBezTo>
                  <a:cubicBezTo>
                    <a:pt x="1034" y="6595"/>
                    <a:pt x="703" y="6212"/>
                    <a:pt x="372" y="5926"/>
                  </a:cubicBezTo>
                  <a:cubicBezTo>
                    <a:pt x="538" y="6117"/>
                    <a:pt x="703" y="6308"/>
                    <a:pt x="869" y="6499"/>
                  </a:cubicBezTo>
                  <a:lnTo>
                    <a:pt x="1324" y="7073"/>
                  </a:lnTo>
                  <a:close/>
                  <a:moveTo>
                    <a:pt x="12497" y="2485"/>
                  </a:moveTo>
                  <a:cubicBezTo>
                    <a:pt x="12579" y="2581"/>
                    <a:pt x="12662" y="2772"/>
                    <a:pt x="12745" y="2772"/>
                  </a:cubicBezTo>
                  <a:cubicBezTo>
                    <a:pt x="12703" y="2581"/>
                    <a:pt x="12662" y="2389"/>
                    <a:pt x="12579" y="2294"/>
                  </a:cubicBezTo>
                  <a:cubicBezTo>
                    <a:pt x="12497" y="2198"/>
                    <a:pt x="12455" y="2007"/>
                    <a:pt x="12331" y="2007"/>
                  </a:cubicBezTo>
                  <a:cubicBezTo>
                    <a:pt x="12372" y="2198"/>
                    <a:pt x="12414" y="2294"/>
                    <a:pt x="12497" y="2485"/>
                  </a:cubicBezTo>
                  <a:close/>
                  <a:moveTo>
                    <a:pt x="3228" y="13763"/>
                  </a:moveTo>
                  <a:cubicBezTo>
                    <a:pt x="2855" y="14050"/>
                    <a:pt x="2483" y="14336"/>
                    <a:pt x="2152" y="14623"/>
                  </a:cubicBezTo>
                  <a:cubicBezTo>
                    <a:pt x="1779" y="14910"/>
                    <a:pt x="1448" y="15196"/>
                    <a:pt x="1076" y="15483"/>
                  </a:cubicBezTo>
                  <a:lnTo>
                    <a:pt x="538" y="15961"/>
                  </a:lnTo>
                  <a:cubicBezTo>
                    <a:pt x="372" y="16152"/>
                    <a:pt x="166" y="16248"/>
                    <a:pt x="0" y="16439"/>
                  </a:cubicBezTo>
                  <a:cubicBezTo>
                    <a:pt x="166" y="16343"/>
                    <a:pt x="372" y="16152"/>
                    <a:pt x="538" y="16057"/>
                  </a:cubicBezTo>
                  <a:lnTo>
                    <a:pt x="1076" y="15674"/>
                  </a:lnTo>
                  <a:cubicBezTo>
                    <a:pt x="1448" y="15388"/>
                    <a:pt x="1821" y="15101"/>
                    <a:pt x="2152" y="14814"/>
                  </a:cubicBezTo>
                  <a:cubicBezTo>
                    <a:pt x="2524" y="14527"/>
                    <a:pt x="2855" y="14241"/>
                    <a:pt x="3228" y="13954"/>
                  </a:cubicBezTo>
                  <a:lnTo>
                    <a:pt x="3766" y="13476"/>
                  </a:lnTo>
                  <a:cubicBezTo>
                    <a:pt x="3931" y="13285"/>
                    <a:pt x="4138" y="13189"/>
                    <a:pt x="4304" y="12998"/>
                  </a:cubicBezTo>
                  <a:cubicBezTo>
                    <a:pt x="4138" y="13094"/>
                    <a:pt x="3931" y="13285"/>
                    <a:pt x="3766" y="13381"/>
                  </a:cubicBezTo>
                  <a:lnTo>
                    <a:pt x="3228" y="13763"/>
                  </a:lnTo>
                  <a:close/>
                  <a:moveTo>
                    <a:pt x="1283" y="8506"/>
                  </a:moveTo>
                  <a:cubicBezTo>
                    <a:pt x="1779" y="9080"/>
                    <a:pt x="2276" y="9462"/>
                    <a:pt x="2772" y="9940"/>
                  </a:cubicBezTo>
                  <a:cubicBezTo>
                    <a:pt x="3269" y="10322"/>
                    <a:pt x="3807" y="10800"/>
                    <a:pt x="4303" y="11087"/>
                  </a:cubicBezTo>
                  <a:cubicBezTo>
                    <a:pt x="3807" y="10513"/>
                    <a:pt x="3310" y="10131"/>
                    <a:pt x="2814" y="9653"/>
                  </a:cubicBezTo>
                  <a:cubicBezTo>
                    <a:pt x="2317" y="9175"/>
                    <a:pt x="1821" y="8793"/>
                    <a:pt x="1283" y="8506"/>
                  </a:cubicBezTo>
                  <a:close/>
                  <a:moveTo>
                    <a:pt x="910" y="14050"/>
                  </a:moveTo>
                  <a:cubicBezTo>
                    <a:pt x="1490" y="13859"/>
                    <a:pt x="2069" y="13667"/>
                    <a:pt x="2607" y="13381"/>
                  </a:cubicBezTo>
                  <a:cubicBezTo>
                    <a:pt x="3186" y="13094"/>
                    <a:pt x="3724" y="12807"/>
                    <a:pt x="4303" y="12425"/>
                  </a:cubicBezTo>
                  <a:cubicBezTo>
                    <a:pt x="3724" y="12616"/>
                    <a:pt x="3145" y="12807"/>
                    <a:pt x="2607" y="13094"/>
                  </a:cubicBezTo>
                  <a:cubicBezTo>
                    <a:pt x="2028" y="13285"/>
                    <a:pt x="1490" y="13667"/>
                    <a:pt x="910" y="14050"/>
                  </a:cubicBezTo>
                  <a:close/>
                  <a:moveTo>
                    <a:pt x="2069" y="11373"/>
                  </a:moveTo>
                  <a:cubicBezTo>
                    <a:pt x="2441" y="11565"/>
                    <a:pt x="2814" y="11660"/>
                    <a:pt x="3186" y="11756"/>
                  </a:cubicBezTo>
                  <a:cubicBezTo>
                    <a:pt x="3559" y="11851"/>
                    <a:pt x="3931" y="11851"/>
                    <a:pt x="4345" y="11851"/>
                  </a:cubicBezTo>
                  <a:cubicBezTo>
                    <a:pt x="3972" y="11660"/>
                    <a:pt x="3600" y="11565"/>
                    <a:pt x="3228" y="11469"/>
                  </a:cubicBezTo>
                  <a:cubicBezTo>
                    <a:pt x="2814" y="11373"/>
                    <a:pt x="2441" y="11278"/>
                    <a:pt x="2069" y="11373"/>
                  </a:cubicBezTo>
                  <a:close/>
                  <a:moveTo>
                    <a:pt x="13572" y="1338"/>
                  </a:moveTo>
                  <a:cubicBezTo>
                    <a:pt x="13821" y="1720"/>
                    <a:pt x="14028" y="2198"/>
                    <a:pt x="14276" y="2485"/>
                  </a:cubicBezTo>
                  <a:cubicBezTo>
                    <a:pt x="14069" y="2007"/>
                    <a:pt x="13862" y="1529"/>
                    <a:pt x="13614" y="1147"/>
                  </a:cubicBezTo>
                  <a:cubicBezTo>
                    <a:pt x="13366" y="765"/>
                    <a:pt x="13159" y="287"/>
                    <a:pt x="12910" y="0"/>
                  </a:cubicBezTo>
                  <a:cubicBezTo>
                    <a:pt x="13159" y="478"/>
                    <a:pt x="13366" y="956"/>
                    <a:pt x="13572" y="1338"/>
                  </a:cubicBezTo>
                  <a:close/>
                  <a:moveTo>
                    <a:pt x="13945" y="6021"/>
                  </a:moveTo>
                  <a:cubicBezTo>
                    <a:pt x="13862" y="6212"/>
                    <a:pt x="13779" y="6404"/>
                    <a:pt x="13697" y="6690"/>
                  </a:cubicBezTo>
                  <a:lnTo>
                    <a:pt x="13655" y="6881"/>
                  </a:lnTo>
                  <a:lnTo>
                    <a:pt x="13697" y="7072"/>
                  </a:lnTo>
                  <a:cubicBezTo>
                    <a:pt x="13779" y="7359"/>
                    <a:pt x="13862" y="7550"/>
                    <a:pt x="13945" y="7741"/>
                  </a:cubicBezTo>
                  <a:cubicBezTo>
                    <a:pt x="14028" y="7933"/>
                    <a:pt x="14152" y="8124"/>
                    <a:pt x="14276" y="8219"/>
                  </a:cubicBezTo>
                  <a:cubicBezTo>
                    <a:pt x="14400" y="8315"/>
                    <a:pt x="14524" y="8506"/>
                    <a:pt x="14607" y="8506"/>
                  </a:cubicBezTo>
                  <a:cubicBezTo>
                    <a:pt x="14731" y="8602"/>
                    <a:pt x="14855" y="8602"/>
                    <a:pt x="14979" y="8697"/>
                  </a:cubicBezTo>
                  <a:cubicBezTo>
                    <a:pt x="14855" y="8506"/>
                    <a:pt x="14772" y="8410"/>
                    <a:pt x="14648" y="8315"/>
                  </a:cubicBezTo>
                  <a:cubicBezTo>
                    <a:pt x="14566" y="8219"/>
                    <a:pt x="14441" y="8028"/>
                    <a:pt x="14359" y="7837"/>
                  </a:cubicBezTo>
                  <a:cubicBezTo>
                    <a:pt x="14276" y="7646"/>
                    <a:pt x="14193" y="7550"/>
                    <a:pt x="14110" y="7359"/>
                  </a:cubicBezTo>
                  <a:cubicBezTo>
                    <a:pt x="14069" y="7264"/>
                    <a:pt x="13986" y="7072"/>
                    <a:pt x="13945" y="6977"/>
                  </a:cubicBezTo>
                  <a:cubicBezTo>
                    <a:pt x="13986" y="6786"/>
                    <a:pt x="14028" y="6690"/>
                    <a:pt x="14069" y="6594"/>
                  </a:cubicBezTo>
                  <a:cubicBezTo>
                    <a:pt x="14152" y="6403"/>
                    <a:pt x="14235" y="6212"/>
                    <a:pt x="14317" y="6021"/>
                  </a:cubicBezTo>
                  <a:cubicBezTo>
                    <a:pt x="14400" y="5830"/>
                    <a:pt x="14483" y="5734"/>
                    <a:pt x="14607" y="5543"/>
                  </a:cubicBezTo>
                  <a:cubicBezTo>
                    <a:pt x="14690" y="5448"/>
                    <a:pt x="14814" y="5352"/>
                    <a:pt x="14938" y="5256"/>
                  </a:cubicBezTo>
                  <a:cubicBezTo>
                    <a:pt x="14814" y="5256"/>
                    <a:pt x="14690" y="5256"/>
                    <a:pt x="14566" y="5352"/>
                  </a:cubicBezTo>
                  <a:cubicBezTo>
                    <a:pt x="14441" y="5448"/>
                    <a:pt x="14317" y="5543"/>
                    <a:pt x="14235" y="5639"/>
                  </a:cubicBezTo>
                  <a:cubicBezTo>
                    <a:pt x="14152" y="5639"/>
                    <a:pt x="14069" y="5830"/>
                    <a:pt x="13945" y="6021"/>
                  </a:cubicBezTo>
                  <a:close/>
                  <a:moveTo>
                    <a:pt x="13117" y="1625"/>
                  </a:moveTo>
                  <a:cubicBezTo>
                    <a:pt x="13241" y="1912"/>
                    <a:pt x="13407" y="2198"/>
                    <a:pt x="13572" y="2389"/>
                  </a:cubicBezTo>
                  <a:cubicBezTo>
                    <a:pt x="13448" y="2007"/>
                    <a:pt x="13324" y="1721"/>
                    <a:pt x="13200" y="1434"/>
                  </a:cubicBezTo>
                  <a:cubicBezTo>
                    <a:pt x="13076" y="1147"/>
                    <a:pt x="12910" y="860"/>
                    <a:pt x="12745" y="669"/>
                  </a:cubicBezTo>
                  <a:cubicBezTo>
                    <a:pt x="12828" y="1051"/>
                    <a:pt x="12993" y="1338"/>
                    <a:pt x="13117" y="1625"/>
                  </a:cubicBezTo>
                  <a:close/>
                  <a:moveTo>
                    <a:pt x="12786" y="2007"/>
                  </a:moveTo>
                  <a:cubicBezTo>
                    <a:pt x="12869" y="2198"/>
                    <a:pt x="12993" y="2389"/>
                    <a:pt x="13117" y="2485"/>
                  </a:cubicBezTo>
                  <a:cubicBezTo>
                    <a:pt x="13076" y="2198"/>
                    <a:pt x="12952" y="2007"/>
                    <a:pt x="12869" y="1816"/>
                  </a:cubicBezTo>
                  <a:cubicBezTo>
                    <a:pt x="12786" y="1625"/>
                    <a:pt x="12662" y="1434"/>
                    <a:pt x="12538" y="1338"/>
                  </a:cubicBezTo>
                  <a:cubicBezTo>
                    <a:pt x="12579" y="1625"/>
                    <a:pt x="12662" y="1816"/>
                    <a:pt x="12786" y="2007"/>
                  </a:cubicBezTo>
                  <a:close/>
                  <a:moveTo>
                    <a:pt x="18041" y="13954"/>
                  </a:moveTo>
                  <a:cubicBezTo>
                    <a:pt x="17834" y="13094"/>
                    <a:pt x="17710" y="12138"/>
                    <a:pt x="17669" y="11182"/>
                  </a:cubicBezTo>
                  <a:cubicBezTo>
                    <a:pt x="17628" y="10227"/>
                    <a:pt x="17669" y="9271"/>
                    <a:pt x="17793" y="8315"/>
                  </a:cubicBezTo>
                  <a:cubicBezTo>
                    <a:pt x="17917" y="7359"/>
                    <a:pt x="18124" y="6499"/>
                    <a:pt x="18455" y="5735"/>
                  </a:cubicBezTo>
                  <a:cubicBezTo>
                    <a:pt x="18083" y="6213"/>
                    <a:pt x="17793" y="7168"/>
                    <a:pt x="17628" y="8124"/>
                  </a:cubicBezTo>
                  <a:cubicBezTo>
                    <a:pt x="17462" y="9080"/>
                    <a:pt x="17421" y="10227"/>
                    <a:pt x="17462" y="11278"/>
                  </a:cubicBezTo>
                  <a:cubicBezTo>
                    <a:pt x="17503" y="12329"/>
                    <a:pt x="17669" y="13381"/>
                    <a:pt x="17917" y="14241"/>
                  </a:cubicBezTo>
                  <a:cubicBezTo>
                    <a:pt x="18041" y="14719"/>
                    <a:pt x="18207" y="15006"/>
                    <a:pt x="18414" y="15388"/>
                  </a:cubicBezTo>
                  <a:cubicBezTo>
                    <a:pt x="18621" y="15674"/>
                    <a:pt x="18828" y="15866"/>
                    <a:pt x="19034" y="15961"/>
                  </a:cubicBezTo>
                  <a:cubicBezTo>
                    <a:pt x="18579" y="15483"/>
                    <a:pt x="18248" y="14814"/>
                    <a:pt x="18041" y="13954"/>
                  </a:cubicBezTo>
                  <a:close/>
                  <a:moveTo>
                    <a:pt x="6166" y="14814"/>
                  </a:moveTo>
                  <a:cubicBezTo>
                    <a:pt x="6083" y="15197"/>
                    <a:pt x="6041" y="15483"/>
                    <a:pt x="6000" y="15866"/>
                  </a:cubicBezTo>
                  <a:cubicBezTo>
                    <a:pt x="5959" y="16248"/>
                    <a:pt x="5959" y="16630"/>
                    <a:pt x="6000" y="17012"/>
                  </a:cubicBezTo>
                  <a:cubicBezTo>
                    <a:pt x="6083" y="16630"/>
                    <a:pt x="6124" y="16343"/>
                    <a:pt x="6124" y="15961"/>
                  </a:cubicBezTo>
                  <a:cubicBezTo>
                    <a:pt x="6166" y="15579"/>
                    <a:pt x="6166" y="15196"/>
                    <a:pt x="6166" y="14814"/>
                  </a:cubicBezTo>
                  <a:close/>
                  <a:moveTo>
                    <a:pt x="14317" y="12043"/>
                  </a:moveTo>
                  <a:cubicBezTo>
                    <a:pt x="14441" y="12138"/>
                    <a:pt x="14566" y="12329"/>
                    <a:pt x="14648" y="12329"/>
                  </a:cubicBezTo>
                  <a:cubicBezTo>
                    <a:pt x="14772" y="12425"/>
                    <a:pt x="14897" y="12425"/>
                    <a:pt x="15021" y="12520"/>
                  </a:cubicBezTo>
                  <a:cubicBezTo>
                    <a:pt x="14897" y="12329"/>
                    <a:pt x="14814" y="12234"/>
                    <a:pt x="14690" y="12138"/>
                  </a:cubicBezTo>
                  <a:cubicBezTo>
                    <a:pt x="14607" y="12043"/>
                    <a:pt x="14483" y="11851"/>
                    <a:pt x="14400" y="11660"/>
                  </a:cubicBezTo>
                  <a:cubicBezTo>
                    <a:pt x="14317" y="11469"/>
                    <a:pt x="14235" y="11373"/>
                    <a:pt x="14152" y="11182"/>
                  </a:cubicBezTo>
                  <a:cubicBezTo>
                    <a:pt x="14110" y="11087"/>
                    <a:pt x="14028" y="10896"/>
                    <a:pt x="13986" y="10800"/>
                  </a:cubicBezTo>
                  <a:cubicBezTo>
                    <a:pt x="14028" y="10609"/>
                    <a:pt x="14069" y="10513"/>
                    <a:pt x="14110" y="10418"/>
                  </a:cubicBezTo>
                  <a:cubicBezTo>
                    <a:pt x="14193" y="10227"/>
                    <a:pt x="14276" y="10035"/>
                    <a:pt x="14359" y="9844"/>
                  </a:cubicBezTo>
                  <a:cubicBezTo>
                    <a:pt x="14441" y="9653"/>
                    <a:pt x="14524" y="9558"/>
                    <a:pt x="14648" y="9366"/>
                  </a:cubicBezTo>
                  <a:cubicBezTo>
                    <a:pt x="14731" y="9271"/>
                    <a:pt x="14855" y="9175"/>
                    <a:pt x="14979" y="9080"/>
                  </a:cubicBezTo>
                  <a:cubicBezTo>
                    <a:pt x="14855" y="9080"/>
                    <a:pt x="14731" y="9080"/>
                    <a:pt x="14607" y="9175"/>
                  </a:cubicBezTo>
                  <a:cubicBezTo>
                    <a:pt x="14483" y="9271"/>
                    <a:pt x="14359" y="9366"/>
                    <a:pt x="14276" y="9462"/>
                  </a:cubicBezTo>
                  <a:cubicBezTo>
                    <a:pt x="14152" y="9558"/>
                    <a:pt x="14069" y="9749"/>
                    <a:pt x="13986" y="9940"/>
                  </a:cubicBezTo>
                  <a:cubicBezTo>
                    <a:pt x="13904" y="10131"/>
                    <a:pt x="13821" y="10322"/>
                    <a:pt x="13738" y="10609"/>
                  </a:cubicBezTo>
                  <a:lnTo>
                    <a:pt x="13697" y="10800"/>
                  </a:lnTo>
                  <a:lnTo>
                    <a:pt x="13738" y="10991"/>
                  </a:lnTo>
                  <a:cubicBezTo>
                    <a:pt x="13821" y="11278"/>
                    <a:pt x="13904" y="11469"/>
                    <a:pt x="13986" y="11660"/>
                  </a:cubicBezTo>
                  <a:cubicBezTo>
                    <a:pt x="14110" y="11660"/>
                    <a:pt x="14193" y="11851"/>
                    <a:pt x="14317" y="12043"/>
                  </a:cubicBezTo>
                  <a:close/>
                  <a:moveTo>
                    <a:pt x="14234" y="15483"/>
                  </a:moveTo>
                  <a:cubicBezTo>
                    <a:pt x="14317" y="15674"/>
                    <a:pt x="14441" y="15866"/>
                    <a:pt x="14566" y="15961"/>
                  </a:cubicBezTo>
                  <a:cubicBezTo>
                    <a:pt x="14690" y="16057"/>
                    <a:pt x="14814" y="16248"/>
                    <a:pt x="14897" y="16248"/>
                  </a:cubicBezTo>
                  <a:cubicBezTo>
                    <a:pt x="15021" y="16343"/>
                    <a:pt x="15145" y="16343"/>
                    <a:pt x="15269" y="16439"/>
                  </a:cubicBezTo>
                  <a:cubicBezTo>
                    <a:pt x="15145" y="16248"/>
                    <a:pt x="15062" y="16152"/>
                    <a:pt x="14938" y="16057"/>
                  </a:cubicBezTo>
                  <a:cubicBezTo>
                    <a:pt x="14855" y="15961"/>
                    <a:pt x="14731" y="15770"/>
                    <a:pt x="14648" y="15579"/>
                  </a:cubicBezTo>
                  <a:cubicBezTo>
                    <a:pt x="14566" y="15388"/>
                    <a:pt x="14483" y="15292"/>
                    <a:pt x="14400" y="15101"/>
                  </a:cubicBezTo>
                  <a:cubicBezTo>
                    <a:pt x="14359" y="15005"/>
                    <a:pt x="14276" y="14814"/>
                    <a:pt x="14235" y="14719"/>
                  </a:cubicBezTo>
                  <a:cubicBezTo>
                    <a:pt x="14276" y="14528"/>
                    <a:pt x="14317" y="14432"/>
                    <a:pt x="14359" y="14336"/>
                  </a:cubicBezTo>
                  <a:cubicBezTo>
                    <a:pt x="14441" y="14145"/>
                    <a:pt x="14524" y="13954"/>
                    <a:pt x="14607" y="13763"/>
                  </a:cubicBezTo>
                  <a:cubicBezTo>
                    <a:pt x="14690" y="13572"/>
                    <a:pt x="14772" y="13476"/>
                    <a:pt x="14897" y="13285"/>
                  </a:cubicBezTo>
                  <a:cubicBezTo>
                    <a:pt x="14979" y="13189"/>
                    <a:pt x="15103" y="13094"/>
                    <a:pt x="15228" y="12998"/>
                  </a:cubicBezTo>
                  <a:cubicBezTo>
                    <a:pt x="15103" y="12998"/>
                    <a:pt x="14979" y="12998"/>
                    <a:pt x="14855" y="13094"/>
                  </a:cubicBezTo>
                  <a:cubicBezTo>
                    <a:pt x="14731" y="13189"/>
                    <a:pt x="14607" y="13285"/>
                    <a:pt x="14524" y="13381"/>
                  </a:cubicBezTo>
                  <a:cubicBezTo>
                    <a:pt x="14400" y="13476"/>
                    <a:pt x="14317" y="13667"/>
                    <a:pt x="14235" y="13858"/>
                  </a:cubicBezTo>
                  <a:cubicBezTo>
                    <a:pt x="14152" y="14050"/>
                    <a:pt x="14069" y="14241"/>
                    <a:pt x="13986" y="14527"/>
                  </a:cubicBezTo>
                  <a:lnTo>
                    <a:pt x="13945" y="14719"/>
                  </a:lnTo>
                  <a:lnTo>
                    <a:pt x="13986" y="14910"/>
                  </a:lnTo>
                  <a:cubicBezTo>
                    <a:pt x="14028" y="15101"/>
                    <a:pt x="14110" y="15292"/>
                    <a:pt x="14234" y="15483"/>
                  </a:cubicBezTo>
                  <a:close/>
                  <a:moveTo>
                    <a:pt x="14731" y="19880"/>
                  </a:moveTo>
                  <a:cubicBezTo>
                    <a:pt x="14814" y="19689"/>
                    <a:pt x="14855" y="19593"/>
                    <a:pt x="14938" y="19402"/>
                  </a:cubicBezTo>
                  <a:cubicBezTo>
                    <a:pt x="14855" y="19402"/>
                    <a:pt x="14731" y="19593"/>
                    <a:pt x="14648" y="19689"/>
                  </a:cubicBezTo>
                  <a:cubicBezTo>
                    <a:pt x="14566" y="19784"/>
                    <a:pt x="14483" y="19975"/>
                    <a:pt x="14400" y="20071"/>
                  </a:cubicBezTo>
                  <a:cubicBezTo>
                    <a:pt x="14235" y="20358"/>
                    <a:pt x="14110" y="20644"/>
                    <a:pt x="13986" y="21122"/>
                  </a:cubicBezTo>
                  <a:cubicBezTo>
                    <a:pt x="14152" y="20931"/>
                    <a:pt x="14317" y="20644"/>
                    <a:pt x="14483" y="20358"/>
                  </a:cubicBezTo>
                  <a:cubicBezTo>
                    <a:pt x="14566" y="20166"/>
                    <a:pt x="14648" y="19975"/>
                    <a:pt x="14731" y="19880"/>
                  </a:cubicBezTo>
                  <a:close/>
                  <a:moveTo>
                    <a:pt x="14731" y="20453"/>
                  </a:moveTo>
                  <a:cubicBezTo>
                    <a:pt x="14524" y="20835"/>
                    <a:pt x="14317" y="21122"/>
                    <a:pt x="14152" y="21600"/>
                  </a:cubicBezTo>
                  <a:cubicBezTo>
                    <a:pt x="14400" y="21409"/>
                    <a:pt x="14607" y="21027"/>
                    <a:pt x="14814" y="20740"/>
                  </a:cubicBezTo>
                  <a:cubicBezTo>
                    <a:pt x="14897" y="20549"/>
                    <a:pt x="15021" y="20357"/>
                    <a:pt x="15103" y="20166"/>
                  </a:cubicBezTo>
                  <a:cubicBezTo>
                    <a:pt x="15186" y="19975"/>
                    <a:pt x="15310" y="19784"/>
                    <a:pt x="15352" y="19497"/>
                  </a:cubicBezTo>
                  <a:cubicBezTo>
                    <a:pt x="15228" y="19688"/>
                    <a:pt x="15145" y="19784"/>
                    <a:pt x="15021" y="19975"/>
                  </a:cubicBezTo>
                  <a:cubicBezTo>
                    <a:pt x="14938" y="20071"/>
                    <a:pt x="14814" y="20262"/>
                    <a:pt x="14731" y="20453"/>
                  </a:cubicBezTo>
                  <a:close/>
                  <a:moveTo>
                    <a:pt x="14441" y="19306"/>
                  </a:moveTo>
                  <a:cubicBezTo>
                    <a:pt x="14317" y="19402"/>
                    <a:pt x="14234" y="19593"/>
                    <a:pt x="14152" y="19784"/>
                  </a:cubicBezTo>
                  <a:cubicBezTo>
                    <a:pt x="14069" y="19975"/>
                    <a:pt x="13986" y="20166"/>
                    <a:pt x="13945" y="20453"/>
                  </a:cubicBezTo>
                  <a:cubicBezTo>
                    <a:pt x="14069" y="20358"/>
                    <a:pt x="14152" y="20166"/>
                    <a:pt x="14234" y="19975"/>
                  </a:cubicBezTo>
                  <a:cubicBezTo>
                    <a:pt x="14317" y="19784"/>
                    <a:pt x="14400" y="19593"/>
                    <a:pt x="14441" y="19306"/>
                  </a:cubicBezTo>
                  <a:close/>
                  <a:moveTo>
                    <a:pt x="11669" y="11756"/>
                  </a:moveTo>
                  <a:cubicBezTo>
                    <a:pt x="11586" y="11565"/>
                    <a:pt x="11503" y="11469"/>
                    <a:pt x="11421" y="11278"/>
                  </a:cubicBezTo>
                  <a:cubicBezTo>
                    <a:pt x="11379" y="11182"/>
                    <a:pt x="11297" y="10991"/>
                    <a:pt x="11255" y="10896"/>
                  </a:cubicBezTo>
                  <a:cubicBezTo>
                    <a:pt x="11297" y="10705"/>
                    <a:pt x="11338" y="10609"/>
                    <a:pt x="11379" y="10513"/>
                  </a:cubicBezTo>
                  <a:cubicBezTo>
                    <a:pt x="11462" y="10322"/>
                    <a:pt x="11545" y="10131"/>
                    <a:pt x="11628" y="9940"/>
                  </a:cubicBezTo>
                  <a:cubicBezTo>
                    <a:pt x="11710" y="9749"/>
                    <a:pt x="11793" y="9653"/>
                    <a:pt x="11917" y="9462"/>
                  </a:cubicBezTo>
                  <a:cubicBezTo>
                    <a:pt x="12000" y="9366"/>
                    <a:pt x="12124" y="9271"/>
                    <a:pt x="12248" y="9175"/>
                  </a:cubicBezTo>
                  <a:cubicBezTo>
                    <a:pt x="12124" y="9175"/>
                    <a:pt x="12000" y="9175"/>
                    <a:pt x="11876" y="9271"/>
                  </a:cubicBezTo>
                  <a:cubicBezTo>
                    <a:pt x="11752" y="9366"/>
                    <a:pt x="11628" y="9462"/>
                    <a:pt x="11545" y="9558"/>
                  </a:cubicBezTo>
                  <a:cubicBezTo>
                    <a:pt x="11421" y="9653"/>
                    <a:pt x="11338" y="9844"/>
                    <a:pt x="11255" y="10035"/>
                  </a:cubicBezTo>
                  <a:cubicBezTo>
                    <a:pt x="11172" y="10227"/>
                    <a:pt x="11090" y="10418"/>
                    <a:pt x="11007" y="10704"/>
                  </a:cubicBezTo>
                  <a:lnTo>
                    <a:pt x="10966" y="10895"/>
                  </a:lnTo>
                  <a:lnTo>
                    <a:pt x="11007" y="11087"/>
                  </a:lnTo>
                  <a:cubicBezTo>
                    <a:pt x="11090" y="11373"/>
                    <a:pt x="11172" y="11564"/>
                    <a:pt x="11255" y="11756"/>
                  </a:cubicBezTo>
                  <a:cubicBezTo>
                    <a:pt x="11338" y="11947"/>
                    <a:pt x="11462" y="12138"/>
                    <a:pt x="11586" y="12233"/>
                  </a:cubicBezTo>
                  <a:cubicBezTo>
                    <a:pt x="11710" y="12329"/>
                    <a:pt x="11835" y="12520"/>
                    <a:pt x="11917" y="12520"/>
                  </a:cubicBezTo>
                  <a:cubicBezTo>
                    <a:pt x="12041" y="12616"/>
                    <a:pt x="12166" y="12616"/>
                    <a:pt x="12290" y="12711"/>
                  </a:cubicBezTo>
                  <a:cubicBezTo>
                    <a:pt x="12166" y="12520"/>
                    <a:pt x="12083" y="12425"/>
                    <a:pt x="11959" y="12329"/>
                  </a:cubicBezTo>
                  <a:cubicBezTo>
                    <a:pt x="11876" y="12138"/>
                    <a:pt x="11752" y="11947"/>
                    <a:pt x="11669" y="11756"/>
                  </a:cubicBezTo>
                  <a:close/>
                  <a:moveTo>
                    <a:pt x="13159" y="13763"/>
                  </a:moveTo>
                  <a:cubicBezTo>
                    <a:pt x="13076" y="13572"/>
                    <a:pt x="12993" y="13476"/>
                    <a:pt x="12910" y="13285"/>
                  </a:cubicBezTo>
                  <a:cubicBezTo>
                    <a:pt x="12869" y="13189"/>
                    <a:pt x="12786" y="12998"/>
                    <a:pt x="12745" y="12903"/>
                  </a:cubicBezTo>
                  <a:cubicBezTo>
                    <a:pt x="12786" y="12712"/>
                    <a:pt x="12828" y="12616"/>
                    <a:pt x="12869" y="12520"/>
                  </a:cubicBezTo>
                  <a:cubicBezTo>
                    <a:pt x="12952" y="12329"/>
                    <a:pt x="13035" y="12138"/>
                    <a:pt x="13117" y="11947"/>
                  </a:cubicBezTo>
                  <a:cubicBezTo>
                    <a:pt x="13200" y="11756"/>
                    <a:pt x="13283" y="11660"/>
                    <a:pt x="13407" y="11469"/>
                  </a:cubicBezTo>
                  <a:cubicBezTo>
                    <a:pt x="13490" y="11373"/>
                    <a:pt x="13614" y="11278"/>
                    <a:pt x="13738" y="11182"/>
                  </a:cubicBezTo>
                  <a:cubicBezTo>
                    <a:pt x="13614" y="11182"/>
                    <a:pt x="13490" y="11182"/>
                    <a:pt x="13366" y="11278"/>
                  </a:cubicBezTo>
                  <a:cubicBezTo>
                    <a:pt x="13241" y="11373"/>
                    <a:pt x="13117" y="11469"/>
                    <a:pt x="13034" y="11565"/>
                  </a:cubicBezTo>
                  <a:cubicBezTo>
                    <a:pt x="12910" y="11660"/>
                    <a:pt x="12828" y="11851"/>
                    <a:pt x="12745" y="12042"/>
                  </a:cubicBezTo>
                  <a:cubicBezTo>
                    <a:pt x="12662" y="12234"/>
                    <a:pt x="12579" y="12425"/>
                    <a:pt x="12497" y="12711"/>
                  </a:cubicBezTo>
                  <a:lnTo>
                    <a:pt x="12455" y="12903"/>
                  </a:lnTo>
                  <a:lnTo>
                    <a:pt x="12497" y="13094"/>
                  </a:lnTo>
                  <a:cubicBezTo>
                    <a:pt x="12579" y="13380"/>
                    <a:pt x="12662" y="13572"/>
                    <a:pt x="12745" y="13763"/>
                  </a:cubicBezTo>
                  <a:cubicBezTo>
                    <a:pt x="12828" y="13954"/>
                    <a:pt x="12952" y="14145"/>
                    <a:pt x="13076" y="14241"/>
                  </a:cubicBezTo>
                  <a:cubicBezTo>
                    <a:pt x="13200" y="14336"/>
                    <a:pt x="13324" y="14527"/>
                    <a:pt x="13407" y="14527"/>
                  </a:cubicBezTo>
                  <a:cubicBezTo>
                    <a:pt x="13531" y="14623"/>
                    <a:pt x="13655" y="14623"/>
                    <a:pt x="13779" y="14718"/>
                  </a:cubicBezTo>
                  <a:cubicBezTo>
                    <a:pt x="13655" y="14527"/>
                    <a:pt x="13572" y="14432"/>
                    <a:pt x="13448" y="14336"/>
                  </a:cubicBezTo>
                  <a:cubicBezTo>
                    <a:pt x="13366" y="14050"/>
                    <a:pt x="13241" y="13859"/>
                    <a:pt x="13159" y="13763"/>
                  </a:cubicBezTo>
                  <a:close/>
                  <a:moveTo>
                    <a:pt x="6166" y="17012"/>
                  </a:moveTo>
                  <a:cubicBezTo>
                    <a:pt x="6290" y="16917"/>
                    <a:pt x="6414" y="16726"/>
                    <a:pt x="6538" y="16535"/>
                  </a:cubicBezTo>
                  <a:cubicBezTo>
                    <a:pt x="6662" y="16343"/>
                    <a:pt x="6745" y="16152"/>
                    <a:pt x="6828" y="15866"/>
                  </a:cubicBezTo>
                  <a:cubicBezTo>
                    <a:pt x="6703" y="15961"/>
                    <a:pt x="6579" y="16152"/>
                    <a:pt x="6455" y="16343"/>
                  </a:cubicBezTo>
                  <a:cubicBezTo>
                    <a:pt x="6331" y="16535"/>
                    <a:pt x="6207" y="16726"/>
                    <a:pt x="6166" y="17012"/>
                  </a:cubicBezTo>
                  <a:close/>
                  <a:moveTo>
                    <a:pt x="12828" y="9940"/>
                  </a:moveTo>
                  <a:cubicBezTo>
                    <a:pt x="12952" y="10035"/>
                    <a:pt x="13076" y="10227"/>
                    <a:pt x="13159" y="10227"/>
                  </a:cubicBezTo>
                  <a:cubicBezTo>
                    <a:pt x="13283" y="10322"/>
                    <a:pt x="13407" y="10322"/>
                    <a:pt x="13531" y="10418"/>
                  </a:cubicBezTo>
                  <a:cubicBezTo>
                    <a:pt x="13407" y="10227"/>
                    <a:pt x="13324" y="10131"/>
                    <a:pt x="13200" y="10035"/>
                  </a:cubicBezTo>
                  <a:cubicBezTo>
                    <a:pt x="13117" y="9940"/>
                    <a:pt x="12993" y="9749"/>
                    <a:pt x="12910" y="9558"/>
                  </a:cubicBezTo>
                  <a:cubicBezTo>
                    <a:pt x="12828" y="9366"/>
                    <a:pt x="12745" y="9271"/>
                    <a:pt x="12662" y="9080"/>
                  </a:cubicBezTo>
                  <a:cubicBezTo>
                    <a:pt x="12621" y="8984"/>
                    <a:pt x="12538" y="8793"/>
                    <a:pt x="12497" y="8697"/>
                  </a:cubicBezTo>
                  <a:cubicBezTo>
                    <a:pt x="12538" y="8506"/>
                    <a:pt x="12579" y="8411"/>
                    <a:pt x="12621" y="8315"/>
                  </a:cubicBezTo>
                  <a:cubicBezTo>
                    <a:pt x="12704" y="8124"/>
                    <a:pt x="12786" y="7933"/>
                    <a:pt x="12869" y="7742"/>
                  </a:cubicBezTo>
                  <a:cubicBezTo>
                    <a:pt x="12952" y="7550"/>
                    <a:pt x="13035" y="7455"/>
                    <a:pt x="13159" y="7264"/>
                  </a:cubicBezTo>
                  <a:cubicBezTo>
                    <a:pt x="13241" y="7168"/>
                    <a:pt x="13366" y="7073"/>
                    <a:pt x="13490" y="6977"/>
                  </a:cubicBezTo>
                  <a:cubicBezTo>
                    <a:pt x="13366" y="6977"/>
                    <a:pt x="13241" y="6977"/>
                    <a:pt x="13117" y="7072"/>
                  </a:cubicBezTo>
                  <a:cubicBezTo>
                    <a:pt x="12993" y="7168"/>
                    <a:pt x="12869" y="7264"/>
                    <a:pt x="12786" y="7359"/>
                  </a:cubicBezTo>
                  <a:cubicBezTo>
                    <a:pt x="12662" y="7455"/>
                    <a:pt x="12579" y="7646"/>
                    <a:pt x="12497" y="7837"/>
                  </a:cubicBezTo>
                  <a:cubicBezTo>
                    <a:pt x="12414" y="8028"/>
                    <a:pt x="12331" y="8219"/>
                    <a:pt x="12248" y="8506"/>
                  </a:cubicBezTo>
                  <a:lnTo>
                    <a:pt x="12207" y="8697"/>
                  </a:lnTo>
                  <a:lnTo>
                    <a:pt x="12248" y="8888"/>
                  </a:lnTo>
                  <a:cubicBezTo>
                    <a:pt x="12331" y="9175"/>
                    <a:pt x="12414" y="9366"/>
                    <a:pt x="12497" y="9557"/>
                  </a:cubicBezTo>
                  <a:cubicBezTo>
                    <a:pt x="12621" y="9653"/>
                    <a:pt x="12703" y="9844"/>
                    <a:pt x="12828" y="9940"/>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50" name="Shape">
              <a:extLst>
                <a:ext uri="{FF2B5EF4-FFF2-40B4-BE49-F238E27FC236}">
                  <a16:creationId xmlns:a16="http://schemas.microsoft.com/office/drawing/2014/main" id="{94538CA5-CDA7-41FD-A398-FB46B8B3B685}"/>
                </a:ext>
              </a:extLst>
            </p:cNvPr>
            <p:cNvSpPr/>
            <p:nvPr/>
          </p:nvSpPr>
          <p:spPr>
            <a:xfrm>
              <a:off x="4022911" y="5436253"/>
              <a:ext cx="54909" cy="53125"/>
            </a:xfrm>
            <a:custGeom>
              <a:avLst/>
              <a:gdLst/>
              <a:ahLst/>
              <a:cxnLst>
                <a:cxn ang="0">
                  <a:pos x="wd2" y="hd2"/>
                </a:cxn>
                <a:cxn ang="5400000">
                  <a:pos x="wd2" y="hd2"/>
                </a:cxn>
                <a:cxn ang="10800000">
                  <a:pos x="wd2" y="hd2"/>
                </a:cxn>
                <a:cxn ang="16200000">
                  <a:pos x="wd2" y="hd2"/>
                </a:cxn>
              </a:cxnLst>
              <a:rect l="0" t="0" r="r" b="b"/>
              <a:pathLst>
                <a:path w="21600" h="17415" extrusionOk="0">
                  <a:moveTo>
                    <a:pt x="21600" y="8640"/>
                  </a:moveTo>
                  <a:cubicBezTo>
                    <a:pt x="21600" y="8640"/>
                    <a:pt x="21600" y="8640"/>
                    <a:pt x="21600" y="8640"/>
                  </a:cubicBezTo>
                  <a:cubicBezTo>
                    <a:pt x="20520" y="8640"/>
                    <a:pt x="20520" y="8640"/>
                    <a:pt x="19441" y="8640"/>
                  </a:cubicBezTo>
                  <a:cubicBezTo>
                    <a:pt x="16200" y="8640"/>
                    <a:pt x="12961" y="5940"/>
                    <a:pt x="12961" y="3240"/>
                  </a:cubicBezTo>
                  <a:cubicBezTo>
                    <a:pt x="12961" y="2340"/>
                    <a:pt x="12961" y="1441"/>
                    <a:pt x="14041" y="540"/>
                  </a:cubicBezTo>
                  <a:cubicBezTo>
                    <a:pt x="7561" y="-1260"/>
                    <a:pt x="0" y="1439"/>
                    <a:pt x="0" y="8640"/>
                  </a:cubicBezTo>
                  <a:cubicBezTo>
                    <a:pt x="0" y="20340"/>
                    <a:pt x="21600" y="20340"/>
                    <a:pt x="21600" y="8640"/>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64" name="Group 63">
            <a:extLst>
              <a:ext uri="{FF2B5EF4-FFF2-40B4-BE49-F238E27FC236}">
                <a16:creationId xmlns:a16="http://schemas.microsoft.com/office/drawing/2014/main" id="{932C5B27-FAE4-441F-8C68-C27D29DA2252}"/>
              </a:ext>
            </a:extLst>
          </p:cNvPr>
          <p:cNvGrpSpPr/>
          <p:nvPr/>
        </p:nvGrpSpPr>
        <p:grpSpPr>
          <a:xfrm>
            <a:off x="3611096" y="2141726"/>
            <a:ext cx="1284870" cy="491436"/>
            <a:chOff x="3611096" y="2141726"/>
            <a:chExt cx="1284870" cy="491436"/>
          </a:xfrm>
        </p:grpSpPr>
        <p:sp>
          <p:nvSpPr>
            <p:cNvPr id="51" name="Shape">
              <a:extLst>
                <a:ext uri="{FF2B5EF4-FFF2-40B4-BE49-F238E27FC236}">
                  <a16:creationId xmlns:a16="http://schemas.microsoft.com/office/drawing/2014/main" id="{9991C4CD-C05F-4F22-BBEF-1CA09C02F89A}"/>
                </a:ext>
              </a:extLst>
            </p:cNvPr>
            <p:cNvSpPr/>
            <p:nvPr/>
          </p:nvSpPr>
          <p:spPr>
            <a:xfrm>
              <a:off x="3611096" y="2141728"/>
              <a:ext cx="1284870" cy="491434"/>
            </a:xfrm>
            <a:custGeom>
              <a:avLst/>
              <a:gdLst/>
              <a:ahLst/>
              <a:cxnLst>
                <a:cxn ang="0">
                  <a:pos x="wd2" y="hd2"/>
                </a:cxn>
                <a:cxn ang="5400000">
                  <a:pos x="wd2" y="hd2"/>
                </a:cxn>
                <a:cxn ang="10800000">
                  <a:pos x="wd2" y="hd2"/>
                </a:cxn>
                <a:cxn ang="16200000">
                  <a:pos x="wd2" y="hd2"/>
                </a:cxn>
              </a:cxnLst>
              <a:rect l="0" t="0" r="r" b="b"/>
              <a:pathLst>
                <a:path w="21600" h="21600" extrusionOk="0">
                  <a:moveTo>
                    <a:pt x="7200" y="15929"/>
                  </a:moveTo>
                  <a:cubicBezTo>
                    <a:pt x="8631" y="17618"/>
                    <a:pt x="10569" y="18945"/>
                    <a:pt x="12692" y="18945"/>
                  </a:cubicBezTo>
                  <a:lnTo>
                    <a:pt x="12923" y="21600"/>
                  </a:lnTo>
                  <a:lnTo>
                    <a:pt x="14677" y="18704"/>
                  </a:lnTo>
                  <a:cubicBezTo>
                    <a:pt x="18415" y="17497"/>
                    <a:pt x="21600" y="13032"/>
                    <a:pt x="21600" y="11222"/>
                  </a:cubicBezTo>
                  <a:cubicBezTo>
                    <a:pt x="21600" y="9533"/>
                    <a:pt x="18046" y="4344"/>
                    <a:pt x="14031" y="3379"/>
                  </a:cubicBezTo>
                  <a:lnTo>
                    <a:pt x="12000" y="0"/>
                  </a:lnTo>
                  <a:lnTo>
                    <a:pt x="10938" y="3620"/>
                  </a:lnTo>
                  <a:cubicBezTo>
                    <a:pt x="8631" y="4706"/>
                    <a:pt x="6277" y="7481"/>
                    <a:pt x="5215" y="9412"/>
                  </a:cubicBezTo>
                  <a:lnTo>
                    <a:pt x="277" y="3499"/>
                  </a:lnTo>
                  <a:lnTo>
                    <a:pt x="2815" y="10860"/>
                  </a:lnTo>
                  <a:lnTo>
                    <a:pt x="0" y="17980"/>
                  </a:lnTo>
                  <a:lnTo>
                    <a:pt x="5400" y="13394"/>
                  </a:lnTo>
                  <a:cubicBezTo>
                    <a:pt x="5631" y="13877"/>
                    <a:pt x="5908" y="14360"/>
                    <a:pt x="6231" y="14722"/>
                  </a:cubicBezTo>
                  <a:lnTo>
                    <a:pt x="6231" y="17135"/>
                  </a:lnTo>
                  <a:cubicBezTo>
                    <a:pt x="6231" y="17256"/>
                    <a:pt x="6692" y="16532"/>
                    <a:pt x="7200" y="15929"/>
                  </a:cubicBezTo>
                </a:path>
              </a:pathLst>
            </a:cu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AFCA4146-0EAA-4D6C-88DD-036813CA9E8F}"/>
                </a:ext>
              </a:extLst>
            </p:cNvPr>
            <p:cNvSpPr/>
            <p:nvPr/>
          </p:nvSpPr>
          <p:spPr>
            <a:xfrm>
              <a:off x="3693457" y="2141726"/>
              <a:ext cx="1070728" cy="461236"/>
            </a:xfrm>
            <a:custGeom>
              <a:avLst/>
              <a:gdLst/>
              <a:ahLst/>
              <a:cxnLst>
                <a:cxn ang="0">
                  <a:pos x="wd2" y="hd2"/>
                </a:cxn>
                <a:cxn ang="5400000">
                  <a:pos x="wd2" y="hd2"/>
                </a:cxn>
                <a:cxn ang="10800000">
                  <a:pos x="wd2" y="hd2"/>
                </a:cxn>
                <a:cxn ang="16200000">
                  <a:pos x="wd2" y="hd2"/>
                </a:cxn>
              </a:cxnLst>
              <a:rect l="0" t="0" r="r" b="b"/>
              <a:pathLst>
                <a:path w="21600" h="21600" extrusionOk="0">
                  <a:moveTo>
                    <a:pt x="21600" y="9643"/>
                  </a:moveTo>
                  <a:cubicBezTo>
                    <a:pt x="21600" y="9771"/>
                    <a:pt x="21600" y="9771"/>
                    <a:pt x="21600" y="9900"/>
                  </a:cubicBezTo>
                  <a:cubicBezTo>
                    <a:pt x="21545" y="11186"/>
                    <a:pt x="21102" y="12214"/>
                    <a:pt x="20492" y="12086"/>
                  </a:cubicBezTo>
                  <a:cubicBezTo>
                    <a:pt x="19938" y="12086"/>
                    <a:pt x="19495" y="10928"/>
                    <a:pt x="19495" y="9643"/>
                  </a:cubicBezTo>
                  <a:cubicBezTo>
                    <a:pt x="19495" y="8357"/>
                    <a:pt x="19994" y="7200"/>
                    <a:pt x="20548" y="7200"/>
                  </a:cubicBezTo>
                  <a:cubicBezTo>
                    <a:pt x="21102" y="7200"/>
                    <a:pt x="21545" y="8228"/>
                    <a:pt x="21600" y="9385"/>
                  </a:cubicBezTo>
                  <a:cubicBezTo>
                    <a:pt x="21600" y="9514"/>
                    <a:pt x="21600" y="9643"/>
                    <a:pt x="21600" y="9643"/>
                  </a:cubicBezTo>
                  <a:close/>
                  <a:moveTo>
                    <a:pt x="1385" y="7071"/>
                  </a:moveTo>
                  <a:cubicBezTo>
                    <a:pt x="1717" y="7457"/>
                    <a:pt x="2049" y="7843"/>
                    <a:pt x="2382" y="8100"/>
                  </a:cubicBezTo>
                  <a:cubicBezTo>
                    <a:pt x="2714" y="8486"/>
                    <a:pt x="3046" y="8743"/>
                    <a:pt x="3379" y="9129"/>
                  </a:cubicBezTo>
                  <a:lnTo>
                    <a:pt x="3877" y="9643"/>
                  </a:lnTo>
                  <a:cubicBezTo>
                    <a:pt x="4043" y="9772"/>
                    <a:pt x="4209" y="10029"/>
                    <a:pt x="4376" y="10157"/>
                  </a:cubicBezTo>
                  <a:cubicBezTo>
                    <a:pt x="4099" y="9643"/>
                    <a:pt x="3766" y="9257"/>
                    <a:pt x="3434" y="8872"/>
                  </a:cubicBezTo>
                  <a:cubicBezTo>
                    <a:pt x="3102" y="8486"/>
                    <a:pt x="2769" y="8100"/>
                    <a:pt x="2493" y="7714"/>
                  </a:cubicBezTo>
                  <a:cubicBezTo>
                    <a:pt x="2160" y="7329"/>
                    <a:pt x="1828" y="7072"/>
                    <a:pt x="1496" y="6686"/>
                  </a:cubicBezTo>
                  <a:cubicBezTo>
                    <a:pt x="1163" y="6300"/>
                    <a:pt x="831" y="6043"/>
                    <a:pt x="499" y="5786"/>
                  </a:cubicBezTo>
                  <a:cubicBezTo>
                    <a:pt x="665" y="6043"/>
                    <a:pt x="831" y="6172"/>
                    <a:pt x="997" y="6429"/>
                  </a:cubicBezTo>
                  <a:lnTo>
                    <a:pt x="1385" y="7071"/>
                  </a:lnTo>
                  <a:close/>
                  <a:moveTo>
                    <a:pt x="12517" y="2443"/>
                  </a:moveTo>
                  <a:cubicBezTo>
                    <a:pt x="12572" y="2571"/>
                    <a:pt x="12683" y="2700"/>
                    <a:pt x="12738" y="2700"/>
                  </a:cubicBezTo>
                  <a:cubicBezTo>
                    <a:pt x="12683" y="2443"/>
                    <a:pt x="12628" y="2314"/>
                    <a:pt x="12572" y="2186"/>
                  </a:cubicBezTo>
                  <a:cubicBezTo>
                    <a:pt x="12517" y="2057"/>
                    <a:pt x="12406" y="1929"/>
                    <a:pt x="12351" y="1929"/>
                  </a:cubicBezTo>
                  <a:cubicBezTo>
                    <a:pt x="12406" y="2186"/>
                    <a:pt x="12462" y="2314"/>
                    <a:pt x="12517" y="2443"/>
                  </a:cubicBezTo>
                  <a:close/>
                  <a:moveTo>
                    <a:pt x="3268" y="13757"/>
                  </a:moveTo>
                  <a:cubicBezTo>
                    <a:pt x="2880" y="14014"/>
                    <a:pt x="2548" y="14271"/>
                    <a:pt x="2160" y="14528"/>
                  </a:cubicBezTo>
                  <a:cubicBezTo>
                    <a:pt x="1828" y="14786"/>
                    <a:pt x="1440" y="15171"/>
                    <a:pt x="1108" y="15428"/>
                  </a:cubicBezTo>
                  <a:lnTo>
                    <a:pt x="554" y="15943"/>
                  </a:lnTo>
                  <a:cubicBezTo>
                    <a:pt x="388" y="16071"/>
                    <a:pt x="222" y="16328"/>
                    <a:pt x="0" y="16457"/>
                  </a:cubicBezTo>
                  <a:cubicBezTo>
                    <a:pt x="166" y="16328"/>
                    <a:pt x="388" y="16200"/>
                    <a:pt x="554" y="16071"/>
                  </a:cubicBezTo>
                  <a:lnTo>
                    <a:pt x="1108" y="15685"/>
                  </a:lnTo>
                  <a:cubicBezTo>
                    <a:pt x="1495" y="15428"/>
                    <a:pt x="1828" y="15171"/>
                    <a:pt x="2215" y="14914"/>
                  </a:cubicBezTo>
                  <a:cubicBezTo>
                    <a:pt x="2548" y="14657"/>
                    <a:pt x="2935" y="14271"/>
                    <a:pt x="3268" y="14014"/>
                  </a:cubicBezTo>
                  <a:lnTo>
                    <a:pt x="3822" y="13500"/>
                  </a:lnTo>
                  <a:cubicBezTo>
                    <a:pt x="3988" y="13371"/>
                    <a:pt x="4154" y="13114"/>
                    <a:pt x="4375" y="12985"/>
                  </a:cubicBezTo>
                  <a:cubicBezTo>
                    <a:pt x="4209" y="13114"/>
                    <a:pt x="3988" y="13243"/>
                    <a:pt x="3822" y="13371"/>
                  </a:cubicBezTo>
                  <a:lnTo>
                    <a:pt x="3268" y="13757"/>
                  </a:lnTo>
                  <a:close/>
                  <a:moveTo>
                    <a:pt x="1329" y="8614"/>
                  </a:moveTo>
                  <a:cubicBezTo>
                    <a:pt x="1828" y="9129"/>
                    <a:pt x="2326" y="9643"/>
                    <a:pt x="2825" y="10028"/>
                  </a:cubicBezTo>
                  <a:cubicBezTo>
                    <a:pt x="3323" y="10414"/>
                    <a:pt x="3822" y="10800"/>
                    <a:pt x="4375" y="11186"/>
                  </a:cubicBezTo>
                  <a:cubicBezTo>
                    <a:pt x="3877" y="10671"/>
                    <a:pt x="3378" y="10157"/>
                    <a:pt x="2880" y="9771"/>
                  </a:cubicBezTo>
                  <a:cubicBezTo>
                    <a:pt x="2382" y="9257"/>
                    <a:pt x="1883" y="8871"/>
                    <a:pt x="1329" y="8614"/>
                  </a:cubicBezTo>
                  <a:close/>
                  <a:moveTo>
                    <a:pt x="997" y="14014"/>
                  </a:moveTo>
                  <a:cubicBezTo>
                    <a:pt x="1551" y="13886"/>
                    <a:pt x="2160" y="13629"/>
                    <a:pt x="2714" y="13371"/>
                  </a:cubicBezTo>
                  <a:cubicBezTo>
                    <a:pt x="3268" y="13114"/>
                    <a:pt x="3822" y="12857"/>
                    <a:pt x="4375" y="12471"/>
                  </a:cubicBezTo>
                  <a:cubicBezTo>
                    <a:pt x="3822" y="12600"/>
                    <a:pt x="3212" y="12857"/>
                    <a:pt x="2658" y="13114"/>
                  </a:cubicBezTo>
                  <a:cubicBezTo>
                    <a:pt x="2105" y="13371"/>
                    <a:pt x="1551" y="13629"/>
                    <a:pt x="997" y="14014"/>
                  </a:cubicBezTo>
                  <a:close/>
                  <a:moveTo>
                    <a:pt x="2105" y="11314"/>
                  </a:moveTo>
                  <a:cubicBezTo>
                    <a:pt x="2492" y="11443"/>
                    <a:pt x="2880" y="11571"/>
                    <a:pt x="3212" y="11700"/>
                  </a:cubicBezTo>
                  <a:cubicBezTo>
                    <a:pt x="3600" y="11828"/>
                    <a:pt x="3988" y="11828"/>
                    <a:pt x="4320" y="11700"/>
                  </a:cubicBezTo>
                  <a:cubicBezTo>
                    <a:pt x="3932" y="11571"/>
                    <a:pt x="3545" y="11443"/>
                    <a:pt x="3212" y="11314"/>
                  </a:cubicBezTo>
                  <a:cubicBezTo>
                    <a:pt x="2880" y="11314"/>
                    <a:pt x="2492" y="11314"/>
                    <a:pt x="2105" y="11314"/>
                  </a:cubicBezTo>
                  <a:close/>
                  <a:moveTo>
                    <a:pt x="13625" y="1414"/>
                  </a:moveTo>
                  <a:cubicBezTo>
                    <a:pt x="13846" y="1800"/>
                    <a:pt x="14068" y="2186"/>
                    <a:pt x="14345" y="2571"/>
                  </a:cubicBezTo>
                  <a:cubicBezTo>
                    <a:pt x="14123" y="2057"/>
                    <a:pt x="13957" y="1671"/>
                    <a:pt x="13680" y="1157"/>
                  </a:cubicBezTo>
                  <a:cubicBezTo>
                    <a:pt x="13459" y="771"/>
                    <a:pt x="13237" y="386"/>
                    <a:pt x="12960" y="0"/>
                  </a:cubicBezTo>
                  <a:cubicBezTo>
                    <a:pt x="13182" y="514"/>
                    <a:pt x="13403" y="1028"/>
                    <a:pt x="13625" y="1414"/>
                  </a:cubicBezTo>
                  <a:close/>
                  <a:moveTo>
                    <a:pt x="13957" y="6043"/>
                  </a:moveTo>
                  <a:cubicBezTo>
                    <a:pt x="13846" y="6300"/>
                    <a:pt x="13791" y="6429"/>
                    <a:pt x="13735" y="6686"/>
                  </a:cubicBezTo>
                  <a:lnTo>
                    <a:pt x="13680" y="6814"/>
                  </a:lnTo>
                  <a:lnTo>
                    <a:pt x="13735" y="6943"/>
                  </a:lnTo>
                  <a:cubicBezTo>
                    <a:pt x="13791" y="7200"/>
                    <a:pt x="13902" y="7457"/>
                    <a:pt x="14012" y="7586"/>
                  </a:cubicBezTo>
                  <a:cubicBezTo>
                    <a:pt x="14123" y="7714"/>
                    <a:pt x="14234" y="7971"/>
                    <a:pt x="14345" y="8100"/>
                  </a:cubicBezTo>
                  <a:cubicBezTo>
                    <a:pt x="14455" y="8228"/>
                    <a:pt x="14566" y="8357"/>
                    <a:pt x="14677" y="8486"/>
                  </a:cubicBezTo>
                  <a:cubicBezTo>
                    <a:pt x="14788" y="8614"/>
                    <a:pt x="14898" y="8614"/>
                    <a:pt x="15065" y="8614"/>
                  </a:cubicBezTo>
                  <a:cubicBezTo>
                    <a:pt x="14954" y="8486"/>
                    <a:pt x="14843" y="8357"/>
                    <a:pt x="14732" y="8228"/>
                  </a:cubicBezTo>
                  <a:cubicBezTo>
                    <a:pt x="14622" y="8100"/>
                    <a:pt x="14511" y="7971"/>
                    <a:pt x="14455" y="7714"/>
                  </a:cubicBezTo>
                  <a:cubicBezTo>
                    <a:pt x="14345" y="7586"/>
                    <a:pt x="14289" y="7328"/>
                    <a:pt x="14178" y="7200"/>
                  </a:cubicBezTo>
                  <a:cubicBezTo>
                    <a:pt x="14123" y="7071"/>
                    <a:pt x="14068" y="6943"/>
                    <a:pt x="14012" y="6814"/>
                  </a:cubicBezTo>
                  <a:cubicBezTo>
                    <a:pt x="14068" y="6685"/>
                    <a:pt x="14123" y="6557"/>
                    <a:pt x="14178" y="6428"/>
                  </a:cubicBezTo>
                  <a:cubicBezTo>
                    <a:pt x="14234" y="6300"/>
                    <a:pt x="14345" y="6042"/>
                    <a:pt x="14400" y="5914"/>
                  </a:cubicBezTo>
                  <a:cubicBezTo>
                    <a:pt x="14511" y="5785"/>
                    <a:pt x="14566" y="5657"/>
                    <a:pt x="14677" y="5528"/>
                  </a:cubicBezTo>
                  <a:cubicBezTo>
                    <a:pt x="14788" y="5400"/>
                    <a:pt x="14898" y="5271"/>
                    <a:pt x="15009" y="5142"/>
                  </a:cubicBezTo>
                  <a:cubicBezTo>
                    <a:pt x="14898" y="5142"/>
                    <a:pt x="14788" y="5142"/>
                    <a:pt x="14677" y="5142"/>
                  </a:cubicBezTo>
                  <a:cubicBezTo>
                    <a:pt x="14566" y="5271"/>
                    <a:pt x="14455" y="5271"/>
                    <a:pt x="14345" y="5528"/>
                  </a:cubicBezTo>
                  <a:cubicBezTo>
                    <a:pt x="14178" y="5657"/>
                    <a:pt x="14068" y="5914"/>
                    <a:pt x="13957" y="6043"/>
                  </a:cubicBezTo>
                  <a:close/>
                  <a:moveTo>
                    <a:pt x="13126" y="1671"/>
                  </a:moveTo>
                  <a:cubicBezTo>
                    <a:pt x="13292" y="1928"/>
                    <a:pt x="13403" y="2186"/>
                    <a:pt x="13569" y="2443"/>
                  </a:cubicBezTo>
                  <a:cubicBezTo>
                    <a:pt x="13459" y="2057"/>
                    <a:pt x="13348" y="1800"/>
                    <a:pt x="13182" y="1414"/>
                  </a:cubicBezTo>
                  <a:cubicBezTo>
                    <a:pt x="13015" y="1157"/>
                    <a:pt x="12905" y="900"/>
                    <a:pt x="12738" y="643"/>
                  </a:cubicBezTo>
                  <a:cubicBezTo>
                    <a:pt x="12849" y="1157"/>
                    <a:pt x="12960" y="1414"/>
                    <a:pt x="13126" y="1671"/>
                  </a:cubicBezTo>
                  <a:close/>
                  <a:moveTo>
                    <a:pt x="12794" y="2057"/>
                  </a:moveTo>
                  <a:cubicBezTo>
                    <a:pt x="12905" y="2186"/>
                    <a:pt x="13015" y="2443"/>
                    <a:pt x="13126" y="2571"/>
                  </a:cubicBezTo>
                  <a:cubicBezTo>
                    <a:pt x="13071" y="2314"/>
                    <a:pt x="12960" y="2057"/>
                    <a:pt x="12905" y="1929"/>
                  </a:cubicBezTo>
                  <a:cubicBezTo>
                    <a:pt x="12794" y="1800"/>
                    <a:pt x="12683" y="1543"/>
                    <a:pt x="12572" y="1414"/>
                  </a:cubicBezTo>
                  <a:cubicBezTo>
                    <a:pt x="12628" y="1671"/>
                    <a:pt x="12683" y="1929"/>
                    <a:pt x="12794" y="2057"/>
                  </a:cubicBezTo>
                  <a:close/>
                  <a:moveTo>
                    <a:pt x="18055" y="14014"/>
                  </a:moveTo>
                  <a:cubicBezTo>
                    <a:pt x="17834" y="13114"/>
                    <a:pt x="17723" y="12214"/>
                    <a:pt x="17668" y="11314"/>
                  </a:cubicBezTo>
                  <a:cubicBezTo>
                    <a:pt x="17612" y="10286"/>
                    <a:pt x="17668" y="9386"/>
                    <a:pt x="17778" y="8357"/>
                  </a:cubicBezTo>
                  <a:cubicBezTo>
                    <a:pt x="17889" y="7457"/>
                    <a:pt x="18111" y="6557"/>
                    <a:pt x="18443" y="5786"/>
                  </a:cubicBezTo>
                  <a:cubicBezTo>
                    <a:pt x="18055" y="6300"/>
                    <a:pt x="17778" y="7200"/>
                    <a:pt x="17612" y="8229"/>
                  </a:cubicBezTo>
                  <a:cubicBezTo>
                    <a:pt x="17446" y="9257"/>
                    <a:pt x="17391" y="10286"/>
                    <a:pt x="17446" y="11314"/>
                  </a:cubicBezTo>
                  <a:cubicBezTo>
                    <a:pt x="17501" y="12343"/>
                    <a:pt x="17612" y="13371"/>
                    <a:pt x="17889" y="14272"/>
                  </a:cubicBezTo>
                  <a:cubicBezTo>
                    <a:pt x="18000" y="14657"/>
                    <a:pt x="18166" y="15043"/>
                    <a:pt x="18388" y="15429"/>
                  </a:cubicBezTo>
                  <a:cubicBezTo>
                    <a:pt x="18554" y="15686"/>
                    <a:pt x="18775" y="15943"/>
                    <a:pt x="18997" y="15943"/>
                  </a:cubicBezTo>
                  <a:cubicBezTo>
                    <a:pt x="18554" y="15557"/>
                    <a:pt x="18221" y="14786"/>
                    <a:pt x="18055" y="14014"/>
                  </a:cubicBezTo>
                  <a:close/>
                  <a:moveTo>
                    <a:pt x="6203" y="14914"/>
                  </a:moveTo>
                  <a:cubicBezTo>
                    <a:pt x="6148" y="15300"/>
                    <a:pt x="6092" y="15557"/>
                    <a:pt x="6037" y="15943"/>
                  </a:cubicBezTo>
                  <a:cubicBezTo>
                    <a:pt x="6037" y="16329"/>
                    <a:pt x="5982" y="16714"/>
                    <a:pt x="6037" y="17100"/>
                  </a:cubicBezTo>
                  <a:cubicBezTo>
                    <a:pt x="6092" y="16714"/>
                    <a:pt x="6148" y="16457"/>
                    <a:pt x="6203" y="16071"/>
                  </a:cubicBezTo>
                  <a:cubicBezTo>
                    <a:pt x="6203" y="15686"/>
                    <a:pt x="6203" y="15300"/>
                    <a:pt x="6203" y="14914"/>
                  </a:cubicBezTo>
                  <a:close/>
                  <a:moveTo>
                    <a:pt x="14289" y="12086"/>
                  </a:moveTo>
                  <a:cubicBezTo>
                    <a:pt x="14400" y="12214"/>
                    <a:pt x="14511" y="12343"/>
                    <a:pt x="14622" y="12471"/>
                  </a:cubicBezTo>
                  <a:cubicBezTo>
                    <a:pt x="14732" y="12600"/>
                    <a:pt x="14843" y="12600"/>
                    <a:pt x="15009" y="12600"/>
                  </a:cubicBezTo>
                  <a:cubicBezTo>
                    <a:pt x="14898" y="12471"/>
                    <a:pt x="14788" y="12343"/>
                    <a:pt x="14677" y="12214"/>
                  </a:cubicBezTo>
                  <a:cubicBezTo>
                    <a:pt x="14566" y="12086"/>
                    <a:pt x="14455" y="11957"/>
                    <a:pt x="14400" y="11700"/>
                  </a:cubicBezTo>
                  <a:cubicBezTo>
                    <a:pt x="14289" y="11571"/>
                    <a:pt x="14234" y="11314"/>
                    <a:pt x="14123" y="11186"/>
                  </a:cubicBezTo>
                  <a:cubicBezTo>
                    <a:pt x="14068" y="11057"/>
                    <a:pt x="14012" y="10929"/>
                    <a:pt x="13957" y="10800"/>
                  </a:cubicBezTo>
                  <a:cubicBezTo>
                    <a:pt x="14012" y="10671"/>
                    <a:pt x="14068" y="10543"/>
                    <a:pt x="14123" y="10414"/>
                  </a:cubicBezTo>
                  <a:cubicBezTo>
                    <a:pt x="14178" y="10286"/>
                    <a:pt x="14289" y="10028"/>
                    <a:pt x="14345" y="9900"/>
                  </a:cubicBezTo>
                  <a:cubicBezTo>
                    <a:pt x="14455" y="9771"/>
                    <a:pt x="14511" y="9643"/>
                    <a:pt x="14622" y="9514"/>
                  </a:cubicBezTo>
                  <a:cubicBezTo>
                    <a:pt x="14732" y="9385"/>
                    <a:pt x="14843" y="9257"/>
                    <a:pt x="14954" y="9128"/>
                  </a:cubicBezTo>
                  <a:cubicBezTo>
                    <a:pt x="14843" y="9128"/>
                    <a:pt x="14732" y="9128"/>
                    <a:pt x="14622" y="9128"/>
                  </a:cubicBezTo>
                  <a:cubicBezTo>
                    <a:pt x="14511" y="9257"/>
                    <a:pt x="14400" y="9257"/>
                    <a:pt x="14289" y="9514"/>
                  </a:cubicBezTo>
                  <a:cubicBezTo>
                    <a:pt x="14178" y="9643"/>
                    <a:pt x="14068" y="9771"/>
                    <a:pt x="14012" y="10028"/>
                  </a:cubicBezTo>
                  <a:cubicBezTo>
                    <a:pt x="13902" y="10285"/>
                    <a:pt x="13846" y="10414"/>
                    <a:pt x="13791" y="10671"/>
                  </a:cubicBezTo>
                  <a:lnTo>
                    <a:pt x="13735" y="10800"/>
                  </a:lnTo>
                  <a:lnTo>
                    <a:pt x="13791" y="10928"/>
                  </a:lnTo>
                  <a:cubicBezTo>
                    <a:pt x="13846" y="11185"/>
                    <a:pt x="13957" y="11443"/>
                    <a:pt x="14068" y="11571"/>
                  </a:cubicBezTo>
                  <a:cubicBezTo>
                    <a:pt x="14123" y="11700"/>
                    <a:pt x="14178" y="11957"/>
                    <a:pt x="14289" y="12086"/>
                  </a:cubicBezTo>
                  <a:close/>
                  <a:moveTo>
                    <a:pt x="14234" y="15557"/>
                  </a:moveTo>
                  <a:cubicBezTo>
                    <a:pt x="14345" y="15686"/>
                    <a:pt x="14455" y="15943"/>
                    <a:pt x="14566" y="16071"/>
                  </a:cubicBezTo>
                  <a:cubicBezTo>
                    <a:pt x="14677" y="16200"/>
                    <a:pt x="14788" y="16328"/>
                    <a:pt x="14898" y="16457"/>
                  </a:cubicBezTo>
                  <a:cubicBezTo>
                    <a:pt x="15009" y="16586"/>
                    <a:pt x="15120" y="16586"/>
                    <a:pt x="15286" y="16586"/>
                  </a:cubicBezTo>
                  <a:cubicBezTo>
                    <a:pt x="15175" y="16457"/>
                    <a:pt x="15065" y="16329"/>
                    <a:pt x="14954" y="16200"/>
                  </a:cubicBezTo>
                  <a:cubicBezTo>
                    <a:pt x="14843" y="16071"/>
                    <a:pt x="14732" y="15943"/>
                    <a:pt x="14677" y="15686"/>
                  </a:cubicBezTo>
                  <a:cubicBezTo>
                    <a:pt x="14566" y="15557"/>
                    <a:pt x="14511" y="15300"/>
                    <a:pt x="14400" y="15171"/>
                  </a:cubicBezTo>
                  <a:cubicBezTo>
                    <a:pt x="14345" y="15043"/>
                    <a:pt x="14289" y="14914"/>
                    <a:pt x="14234" y="14786"/>
                  </a:cubicBezTo>
                  <a:cubicBezTo>
                    <a:pt x="14289" y="14657"/>
                    <a:pt x="14345" y="14528"/>
                    <a:pt x="14400" y="14400"/>
                  </a:cubicBezTo>
                  <a:cubicBezTo>
                    <a:pt x="14455" y="14271"/>
                    <a:pt x="14566" y="14014"/>
                    <a:pt x="14622" y="13885"/>
                  </a:cubicBezTo>
                  <a:cubicBezTo>
                    <a:pt x="14732" y="13757"/>
                    <a:pt x="14788" y="13628"/>
                    <a:pt x="14898" y="13500"/>
                  </a:cubicBezTo>
                  <a:cubicBezTo>
                    <a:pt x="15009" y="13371"/>
                    <a:pt x="15120" y="13243"/>
                    <a:pt x="15231" y="13114"/>
                  </a:cubicBezTo>
                  <a:cubicBezTo>
                    <a:pt x="15120" y="13114"/>
                    <a:pt x="15009" y="13114"/>
                    <a:pt x="14898" y="13114"/>
                  </a:cubicBezTo>
                  <a:cubicBezTo>
                    <a:pt x="14788" y="13242"/>
                    <a:pt x="14677" y="13242"/>
                    <a:pt x="14566" y="13500"/>
                  </a:cubicBezTo>
                  <a:cubicBezTo>
                    <a:pt x="14455" y="13628"/>
                    <a:pt x="14345" y="13757"/>
                    <a:pt x="14289" y="14014"/>
                  </a:cubicBezTo>
                  <a:cubicBezTo>
                    <a:pt x="14178" y="14271"/>
                    <a:pt x="14123" y="14400"/>
                    <a:pt x="14068" y="14657"/>
                  </a:cubicBezTo>
                  <a:lnTo>
                    <a:pt x="14012" y="14785"/>
                  </a:lnTo>
                  <a:lnTo>
                    <a:pt x="14068" y="14914"/>
                  </a:lnTo>
                  <a:cubicBezTo>
                    <a:pt x="14068" y="15171"/>
                    <a:pt x="14123" y="15300"/>
                    <a:pt x="14234" y="15557"/>
                  </a:cubicBezTo>
                  <a:close/>
                  <a:moveTo>
                    <a:pt x="14732" y="19929"/>
                  </a:moveTo>
                  <a:cubicBezTo>
                    <a:pt x="14788" y="19800"/>
                    <a:pt x="14843" y="19543"/>
                    <a:pt x="14954" y="19414"/>
                  </a:cubicBezTo>
                  <a:cubicBezTo>
                    <a:pt x="14843" y="19414"/>
                    <a:pt x="14788" y="19543"/>
                    <a:pt x="14677" y="19671"/>
                  </a:cubicBezTo>
                  <a:cubicBezTo>
                    <a:pt x="14622" y="19800"/>
                    <a:pt x="14511" y="19928"/>
                    <a:pt x="14455" y="20057"/>
                  </a:cubicBezTo>
                  <a:cubicBezTo>
                    <a:pt x="14289" y="20314"/>
                    <a:pt x="14178" y="20700"/>
                    <a:pt x="14068" y="21086"/>
                  </a:cubicBezTo>
                  <a:cubicBezTo>
                    <a:pt x="14234" y="20829"/>
                    <a:pt x="14400" y="20571"/>
                    <a:pt x="14566" y="20314"/>
                  </a:cubicBezTo>
                  <a:cubicBezTo>
                    <a:pt x="14566" y="20186"/>
                    <a:pt x="14677" y="20057"/>
                    <a:pt x="14732" y="19929"/>
                  </a:cubicBezTo>
                  <a:close/>
                  <a:moveTo>
                    <a:pt x="14732" y="20443"/>
                  </a:moveTo>
                  <a:cubicBezTo>
                    <a:pt x="14511" y="20829"/>
                    <a:pt x="14345" y="21086"/>
                    <a:pt x="14178" y="21600"/>
                  </a:cubicBezTo>
                  <a:cubicBezTo>
                    <a:pt x="14400" y="21343"/>
                    <a:pt x="14622" y="21086"/>
                    <a:pt x="14843" y="20700"/>
                  </a:cubicBezTo>
                  <a:cubicBezTo>
                    <a:pt x="14954" y="20572"/>
                    <a:pt x="15065" y="20314"/>
                    <a:pt x="15120" y="20186"/>
                  </a:cubicBezTo>
                  <a:cubicBezTo>
                    <a:pt x="15231" y="19929"/>
                    <a:pt x="15286" y="19800"/>
                    <a:pt x="15397" y="19543"/>
                  </a:cubicBezTo>
                  <a:cubicBezTo>
                    <a:pt x="15286" y="19671"/>
                    <a:pt x="15175" y="19800"/>
                    <a:pt x="15065" y="19929"/>
                  </a:cubicBezTo>
                  <a:cubicBezTo>
                    <a:pt x="14954" y="20186"/>
                    <a:pt x="14843" y="20314"/>
                    <a:pt x="14732" y="20443"/>
                  </a:cubicBezTo>
                  <a:close/>
                  <a:moveTo>
                    <a:pt x="14455" y="19414"/>
                  </a:moveTo>
                  <a:cubicBezTo>
                    <a:pt x="14345" y="19543"/>
                    <a:pt x="14234" y="19671"/>
                    <a:pt x="14178" y="19800"/>
                  </a:cubicBezTo>
                  <a:cubicBezTo>
                    <a:pt x="14068" y="19929"/>
                    <a:pt x="14012" y="20186"/>
                    <a:pt x="13957" y="20443"/>
                  </a:cubicBezTo>
                  <a:cubicBezTo>
                    <a:pt x="14068" y="20314"/>
                    <a:pt x="14178" y="20186"/>
                    <a:pt x="14234" y="20057"/>
                  </a:cubicBezTo>
                  <a:cubicBezTo>
                    <a:pt x="14345" y="19800"/>
                    <a:pt x="14400" y="19671"/>
                    <a:pt x="14455" y="19414"/>
                  </a:cubicBezTo>
                  <a:close/>
                  <a:moveTo>
                    <a:pt x="11686" y="11828"/>
                  </a:moveTo>
                  <a:cubicBezTo>
                    <a:pt x="11575" y="11700"/>
                    <a:pt x="11520" y="11443"/>
                    <a:pt x="11409" y="11314"/>
                  </a:cubicBezTo>
                  <a:cubicBezTo>
                    <a:pt x="11354" y="11186"/>
                    <a:pt x="11299" y="11057"/>
                    <a:pt x="11243" y="10928"/>
                  </a:cubicBezTo>
                  <a:cubicBezTo>
                    <a:pt x="11298" y="10800"/>
                    <a:pt x="11354" y="10671"/>
                    <a:pt x="11409" y="10543"/>
                  </a:cubicBezTo>
                  <a:cubicBezTo>
                    <a:pt x="11465" y="10414"/>
                    <a:pt x="11575" y="10157"/>
                    <a:pt x="11631" y="10028"/>
                  </a:cubicBezTo>
                  <a:cubicBezTo>
                    <a:pt x="11742" y="9900"/>
                    <a:pt x="11797" y="9771"/>
                    <a:pt x="11908" y="9643"/>
                  </a:cubicBezTo>
                  <a:cubicBezTo>
                    <a:pt x="12018" y="9514"/>
                    <a:pt x="12129" y="9385"/>
                    <a:pt x="12240" y="9257"/>
                  </a:cubicBezTo>
                  <a:cubicBezTo>
                    <a:pt x="12129" y="9257"/>
                    <a:pt x="12018" y="9257"/>
                    <a:pt x="11908" y="9257"/>
                  </a:cubicBezTo>
                  <a:cubicBezTo>
                    <a:pt x="11797" y="9385"/>
                    <a:pt x="11686" y="9385"/>
                    <a:pt x="11575" y="9643"/>
                  </a:cubicBezTo>
                  <a:cubicBezTo>
                    <a:pt x="11465" y="9771"/>
                    <a:pt x="11354" y="9900"/>
                    <a:pt x="11299" y="10157"/>
                  </a:cubicBezTo>
                  <a:cubicBezTo>
                    <a:pt x="11188" y="10414"/>
                    <a:pt x="11132" y="10543"/>
                    <a:pt x="11077" y="10800"/>
                  </a:cubicBezTo>
                  <a:lnTo>
                    <a:pt x="11022" y="10928"/>
                  </a:lnTo>
                  <a:lnTo>
                    <a:pt x="11077" y="11057"/>
                  </a:lnTo>
                  <a:cubicBezTo>
                    <a:pt x="11132" y="11314"/>
                    <a:pt x="11243" y="11571"/>
                    <a:pt x="11354" y="11700"/>
                  </a:cubicBezTo>
                  <a:cubicBezTo>
                    <a:pt x="11465" y="11828"/>
                    <a:pt x="11575" y="12085"/>
                    <a:pt x="11686" y="12214"/>
                  </a:cubicBezTo>
                  <a:cubicBezTo>
                    <a:pt x="11797" y="12342"/>
                    <a:pt x="11908" y="12471"/>
                    <a:pt x="12018" y="12600"/>
                  </a:cubicBezTo>
                  <a:cubicBezTo>
                    <a:pt x="12129" y="12728"/>
                    <a:pt x="12240" y="12728"/>
                    <a:pt x="12406" y="12728"/>
                  </a:cubicBezTo>
                  <a:cubicBezTo>
                    <a:pt x="12295" y="12600"/>
                    <a:pt x="12185" y="12471"/>
                    <a:pt x="12074" y="12342"/>
                  </a:cubicBezTo>
                  <a:cubicBezTo>
                    <a:pt x="11908" y="12214"/>
                    <a:pt x="11797" y="11957"/>
                    <a:pt x="11686" y="11828"/>
                  </a:cubicBezTo>
                  <a:close/>
                  <a:moveTo>
                    <a:pt x="13182" y="13757"/>
                  </a:moveTo>
                  <a:cubicBezTo>
                    <a:pt x="13071" y="13629"/>
                    <a:pt x="13015" y="13371"/>
                    <a:pt x="12905" y="13243"/>
                  </a:cubicBezTo>
                  <a:cubicBezTo>
                    <a:pt x="12849" y="13114"/>
                    <a:pt x="12794" y="12986"/>
                    <a:pt x="12738" y="12857"/>
                  </a:cubicBezTo>
                  <a:cubicBezTo>
                    <a:pt x="12794" y="12728"/>
                    <a:pt x="12849" y="12600"/>
                    <a:pt x="12905" y="12471"/>
                  </a:cubicBezTo>
                  <a:cubicBezTo>
                    <a:pt x="12960" y="12343"/>
                    <a:pt x="13071" y="12085"/>
                    <a:pt x="13126" y="11957"/>
                  </a:cubicBezTo>
                  <a:cubicBezTo>
                    <a:pt x="13237" y="11828"/>
                    <a:pt x="13292" y="11700"/>
                    <a:pt x="13403" y="11571"/>
                  </a:cubicBezTo>
                  <a:cubicBezTo>
                    <a:pt x="13514" y="11443"/>
                    <a:pt x="13625" y="11314"/>
                    <a:pt x="13735" y="11185"/>
                  </a:cubicBezTo>
                  <a:cubicBezTo>
                    <a:pt x="13625" y="11185"/>
                    <a:pt x="13514" y="11185"/>
                    <a:pt x="13403" y="11185"/>
                  </a:cubicBezTo>
                  <a:cubicBezTo>
                    <a:pt x="13292" y="11314"/>
                    <a:pt x="13182" y="11314"/>
                    <a:pt x="13071" y="11571"/>
                  </a:cubicBezTo>
                  <a:cubicBezTo>
                    <a:pt x="12960" y="11700"/>
                    <a:pt x="12849" y="11828"/>
                    <a:pt x="12794" y="12085"/>
                  </a:cubicBezTo>
                  <a:cubicBezTo>
                    <a:pt x="12683" y="12342"/>
                    <a:pt x="12628" y="12471"/>
                    <a:pt x="12572" y="12728"/>
                  </a:cubicBezTo>
                  <a:lnTo>
                    <a:pt x="12517" y="12857"/>
                  </a:lnTo>
                  <a:lnTo>
                    <a:pt x="12572" y="12985"/>
                  </a:lnTo>
                  <a:cubicBezTo>
                    <a:pt x="12628" y="13242"/>
                    <a:pt x="12738" y="13500"/>
                    <a:pt x="12849" y="13628"/>
                  </a:cubicBezTo>
                  <a:cubicBezTo>
                    <a:pt x="12960" y="13757"/>
                    <a:pt x="13071" y="14014"/>
                    <a:pt x="13182" y="14143"/>
                  </a:cubicBezTo>
                  <a:cubicBezTo>
                    <a:pt x="13292" y="14271"/>
                    <a:pt x="13403" y="14400"/>
                    <a:pt x="13514" y="14528"/>
                  </a:cubicBezTo>
                  <a:cubicBezTo>
                    <a:pt x="13625" y="14657"/>
                    <a:pt x="13735" y="14657"/>
                    <a:pt x="13901" y="14657"/>
                  </a:cubicBezTo>
                  <a:cubicBezTo>
                    <a:pt x="13791" y="14528"/>
                    <a:pt x="13680" y="14400"/>
                    <a:pt x="13569" y="14271"/>
                  </a:cubicBezTo>
                  <a:cubicBezTo>
                    <a:pt x="13348" y="14143"/>
                    <a:pt x="13292" y="13886"/>
                    <a:pt x="13182" y="13757"/>
                  </a:cubicBezTo>
                  <a:close/>
                  <a:moveTo>
                    <a:pt x="6203" y="17100"/>
                  </a:moveTo>
                  <a:cubicBezTo>
                    <a:pt x="6369" y="16971"/>
                    <a:pt x="6480" y="16843"/>
                    <a:pt x="6591" y="16714"/>
                  </a:cubicBezTo>
                  <a:cubicBezTo>
                    <a:pt x="6702" y="16586"/>
                    <a:pt x="6812" y="16328"/>
                    <a:pt x="6868" y="16071"/>
                  </a:cubicBezTo>
                  <a:cubicBezTo>
                    <a:pt x="6702" y="16200"/>
                    <a:pt x="6591" y="16328"/>
                    <a:pt x="6480" y="16457"/>
                  </a:cubicBezTo>
                  <a:cubicBezTo>
                    <a:pt x="6369" y="16586"/>
                    <a:pt x="6258" y="16714"/>
                    <a:pt x="6203" y="17100"/>
                  </a:cubicBezTo>
                  <a:close/>
                  <a:moveTo>
                    <a:pt x="12849" y="10028"/>
                  </a:moveTo>
                  <a:cubicBezTo>
                    <a:pt x="12960" y="10157"/>
                    <a:pt x="13071" y="10286"/>
                    <a:pt x="13182" y="10414"/>
                  </a:cubicBezTo>
                  <a:cubicBezTo>
                    <a:pt x="13292" y="10543"/>
                    <a:pt x="13403" y="10543"/>
                    <a:pt x="13569" y="10543"/>
                  </a:cubicBezTo>
                  <a:cubicBezTo>
                    <a:pt x="13458" y="10414"/>
                    <a:pt x="13348" y="10286"/>
                    <a:pt x="13237" y="10157"/>
                  </a:cubicBezTo>
                  <a:cubicBezTo>
                    <a:pt x="13126" y="10028"/>
                    <a:pt x="13015" y="9900"/>
                    <a:pt x="12960" y="9643"/>
                  </a:cubicBezTo>
                  <a:cubicBezTo>
                    <a:pt x="12849" y="9514"/>
                    <a:pt x="12794" y="9257"/>
                    <a:pt x="12683" y="9128"/>
                  </a:cubicBezTo>
                  <a:cubicBezTo>
                    <a:pt x="12628" y="9000"/>
                    <a:pt x="12572" y="8871"/>
                    <a:pt x="12517" y="8743"/>
                  </a:cubicBezTo>
                  <a:cubicBezTo>
                    <a:pt x="12572" y="8614"/>
                    <a:pt x="12628" y="8486"/>
                    <a:pt x="12683" y="8357"/>
                  </a:cubicBezTo>
                  <a:cubicBezTo>
                    <a:pt x="12738" y="8228"/>
                    <a:pt x="12849" y="7971"/>
                    <a:pt x="12905" y="7842"/>
                  </a:cubicBezTo>
                  <a:cubicBezTo>
                    <a:pt x="13015" y="7714"/>
                    <a:pt x="13071" y="7585"/>
                    <a:pt x="13182" y="7457"/>
                  </a:cubicBezTo>
                  <a:cubicBezTo>
                    <a:pt x="13292" y="7328"/>
                    <a:pt x="13403" y="7200"/>
                    <a:pt x="13514" y="7071"/>
                  </a:cubicBezTo>
                  <a:cubicBezTo>
                    <a:pt x="13403" y="7071"/>
                    <a:pt x="13292" y="7071"/>
                    <a:pt x="13182" y="7071"/>
                  </a:cubicBezTo>
                  <a:cubicBezTo>
                    <a:pt x="13071" y="7199"/>
                    <a:pt x="12960" y="7199"/>
                    <a:pt x="12849" y="7457"/>
                  </a:cubicBezTo>
                  <a:cubicBezTo>
                    <a:pt x="12738" y="7585"/>
                    <a:pt x="12628" y="7714"/>
                    <a:pt x="12572" y="7971"/>
                  </a:cubicBezTo>
                  <a:cubicBezTo>
                    <a:pt x="12462" y="8228"/>
                    <a:pt x="12406" y="8357"/>
                    <a:pt x="12351" y="8614"/>
                  </a:cubicBezTo>
                  <a:lnTo>
                    <a:pt x="12295" y="8742"/>
                  </a:lnTo>
                  <a:lnTo>
                    <a:pt x="12351" y="8871"/>
                  </a:lnTo>
                  <a:cubicBezTo>
                    <a:pt x="12406" y="9128"/>
                    <a:pt x="12517" y="9385"/>
                    <a:pt x="12628" y="9514"/>
                  </a:cubicBezTo>
                  <a:cubicBezTo>
                    <a:pt x="12628" y="9643"/>
                    <a:pt x="12738" y="9900"/>
                    <a:pt x="12849" y="10028"/>
                  </a:cubicBezTo>
                  <a:close/>
                </a:path>
              </a:pathLst>
            </a:custGeom>
            <a:solidFill>
              <a:srgbClr val="FFFFFF"/>
            </a:solidFill>
            <a:ln w="12700">
              <a:miter lim="400000"/>
            </a:ln>
          </p:spPr>
          <p:txBody>
            <a:bodyPr lIns="38100" tIns="38100" rIns="38100" bIns="38100" anchor="ctr"/>
            <a:lstStyle/>
            <a:p>
              <a:pPr>
                <a:defRPr sz="3000">
                  <a:solidFill>
                    <a:srgbClr val="FFFFFF"/>
                  </a:solidFill>
                </a:defRPr>
              </a:pPr>
              <a:endParaRPr/>
            </a:p>
          </p:txBody>
        </p:sp>
        <p:sp>
          <p:nvSpPr>
            <p:cNvPr id="53" name="Shape">
              <a:extLst>
                <a:ext uri="{FF2B5EF4-FFF2-40B4-BE49-F238E27FC236}">
                  <a16:creationId xmlns:a16="http://schemas.microsoft.com/office/drawing/2014/main" id="{96972411-F552-4628-9754-3F649DADF4CD}"/>
                </a:ext>
              </a:extLst>
            </p:cNvPr>
            <p:cNvSpPr/>
            <p:nvPr/>
          </p:nvSpPr>
          <p:spPr>
            <a:xfrm>
              <a:off x="4709271" y="2333907"/>
              <a:ext cx="41182" cy="38099"/>
            </a:xfrm>
            <a:custGeom>
              <a:avLst/>
              <a:gdLst/>
              <a:ahLst/>
              <a:cxnLst>
                <a:cxn ang="0">
                  <a:pos x="wd2" y="hd2"/>
                </a:cxn>
                <a:cxn ang="5400000">
                  <a:pos x="wd2" y="hd2"/>
                </a:cxn>
                <a:cxn ang="10800000">
                  <a:pos x="wd2" y="hd2"/>
                </a:cxn>
                <a:cxn ang="16200000">
                  <a:pos x="wd2" y="hd2"/>
                </a:cxn>
              </a:cxnLst>
              <a:rect l="0" t="0" r="r" b="b"/>
              <a:pathLst>
                <a:path w="21600" h="17630" extrusionOk="0">
                  <a:moveTo>
                    <a:pt x="21600" y="7936"/>
                  </a:moveTo>
                  <a:cubicBezTo>
                    <a:pt x="21600" y="7936"/>
                    <a:pt x="21600" y="7936"/>
                    <a:pt x="21600" y="7936"/>
                  </a:cubicBezTo>
                  <a:cubicBezTo>
                    <a:pt x="20160" y="7936"/>
                    <a:pt x="20160" y="7936"/>
                    <a:pt x="18721" y="7936"/>
                  </a:cubicBezTo>
                  <a:cubicBezTo>
                    <a:pt x="15841" y="7936"/>
                    <a:pt x="12960" y="5395"/>
                    <a:pt x="12960" y="2853"/>
                  </a:cubicBezTo>
                  <a:cubicBezTo>
                    <a:pt x="12960" y="1583"/>
                    <a:pt x="12960" y="312"/>
                    <a:pt x="14400" y="312"/>
                  </a:cubicBezTo>
                  <a:cubicBezTo>
                    <a:pt x="8640" y="-958"/>
                    <a:pt x="0" y="1583"/>
                    <a:pt x="0" y="9206"/>
                  </a:cubicBezTo>
                  <a:cubicBezTo>
                    <a:pt x="0" y="20642"/>
                    <a:pt x="20160" y="20642"/>
                    <a:pt x="21600" y="7936"/>
                  </a:cubicBezTo>
                </a:path>
              </a:pathLst>
            </a:cu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grpSp>
      <p:grpSp>
        <p:nvGrpSpPr>
          <p:cNvPr id="57" name="Group 56">
            <a:extLst>
              <a:ext uri="{FF2B5EF4-FFF2-40B4-BE49-F238E27FC236}">
                <a16:creationId xmlns:a16="http://schemas.microsoft.com/office/drawing/2014/main" id="{294CAF58-7818-490F-9F62-E4732041E7EC}"/>
              </a:ext>
            </a:extLst>
          </p:cNvPr>
          <p:cNvGrpSpPr/>
          <p:nvPr/>
        </p:nvGrpSpPr>
        <p:grpSpPr>
          <a:xfrm>
            <a:off x="8230486" y="1242150"/>
            <a:ext cx="2926080" cy="3813921"/>
            <a:chOff x="332936" y="2627766"/>
            <a:chExt cx="2926080" cy="3813921"/>
          </a:xfrm>
        </p:grpSpPr>
        <p:sp>
          <p:nvSpPr>
            <p:cNvPr id="58" name="TextBox 57">
              <a:extLst>
                <a:ext uri="{FF2B5EF4-FFF2-40B4-BE49-F238E27FC236}">
                  <a16:creationId xmlns:a16="http://schemas.microsoft.com/office/drawing/2014/main" id="{3B889DC8-FCF9-4C55-9634-9CE2122834B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9" name="TextBox 58">
              <a:extLst>
                <a:ext uri="{FF2B5EF4-FFF2-40B4-BE49-F238E27FC236}">
                  <a16:creationId xmlns:a16="http://schemas.microsoft.com/office/drawing/2014/main" id="{4E2AF9D0-49BA-4214-9D95-DD5E96872AD6}"/>
                </a:ext>
              </a:extLst>
            </p:cNvPr>
            <p:cNvSpPr txBox="1"/>
            <p:nvPr/>
          </p:nvSpPr>
          <p:spPr>
            <a:xfrm>
              <a:off x="332936" y="3086922"/>
              <a:ext cx="2926080" cy="3354765"/>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a:p>
              <a:pPr algn="just">
                <a:spcAft>
                  <a:spcPts val="1200"/>
                </a:spcAft>
              </a:pPr>
              <a:r>
                <a:rPr lang="en-US" sz="1200" noProof="1">
                  <a:solidFill>
                    <a:schemeClr val="bg1">
                      <a:lumMod val="75000"/>
                    </a:schemeClr>
                  </a:solidFill>
                </a:rPr>
                <a:t>Praesent aliquet lobortis enim. Nullam mauris purus, maximus eu nulla in, semper venenatis eros. Pellentesque feugiat ullamcorper diam, vel semper velit sagittis eget. Vestibulum varius neque nulla, vel vulputate ligula posuere eu.</a:t>
              </a:r>
            </a:p>
          </p:txBody>
        </p:sp>
      </p:grpSp>
    </p:spTree>
    <p:extLst>
      <p:ext uri="{BB962C8B-B14F-4D97-AF65-F5344CB8AC3E}">
        <p14:creationId xmlns:p14="http://schemas.microsoft.com/office/powerpoint/2010/main" val="369342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8538</TotalTime>
  <Words>293</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Leadership Metaphor – Slide Template</vt:lpstr>
      <vt:lpstr>Leadership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Metaphor</dc:title>
  <dc:creator>PresentationGO.com</dc:creator>
  <dc:description>© Copyright PresentationGO.com</dc:description>
  <dcterms:created xsi:type="dcterms:W3CDTF">2014-11-26T05:14:11Z</dcterms:created>
  <dcterms:modified xsi:type="dcterms:W3CDTF">2020-10-27T17:31:10Z</dcterms:modified>
  <cp:category>Graphics &amp; Metaphors</cp:category>
</cp:coreProperties>
</file>