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1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Clover Matrix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DC68E0A-6C93-73EC-A2CE-0DF28ECDC13F}"/>
              </a:ext>
            </a:extLst>
          </p:cNvPr>
          <p:cNvGrpSpPr/>
          <p:nvPr/>
        </p:nvGrpSpPr>
        <p:grpSpPr>
          <a:xfrm>
            <a:off x="2738216" y="1676362"/>
            <a:ext cx="3667569" cy="3668223"/>
            <a:chOff x="2738216" y="1701892"/>
            <a:chExt cx="3667569" cy="366822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4E86292A-9D8C-6030-894E-656ED39D5174}"/>
                </a:ext>
              </a:extLst>
            </p:cNvPr>
            <p:cNvSpPr/>
            <p:nvPr/>
          </p:nvSpPr>
          <p:spPr>
            <a:xfrm>
              <a:off x="4602413" y="1701892"/>
              <a:ext cx="1803371" cy="180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63" extrusionOk="0">
                  <a:moveTo>
                    <a:pt x="19453" y="9389"/>
                  </a:moveTo>
                  <a:lnTo>
                    <a:pt x="19453" y="9389"/>
                  </a:lnTo>
                  <a:cubicBezTo>
                    <a:pt x="17307" y="7242"/>
                    <a:pt x="13821" y="7242"/>
                    <a:pt x="11674" y="9389"/>
                  </a:cubicBezTo>
                  <a:cubicBezTo>
                    <a:pt x="13821" y="7242"/>
                    <a:pt x="13821" y="3756"/>
                    <a:pt x="11674" y="1610"/>
                  </a:cubicBezTo>
                  <a:lnTo>
                    <a:pt x="11674" y="1610"/>
                  </a:lnTo>
                  <a:cubicBezTo>
                    <a:pt x="9527" y="-537"/>
                    <a:pt x="6041" y="-537"/>
                    <a:pt x="3895" y="1610"/>
                  </a:cubicBezTo>
                  <a:lnTo>
                    <a:pt x="3895" y="1610"/>
                  </a:lnTo>
                  <a:cubicBezTo>
                    <a:pt x="1400" y="4104"/>
                    <a:pt x="0" y="7477"/>
                    <a:pt x="0" y="11004"/>
                  </a:cubicBezTo>
                  <a:lnTo>
                    <a:pt x="0" y="21063"/>
                  </a:lnTo>
                  <a:lnTo>
                    <a:pt x="10059" y="21063"/>
                  </a:lnTo>
                  <a:cubicBezTo>
                    <a:pt x="13586" y="21063"/>
                    <a:pt x="16959" y="19663"/>
                    <a:pt x="19453" y="17168"/>
                  </a:cubicBezTo>
                  <a:lnTo>
                    <a:pt x="19453" y="17168"/>
                  </a:lnTo>
                  <a:cubicBezTo>
                    <a:pt x="21600" y="15022"/>
                    <a:pt x="21600" y="11546"/>
                    <a:pt x="19453" y="938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9704F98-B223-A1D1-C96E-8C7011F201B0}"/>
                </a:ext>
              </a:extLst>
            </p:cNvPr>
            <p:cNvSpPr/>
            <p:nvPr/>
          </p:nvSpPr>
          <p:spPr>
            <a:xfrm>
              <a:off x="2738216" y="3566089"/>
              <a:ext cx="1803371" cy="180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63" extrusionOk="0">
                  <a:moveTo>
                    <a:pt x="1610" y="11674"/>
                  </a:moveTo>
                  <a:lnTo>
                    <a:pt x="1610" y="11674"/>
                  </a:lnTo>
                  <a:cubicBezTo>
                    <a:pt x="3756" y="13821"/>
                    <a:pt x="7242" y="13821"/>
                    <a:pt x="9389" y="11674"/>
                  </a:cubicBezTo>
                  <a:cubicBezTo>
                    <a:pt x="7242" y="13821"/>
                    <a:pt x="7242" y="17307"/>
                    <a:pt x="9389" y="19453"/>
                  </a:cubicBezTo>
                  <a:lnTo>
                    <a:pt x="9389" y="19453"/>
                  </a:lnTo>
                  <a:cubicBezTo>
                    <a:pt x="11536" y="21600"/>
                    <a:pt x="15022" y="21600"/>
                    <a:pt x="17168" y="19453"/>
                  </a:cubicBezTo>
                  <a:lnTo>
                    <a:pt x="17168" y="19453"/>
                  </a:lnTo>
                  <a:cubicBezTo>
                    <a:pt x="19663" y="16959"/>
                    <a:pt x="21063" y="13586"/>
                    <a:pt x="21063" y="10059"/>
                  </a:cubicBezTo>
                  <a:lnTo>
                    <a:pt x="21063" y="0"/>
                  </a:lnTo>
                  <a:lnTo>
                    <a:pt x="11004" y="0"/>
                  </a:lnTo>
                  <a:cubicBezTo>
                    <a:pt x="7477" y="0"/>
                    <a:pt x="4104" y="1400"/>
                    <a:pt x="1610" y="3895"/>
                  </a:cubicBezTo>
                  <a:lnTo>
                    <a:pt x="1610" y="3895"/>
                  </a:lnTo>
                  <a:cubicBezTo>
                    <a:pt x="-537" y="6041"/>
                    <a:pt x="-537" y="9527"/>
                    <a:pt x="1610" y="1167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90C754F-22C6-37B4-E295-A60A9941DB13}"/>
                </a:ext>
              </a:extLst>
            </p:cNvPr>
            <p:cNvSpPr/>
            <p:nvPr/>
          </p:nvSpPr>
          <p:spPr>
            <a:xfrm>
              <a:off x="2738216" y="1701892"/>
              <a:ext cx="1803371" cy="180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63" extrusionOk="0">
                  <a:moveTo>
                    <a:pt x="9389" y="1610"/>
                  </a:moveTo>
                  <a:lnTo>
                    <a:pt x="9389" y="1610"/>
                  </a:lnTo>
                  <a:cubicBezTo>
                    <a:pt x="7242" y="3756"/>
                    <a:pt x="7242" y="7242"/>
                    <a:pt x="9389" y="9389"/>
                  </a:cubicBezTo>
                  <a:cubicBezTo>
                    <a:pt x="7242" y="7242"/>
                    <a:pt x="3756" y="7242"/>
                    <a:pt x="1610" y="9389"/>
                  </a:cubicBezTo>
                  <a:lnTo>
                    <a:pt x="1610" y="9389"/>
                  </a:lnTo>
                  <a:cubicBezTo>
                    <a:pt x="-537" y="11536"/>
                    <a:pt x="-537" y="15022"/>
                    <a:pt x="1610" y="17168"/>
                  </a:cubicBezTo>
                  <a:lnTo>
                    <a:pt x="1610" y="17168"/>
                  </a:lnTo>
                  <a:cubicBezTo>
                    <a:pt x="4104" y="19663"/>
                    <a:pt x="7477" y="21063"/>
                    <a:pt x="11004" y="21063"/>
                  </a:cubicBezTo>
                  <a:lnTo>
                    <a:pt x="21063" y="21063"/>
                  </a:lnTo>
                  <a:lnTo>
                    <a:pt x="21063" y="11004"/>
                  </a:lnTo>
                  <a:cubicBezTo>
                    <a:pt x="21063" y="7477"/>
                    <a:pt x="19663" y="4104"/>
                    <a:pt x="17168" y="1610"/>
                  </a:cubicBezTo>
                  <a:lnTo>
                    <a:pt x="17168" y="1610"/>
                  </a:lnTo>
                  <a:cubicBezTo>
                    <a:pt x="15022" y="-537"/>
                    <a:pt x="11536" y="-537"/>
                    <a:pt x="9389" y="16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8D4DB18-2924-7038-05EF-7314550FE8CA}"/>
                </a:ext>
              </a:extLst>
            </p:cNvPr>
            <p:cNvSpPr/>
            <p:nvPr/>
          </p:nvSpPr>
          <p:spPr>
            <a:xfrm>
              <a:off x="4602414" y="3566089"/>
              <a:ext cx="1803371" cy="180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61" extrusionOk="0">
                  <a:moveTo>
                    <a:pt x="11674" y="19444"/>
                  </a:moveTo>
                  <a:lnTo>
                    <a:pt x="11674" y="19444"/>
                  </a:lnTo>
                  <a:cubicBezTo>
                    <a:pt x="13821" y="17298"/>
                    <a:pt x="13821" y="13814"/>
                    <a:pt x="11674" y="11668"/>
                  </a:cubicBezTo>
                  <a:cubicBezTo>
                    <a:pt x="13821" y="13814"/>
                    <a:pt x="17307" y="13814"/>
                    <a:pt x="19453" y="11668"/>
                  </a:cubicBezTo>
                  <a:lnTo>
                    <a:pt x="19453" y="11668"/>
                  </a:lnTo>
                  <a:cubicBezTo>
                    <a:pt x="21600" y="9523"/>
                    <a:pt x="21600" y="6039"/>
                    <a:pt x="19453" y="3893"/>
                  </a:cubicBezTo>
                  <a:lnTo>
                    <a:pt x="19453" y="3893"/>
                  </a:lnTo>
                  <a:cubicBezTo>
                    <a:pt x="16959" y="1400"/>
                    <a:pt x="13586" y="0"/>
                    <a:pt x="10059" y="0"/>
                  </a:cubicBezTo>
                  <a:lnTo>
                    <a:pt x="0" y="0"/>
                  </a:lnTo>
                  <a:lnTo>
                    <a:pt x="0" y="10054"/>
                  </a:lnTo>
                  <a:cubicBezTo>
                    <a:pt x="0" y="13579"/>
                    <a:pt x="1400" y="16951"/>
                    <a:pt x="3895" y="19444"/>
                  </a:cubicBezTo>
                  <a:lnTo>
                    <a:pt x="3895" y="19444"/>
                  </a:lnTo>
                  <a:cubicBezTo>
                    <a:pt x="6041" y="21600"/>
                    <a:pt x="9527" y="21600"/>
                    <a:pt x="11674" y="194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5" name="Graphic 23" descr="Bar graph with upward trend with solid fill">
              <a:extLst>
                <a:ext uri="{FF2B5EF4-FFF2-40B4-BE49-F238E27FC236}">
                  <a16:creationId xmlns:a16="http://schemas.microsoft.com/office/drawing/2014/main" id="{645D5BDE-D4BE-72CE-4B28-3838CE561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84039" y="4057377"/>
              <a:ext cx="436199" cy="436199"/>
            </a:xfrm>
            <a:prstGeom prst="rect">
              <a:avLst/>
            </a:prstGeom>
          </p:spPr>
        </p:pic>
        <p:pic>
          <p:nvPicPr>
            <p:cNvPr id="16" name="Graphic 24" descr="Bullseye with solid fill">
              <a:extLst>
                <a:ext uri="{FF2B5EF4-FFF2-40B4-BE49-F238E27FC236}">
                  <a16:creationId xmlns:a16="http://schemas.microsoft.com/office/drawing/2014/main" id="{1BCFB9C5-E09D-4ABB-637A-2CED5022C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84039" y="2554078"/>
              <a:ext cx="436199" cy="436199"/>
            </a:xfrm>
            <a:prstGeom prst="rect">
              <a:avLst/>
            </a:prstGeom>
          </p:spPr>
        </p:pic>
        <p:pic>
          <p:nvPicPr>
            <p:cNvPr id="17" name="Graphic 26" descr="Gears with solid fill">
              <a:extLst>
                <a:ext uri="{FF2B5EF4-FFF2-40B4-BE49-F238E27FC236}">
                  <a16:creationId xmlns:a16="http://schemas.microsoft.com/office/drawing/2014/main" id="{B44267C2-B1F5-AD47-421D-C62A3167E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823763" y="2554078"/>
              <a:ext cx="436199" cy="436199"/>
            </a:xfrm>
            <a:prstGeom prst="rect">
              <a:avLst/>
            </a:prstGeom>
          </p:spPr>
        </p:pic>
        <p:pic>
          <p:nvPicPr>
            <p:cNvPr id="18" name="Graphic 28" descr="Lightbulb with solid fill">
              <a:extLst>
                <a:ext uri="{FF2B5EF4-FFF2-40B4-BE49-F238E27FC236}">
                  <a16:creationId xmlns:a16="http://schemas.microsoft.com/office/drawing/2014/main" id="{B610E5FB-B5A0-0C9C-D65E-668FED401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823763" y="4057377"/>
              <a:ext cx="436199" cy="436199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6BD6655-89B1-9371-9A05-5025AA472C07}"/>
                </a:ext>
              </a:extLst>
            </p:cNvPr>
            <p:cNvGrpSpPr/>
            <p:nvPr/>
          </p:nvGrpSpPr>
          <p:grpSpPr>
            <a:xfrm>
              <a:off x="4705004" y="2596451"/>
              <a:ext cx="1156468" cy="806031"/>
              <a:chOff x="332936" y="2689322"/>
              <a:chExt cx="2975111" cy="1074708"/>
            </a:xfrm>
          </p:grpSpPr>
          <p:sp>
            <p:nvSpPr>
              <p:cNvPr id="25" name="TextBox 8">
                <a:extLst>
                  <a:ext uri="{FF2B5EF4-FFF2-40B4-BE49-F238E27FC236}">
                    <a16:creationId xmlns:a16="http://schemas.microsoft.com/office/drawing/2014/main" id="{EF446D5F-3655-B712-104E-A58A6E8AB07A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6" name="TextBox 9">
                <a:extLst>
                  <a:ext uri="{FF2B5EF4-FFF2-40B4-BE49-F238E27FC236}">
                    <a16:creationId xmlns:a16="http://schemas.microsoft.com/office/drawing/2014/main" id="{30D9F961-F546-8D91-109A-B64620EF74E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24359F1-1D67-BABE-992F-E4D9AEF9A618}"/>
                </a:ext>
              </a:extLst>
            </p:cNvPr>
            <p:cNvGrpSpPr/>
            <p:nvPr/>
          </p:nvGrpSpPr>
          <p:grpSpPr>
            <a:xfrm>
              <a:off x="4705004" y="3669526"/>
              <a:ext cx="1156468" cy="806031"/>
              <a:chOff x="332936" y="2689322"/>
              <a:chExt cx="2975111" cy="1074708"/>
            </a:xfrm>
          </p:grpSpPr>
          <p:sp>
            <p:nvSpPr>
              <p:cNvPr id="23" name="TextBox 11">
                <a:extLst>
                  <a:ext uri="{FF2B5EF4-FFF2-40B4-BE49-F238E27FC236}">
                    <a16:creationId xmlns:a16="http://schemas.microsoft.com/office/drawing/2014/main" id="{E05F0351-F7CA-7FF9-AADE-E4275486448A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4" name="TextBox 12">
                <a:extLst>
                  <a:ext uri="{FF2B5EF4-FFF2-40B4-BE49-F238E27FC236}">
                    <a16:creationId xmlns:a16="http://schemas.microsoft.com/office/drawing/2014/main" id="{088CBE9C-9B97-EF58-ECAB-DE2602530312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bg1">
                        <a:lumMod val="8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44736BC-268C-FB12-7AF4-F29D804FBF19}"/>
                </a:ext>
              </a:extLst>
            </p:cNvPr>
            <p:cNvGrpSpPr/>
            <p:nvPr/>
          </p:nvGrpSpPr>
          <p:grpSpPr>
            <a:xfrm>
              <a:off x="3282529" y="2596451"/>
              <a:ext cx="1156468" cy="806031"/>
              <a:chOff x="332936" y="2689322"/>
              <a:chExt cx="2975111" cy="1074708"/>
            </a:xfrm>
          </p:grpSpPr>
          <p:sp>
            <p:nvSpPr>
              <p:cNvPr id="21" name="TextBox 14">
                <a:extLst>
                  <a:ext uri="{FF2B5EF4-FFF2-40B4-BE49-F238E27FC236}">
                    <a16:creationId xmlns:a16="http://schemas.microsoft.com/office/drawing/2014/main" id="{46224B4B-8688-0B9A-64EF-DCDFF10EC5CB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2" name="TextBox 15">
                <a:extLst>
                  <a:ext uri="{FF2B5EF4-FFF2-40B4-BE49-F238E27FC236}">
                    <a16:creationId xmlns:a16="http://schemas.microsoft.com/office/drawing/2014/main" id="{018E3A50-09EB-E00A-B6FD-764C3166C31C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DB0E0EF-7467-8D7F-6C06-4FA325010B4B}"/>
                </a:ext>
              </a:extLst>
            </p:cNvPr>
            <p:cNvGrpSpPr/>
            <p:nvPr/>
          </p:nvGrpSpPr>
          <p:grpSpPr>
            <a:xfrm>
              <a:off x="3282529" y="3669526"/>
              <a:ext cx="1156468" cy="806031"/>
              <a:chOff x="332936" y="2689322"/>
              <a:chExt cx="2975111" cy="1074708"/>
            </a:xfrm>
          </p:grpSpPr>
          <p:sp>
            <p:nvSpPr>
              <p:cNvPr id="19" name="TextBox 17">
                <a:extLst>
                  <a:ext uri="{FF2B5EF4-FFF2-40B4-BE49-F238E27FC236}">
                    <a16:creationId xmlns:a16="http://schemas.microsoft.com/office/drawing/2014/main" id="{41796920-83E3-9A60-37C8-9C0FFE0D4944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0" name="TextBox 18">
                <a:extLst>
                  <a:ext uri="{FF2B5EF4-FFF2-40B4-BE49-F238E27FC236}">
                    <a16:creationId xmlns:a16="http://schemas.microsoft.com/office/drawing/2014/main" id="{33313FC6-0C1B-0550-2FE9-83FB9E470DD8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5D477875-8D9A-C111-FE3A-82ABF82F12B4}"/>
                </a:ext>
              </a:extLst>
            </p:cNvPr>
            <p:cNvSpPr txBox="1"/>
            <p:nvPr/>
          </p:nvSpPr>
          <p:spPr>
            <a:xfrm>
              <a:off x="3665972" y="1947029"/>
              <a:ext cx="534121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01</a:t>
              </a:r>
            </a:p>
          </p:txBody>
        </p:sp>
        <p:sp>
          <p:nvSpPr>
            <p:cNvPr id="12" name="TextBox 20">
              <a:extLst>
                <a:ext uri="{FF2B5EF4-FFF2-40B4-BE49-F238E27FC236}">
                  <a16:creationId xmlns:a16="http://schemas.microsoft.com/office/drawing/2014/main" id="{AC1221A6-B176-DACC-91EF-0E31C08CA793}"/>
                </a:ext>
              </a:extLst>
            </p:cNvPr>
            <p:cNvSpPr txBox="1"/>
            <p:nvPr/>
          </p:nvSpPr>
          <p:spPr>
            <a:xfrm>
              <a:off x="4965424" y="1947029"/>
              <a:ext cx="534121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02</a:t>
              </a:r>
            </a:p>
          </p:txBody>
        </p:sp>
        <p:sp>
          <p:nvSpPr>
            <p:cNvPr id="13" name="TextBox 21">
              <a:extLst>
                <a:ext uri="{FF2B5EF4-FFF2-40B4-BE49-F238E27FC236}">
                  <a16:creationId xmlns:a16="http://schemas.microsoft.com/office/drawing/2014/main" id="{2840DFDD-9CD7-31CA-9931-05A4E9C3401A}"/>
                </a:ext>
              </a:extLst>
            </p:cNvPr>
            <p:cNvSpPr txBox="1"/>
            <p:nvPr/>
          </p:nvSpPr>
          <p:spPr>
            <a:xfrm>
              <a:off x="3644457" y="4616491"/>
              <a:ext cx="534121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03</a:t>
              </a:r>
            </a:p>
          </p:txBody>
        </p:sp>
        <p:sp>
          <p:nvSpPr>
            <p:cNvPr id="14" name="TextBox 22">
              <a:extLst>
                <a:ext uri="{FF2B5EF4-FFF2-40B4-BE49-F238E27FC236}">
                  <a16:creationId xmlns:a16="http://schemas.microsoft.com/office/drawing/2014/main" id="{F0A21B71-FEBB-D80D-7716-2C79A504809B}"/>
                </a:ext>
              </a:extLst>
            </p:cNvPr>
            <p:cNvSpPr txBox="1"/>
            <p:nvPr/>
          </p:nvSpPr>
          <p:spPr>
            <a:xfrm>
              <a:off x="4965424" y="4616491"/>
              <a:ext cx="534121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9E7E8C1-9ACF-5217-C8D4-CA80104E4575}"/>
              </a:ext>
            </a:extLst>
          </p:cNvPr>
          <p:cNvGrpSpPr/>
          <p:nvPr/>
        </p:nvGrpSpPr>
        <p:grpSpPr>
          <a:xfrm>
            <a:off x="6695611" y="4159292"/>
            <a:ext cx="2194560" cy="1260003"/>
            <a:chOff x="8921977" y="400157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6DEA43E-71A8-8487-9E7C-111DE689516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DD336CB-E517-689D-496E-2A7B6989145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589161-B16E-6802-A170-879CA674A4D4}"/>
              </a:ext>
            </a:extLst>
          </p:cNvPr>
          <p:cNvGrpSpPr/>
          <p:nvPr/>
        </p:nvGrpSpPr>
        <p:grpSpPr>
          <a:xfrm>
            <a:off x="253830" y="4159291"/>
            <a:ext cx="2194560" cy="1260003"/>
            <a:chOff x="332936" y="4580523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C3DE0D-F5F8-0A46-0D7F-C2D75AC98AA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E29B2DD-BC57-D25A-E648-4E7DFF114C1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5B3248B-CBE4-8AF0-74E3-2EF792E03A24}"/>
              </a:ext>
            </a:extLst>
          </p:cNvPr>
          <p:cNvGrpSpPr/>
          <p:nvPr/>
        </p:nvGrpSpPr>
        <p:grpSpPr>
          <a:xfrm>
            <a:off x="6695611" y="1601650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D795DE-89C1-E6C2-7904-17C83EDE6F8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103FFAD-61B7-652C-F651-787241CB439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865399E-5259-6FB9-0B92-00D466BA0325}"/>
              </a:ext>
            </a:extLst>
          </p:cNvPr>
          <p:cNvGrpSpPr/>
          <p:nvPr/>
        </p:nvGrpSpPr>
        <p:grpSpPr>
          <a:xfrm>
            <a:off x="253830" y="1601652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996D96A-659A-4E3D-EEBC-00C7539C38F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D99AA6E-8EDC-DF9D-26FD-78727466F7F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Clover Matrix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DC68E0A-6C93-73EC-A2CE-0DF28ECDC13F}"/>
              </a:ext>
            </a:extLst>
          </p:cNvPr>
          <p:cNvGrpSpPr/>
          <p:nvPr/>
        </p:nvGrpSpPr>
        <p:grpSpPr>
          <a:xfrm>
            <a:off x="2738216" y="1676362"/>
            <a:ext cx="3667569" cy="3668223"/>
            <a:chOff x="2738216" y="1701892"/>
            <a:chExt cx="3667569" cy="366822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4E86292A-9D8C-6030-894E-656ED39D5174}"/>
                </a:ext>
              </a:extLst>
            </p:cNvPr>
            <p:cNvSpPr/>
            <p:nvPr/>
          </p:nvSpPr>
          <p:spPr>
            <a:xfrm>
              <a:off x="4602413" y="1701892"/>
              <a:ext cx="1803371" cy="180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63" extrusionOk="0">
                  <a:moveTo>
                    <a:pt x="19453" y="9389"/>
                  </a:moveTo>
                  <a:lnTo>
                    <a:pt x="19453" y="9389"/>
                  </a:lnTo>
                  <a:cubicBezTo>
                    <a:pt x="17307" y="7242"/>
                    <a:pt x="13821" y="7242"/>
                    <a:pt x="11674" y="9389"/>
                  </a:cubicBezTo>
                  <a:cubicBezTo>
                    <a:pt x="13821" y="7242"/>
                    <a:pt x="13821" y="3756"/>
                    <a:pt x="11674" y="1610"/>
                  </a:cubicBezTo>
                  <a:lnTo>
                    <a:pt x="11674" y="1610"/>
                  </a:lnTo>
                  <a:cubicBezTo>
                    <a:pt x="9527" y="-537"/>
                    <a:pt x="6041" y="-537"/>
                    <a:pt x="3895" y="1610"/>
                  </a:cubicBezTo>
                  <a:lnTo>
                    <a:pt x="3895" y="1610"/>
                  </a:lnTo>
                  <a:cubicBezTo>
                    <a:pt x="1400" y="4104"/>
                    <a:pt x="0" y="7477"/>
                    <a:pt x="0" y="11004"/>
                  </a:cubicBezTo>
                  <a:lnTo>
                    <a:pt x="0" y="21063"/>
                  </a:lnTo>
                  <a:lnTo>
                    <a:pt x="10059" y="21063"/>
                  </a:lnTo>
                  <a:cubicBezTo>
                    <a:pt x="13586" y="21063"/>
                    <a:pt x="16959" y="19663"/>
                    <a:pt x="19453" y="17168"/>
                  </a:cubicBezTo>
                  <a:lnTo>
                    <a:pt x="19453" y="17168"/>
                  </a:lnTo>
                  <a:cubicBezTo>
                    <a:pt x="21600" y="15022"/>
                    <a:pt x="21600" y="11546"/>
                    <a:pt x="19453" y="938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9704F98-B223-A1D1-C96E-8C7011F201B0}"/>
                </a:ext>
              </a:extLst>
            </p:cNvPr>
            <p:cNvSpPr/>
            <p:nvPr/>
          </p:nvSpPr>
          <p:spPr>
            <a:xfrm>
              <a:off x="2738216" y="3566089"/>
              <a:ext cx="1803371" cy="180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63" extrusionOk="0">
                  <a:moveTo>
                    <a:pt x="1610" y="11674"/>
                  </a:moveTo>
                  <a:lnTo>
                    <a:pt x="1610" y="11674"/>
                  </a:lnTo>
                  <a:cubicBezTo>
                    <a:pt x="3756" y="13821"/>
                    <a:pt x="7242" y="13821"/>
                    <a:pt x="9389" y="11674"/>
                  </a:cubicBezTo>
                  <a:cubicBezTo>
                    <a:pt x="7242" y="13821"/>
                    <a:pt x="7242" y="17307"/>
                    <a:pt x="9389" y="19453"/>
                  </a:cubicBezTo>
                  <a:lnTo>
                    <a:pt x="9389" y="19453"/>
                  </a:lnTo>
                  <a:cubicBezTo>
                    <a:pt x="11536" y="21600"/>
                    <a:pt x="15022" y="21600"/>
                    <a:pt x="17168" y="19453"/>
                  </a:cubicBezTo>
                  <a:lnTo>
                    <a:pt x="17168" y="19453"/>
                  </a:lnTo>
                  <a:cubicBezTo>
                    <a:pt x="19663" y="16959"/>
                    <a:pt x="21063" y="13586"/>
                    <a:pt x="21063" y="10059"/>
                  </a:cubicBezTo>
                  <a:lnTo>
                    <a:pt x="21063" y="0"/>
                  </a:lnTo>
                  <a:lnTo>
                    <a:pt x="11004" y="0"/>
                  </a:lnTo>
                  <a:cubicBezTo>
                    <a:pt x="7477" y="0"/>
                    <a:pt x="4104" y="1400"/>
                    <a:pt x="1610" y="3895"/>
                  </a:cubicBezTo>
                  <a:lnTo>
                    <a:pt x="1610" y="3895"/>
                  </a:lnTo>
                  <a:cubicBezTo>
                    <a:pt x="-537" y="6041"/>
                    <a:pt x="-537" y="9527"/>
                    <a:pt x="1610" y="1167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90C754F-22C6-37B4-E295-A60A9941DB13}"/>
                </a:ext>
              </a:extLst>
            </p:cNvPr>
            <p:cNvSpPr/>
            <p:nvPr/>
          </p:nvSpPr>
          <p:spPr>
            <a:xfrm>
              <a:off x="2738216" y="1701892"/>
              <a:ext cx="1803371" cy="180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63" extrusionOk="0">
                  <a:moveTo>
                    <a:pt x="9389" y="1610"/>
                  </a:moveTo>
                  <a:lnTo>
                    <a:pt x="9389" y="1610"/>
                  </a:lnTo>
                  <a:cubicBezTo>
                    <a:pt x="7242" y="3756"/>
                    <a:pt x="7242" y="7242"/>
                    <a:pt x="9389" y="9389"/>
                  </a:cubicBezTo>
                  <a:cubicBezTo>
                    <a:pt x="7242" y="7242"/>
                    <a:pt x="3756" y="7242"/>
                    <a:pt x="1610" y="9389"/>
                  </a:cubicBezTo>
                  <a:lnTo>
                    <a:pt x="1610" y="9389"/>
                  </a:lnTo>
                  <a:cubicBezTo>
                    <a:pt x="-537" y="11536"/>
                    <a:pt x="-537" y="15022"/>
                    <a:pt x="1610" y="17168"/>
                  </a:cubicBezTo>
                  <a:lnTo>
                    <a:pt x="1610" y="17168"/>
                  </a:lnTo>
                  <a:cubicBezTo>
                    <a:pt x="4104" y="19663"/>
                    <a:pt x="7477" y="21063"/>
                    <a:pt x="11004" y="21063"/>
                  </a:cubicBezTo>
                  <a:lnTo>
                    <a:pt x="21063" y="21063"/>
                  </a:lnTo>
                  <a:lnTo>
                    <a:pt x="21063" y="11004"/>
                  </a:lnTo>
                  <a:cubicBezTo>
                    <a:pt x="21063" y="7477"/>
                    <a:pt x="19663" y="4104"/>
                    <a:pt x="17168" y="1610"/>
                  </a:cubicBezTo>
                  <a:lnTo>
                    <a:pt x="17168" y="1610"/>
                  </a:lnTo>
                  <a:cubicBezTo>
                    <a:pt x="15022" y="-537"/>
                    <a:pt x="11536" y="-537"/>
                    <a:pt x="9389" y="16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8D4DB18-2924-7038-05EF-7314550FE8CA}"/>
                </a:ext>
              </a:extLst>
            </p:cNvPr>
            <p:cNvSpPr/>
            <p:nvPr/>
          </p:nvSpPr>
          <p:spPr>
            <a:xfrm>
              <a:off x="4602414" y="3566089"/>
              <a:ext cx="1803371" cy="180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61" extrusionOk="0">
                  <a:moveTo>
                    <a:pt x="11674" y="19444"/>
                  </a:moveTo>
                  <a:lnTo>
                    <a:pt x="11674" y="19444"/>
                  </a:lnTo>
                  <a:cubicBezTo>
                    <a:pt x="13821" y="17298"/>
                    <a:pt x="13821" y="13814"/>
                    <a:pt x="11674" y="11668"/>
                  </a:cubicBezTo>
                  <a:cubicBezTo>
                    <a:pt x="13821" y="13814"/>
                    <a:pt x="17307" y="13814"/>
                    <a:pt x="19453" y="11668"/>
                  </a:cubicBezTo>
                  <a:lnTo>
                    <a:pt x="19453" y="11668"/>
                  </a:lnTo>
                  <a:cubicBezTo>
                    <a:pt x="21600" y="9523"/>
                    <a:pt x="21600" y="6039"/>
                    <a:pt x="19453" y="3893"/>
                  </a:cubicBezTo>
                  <a:lnTo>
                    <a:pt x="19453" y="3893"/>
                  </a:lnTo>
                  <a:cubicBezTo>
                    <a:pt x="16959" y="1400"/>
                    <a:pt x="13586" y="0"/>
                    <a:pt x="10059" y="0"/>
                  </a:cubicBezTo>
                  <a:lnTo>
                    <a:pt x="0" y="0"/>
                  </a:lnTo>
                  <a:lnTo>
                    <a:pt x="0" y="10054"/>
                  </a:lnTo>
                  <a:cubicBezTo>
                    <a:pt x="0" y="13579"/>
                    <a:pt x="1400" y="16951"/>
                    <a:pt x="3895" y="19444"/>
                  </a:cubicBezTo>
                  <a:lnTo>
                    <a:pt x="3895" y="19444"/>
                  </a:lnTo>
                  <a:cubicBezTo>
                    <a:pt x="6041" y="21600"/>
                    <a:pt x="9527" y="21600"/>
                    <a:pt x="11674" y="194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5" name="Graphic 23" descr="Bar graph with upward trend with solid fill">
              <a:extLst>
                <a:ext uri="{FF2B5EF4-FFF2-40B4-BE49-F238E27FC236}">
                  <a16:creationId xmlns:a16="http://schemas.microsoft.com/office/drawing/2014/main" id="{645D5BDE-D4BE-72CE-4B28-3838CE561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84039" y="4057377"/>
              <a:ext cx="436199" cy="436199"/>
            </a:xfrm>
            <a:prstGeom prst="rect">
              <a:avLst/>
            </a:prstGeom>
          </p:spPr>
        </p:pic>
        <p:pic>
          <p:nvPicPr>
            <p:cNvPr id="16" name="Graphic 24" descr="Bullseye with solid fill">
              <a:extLst>
                <a:ext uri="{FF2B5EF4-FFF2-40B4-BE49-F238E27FC236}">
                  <a16:creationId xmlns:a16="http://schemas.microsoft.com/office/drawing/2014/main" id="{1BCFB9C5-E09D-4ABB-637A-2CED5022C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84039" y="2554078"/>
              <a:ext cx="436199" cy="436199"/>
            </a:xfrm>
            <a:prstGeom prst="rect">
              <a:avLst/>
            </a:prstGeom>
          </p:spPr>
        </p:pic>
        <p:pic>
          <p:nvPicPr>
            <p:cNvPr id="17" name="Graphic 26" descr="Gears with solid fill">
              <a:extLst>
                <a:ext uri="{FF2B5EF4-FFF2-40B4-BE49-F238E27FC236}">
                  <a16:creationId xmlns:a16="http://schemas.microsoft.com/office/drawing/2014/main" id="{B44267C2-B1F5-AD47-421D-C62A3167E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823763" y="2554078"/>
              <a:ext cx="436199" cy="436199"/>
            </a:xfrm>
            <a:prstGeom prst="rect">
              <a:avLst/>
            </a:prstGeom>
          </p:spPr>
        </p:pic>
        <p:pic>
          <p:nvPicPr>
            <p:cNvPr id="18" name="Graphic 28" descr="Lightbulb with solid fill">
              <a:extLst>
                <a:ext uri="{FF2B5EF4-FFF2-40B4-BE49-F238E27FC236}">
                  <a16:creationId xmlns:a16="http://schemas.microsoft.com/office/drawing/2014/main" id="{B610E5FB-B5A0-0C9C-D65E-668FED401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823763" y="4057377"/>
              <a:ext cx="436199" cy="436199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6BD6655-89B1-9371-9A05-5025AA472C07}"/>
                </a:ext>
              </a:extLst>
            </p:cNvPr>
            <p:cNvGrpSpPr/>
            <p:nvPr/>
          </p:nvGrpSpPr>
          <p:grpSpPr>
            <a:xfrm>
              <a:off x="4705004" y="2596451"/>
              <a:ext cx="1156468" cy="806031"/>
              <a:chOff x="332936" y="2689322"/>
              <a:chExt cx="2975111" cy="1074708"/>
            </a:xfrm>
          </p:grpSpPr>
          <p:sp>
            <p:nvSpPr>
              <p:cNvPr id="25" name="TextBox 8">
                <a:extLst>
                  <a:ext uri="{FF2B5EF4-FFF2-40B4-BE49-F238E27FC236}">
                    <a16:creationId xmlns:a16="http://schemas.microsoft.com/office/drawing/2014/main" id="{EF446D5F-3655-B712-104E-A58A6E8AB07A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6" name="TextBox 9">
                <a:extLst>
                  <a:ext uri="{FF2B5EF4-FFF2-40B4-BE49-F238E27FC236}">
                    <a16:creationId xmlns:a16="http://schemas.microsoft.com/office/drawing/2014/main" id="{30D9F961-F546-8D91-109A-B64620EF74E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24359F1-1D67-BABE-992F-E4D9AEF9A618}"/>
                </a:ext>
              </a:extLst>
            </p:cNvPr>
            <p:cNvGrpSpPr/>
            <p:nvPr/>
          </p:nvGrpSpPr>
          <p:grpSpPr>
            <a:xfrm>
              <a:off x="4705004" y="3669526"/>
              <a:ext cx="1156468" cy="806031"/>
              <a:chOff x="332936" y="2689322"/>
              <a:chExt cx="2975111" cy="1074708"/>
            </a:xfrm>
          </p:grpSpPr>
          <p:sp>
            <p:nvSpPr>
              <p:cNvPr id="23" name="TextBox 11">
                <a:extLst>
                  <a:ext uri="{FF2B5EF4-FFF2-40B4-BE49-F238E27FC236}">
                    <a16:creationId xmlns:a16="http://schemas.microsoft.com/office/drawing/2014/main" id="{E05F0351-F7CA-7FF9-AADE-E4275486448A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4" name="TextBox 12">
                <a:extLst>
                  <a:ext uri="{FF2B5EF4-FFF2-40B4-BE49-F238E27FC236}">
                    <a16:creationId xmlns:a16="http://schemas.microsoft.com/office/drawing/2014/main" id="{088CBE9C-9B97-EF58-ECAB-DE2602530312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bg1">
                        <a:lumMod val="8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44736BC-268C-FB12-7AF4-F29D804FBF19}"/>
                </a:ext>
              </a:extLst>
            </p:cNvPr>
            <p:cNvGrpSpPr/>
            <p:nvPr/>
          </p:nvGrpSpPr>
          <p:grpSpPr>
            <a:xfrm>
              <a:off x="3282529" y="2596451"/>
              <a:ext cx="1156468" cy="806031"/>
              <a:chOff x="332936" y="2689322"/>
              <a:chExt cx="2975111" cy="1074708"/>
            </a:xfrm>
          </p:grpSpPr>
          <p:sp>
            <p:nvSpPr>
              <p:cNvPr id="21" name="TextBox 14">
                <a:extLst>
                  <a:ext uri="{FF2B5EF4-FFF2-40B4-BE49-F238E27FC236}">
                    <a16:creationId xmlns:a16="http://schemas.microsoft.com/office/drawing/2014/main" id="{46224B4B-8688-0B9A-64EF-DCDFF10EC5CB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2" name="TextBox 15">
                <a:extLst>
                  <a:ext uri="{FF2B5EF4-FFF2-40B4-BE49-F238E27FC236}">
                    <a16:creationId xmlns:a16="http://schemas.microsoft.com/office/drawing/2014/main" id="{018E3A50-09EB-E00A-B6FD-764C3166C31C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DB0E0EF-7467-8D7F-6C06-4FA325010B4B}"/>
                </a:ext>
              </a:extLst>
            </p:cNvPr>
            <p:cNvGrpSpPr/>
            <p:nvPr/>
          </p:nvGrpSpPr>
          <p:grpSpPr>
            <a:xfrm>
              <a:off x="3282529" y="3669526"/>
              <a:ext cx="1156468" cy="806031"/>
              <a:chOff x="332936" y="2689322"/>
              <a:chExt cx="2975111" cy="1074708"/>
            </a:xfrm>
          </p:grpSpPr>
          <p:sp>
            <p:nvSpPr>
              <p:cNvPr id="19" name="TextBox 17">
                <a:extLst>
                  <a:ext uri="{FF2B5EF4-FFF2-40B4-BE49-F238E27FC236}">
                    <a16:creationId xmlns:a16="http://schemas.microsoft.com/office/drawing/2014/main" id="{41796920-83E3-9A60-37C8-9C0FFE0D4944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0" name="TextBox 18">
                <a:extLst>
                  <a:ext uri="{FF2B5EF4-FFF2-40B4-BE49-F238E27FC236}">
                    <a16:creationId xmlns:a16="http://schemas.microsoft.com/office/drawing/2014/main" id="{33313FC6-0C1B-0550-2FE9-83FB9E470DD8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5D477875-8D9A-C111-FE3A-82ABF82F12B4}"/>
                </a:ext>
              </a:extLst>
            </p:cNvPr>
            <p:cNvSpPr txBox="1"/>
            <p:nvPr/>
          </p:nvSpPr>
          <p:spPr>
            <a:xfrm>
              <a:off x="3665972" y="1947029"/>
              <a:ext cx="534121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01</a:t>
              </a:r>
            </a:p>
          </p:txBody>
        </p:sp>
        <p:sp>
          <p:nvSpPr>
            <p:cNvPr id="12" name="TextBox 20">
              <a:extLst>
                <a:ext uri="{FF2B5EF4-FFF2-40B4-BE49-F238E27FC236}">
                  <a16:creationId xmlns:a16="http://schemas.microsoft.com/office/drawing/2014/main" id="{AC1221A6-B176-DACC-91EF-0E31C08CA793}"/>
                </a:ext>
              </a:extLst>
            </p:cNvPr>
            <p:cNvSpPr txBox="1"/>
            <p:nvPr/>
          </p:nvSpPr>
          <p:spPr>
            <a:xfrm>
              <a:off x="4965424" y="1947029"/>
              <a:ext cx="534121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02</a:t>
              </a:r>
            </a:p>
          </p:txBody>
        </p:sp>
        <p:sp>
          <p:nvSpPr>
            <p:cNvPr id="13" name="TextBox 21">
              <a:extLst>
                <a:ext uri="{FF2B5EF4-FFF2-40B4-BE49-F238E27FC236}">
                  <a16:creationId xmlns:a16="http://schemas.microsoft.com/office/drawing/2014/main" id="{2840DFDD-9CD7-31CA-9931-05A4E9C3401A}"/>
                </a:ext>
              </a:extLst>
            </p:cNvPr>
            <p:cNvSpPr txBox="1"/>
            <p:nvPr/>
          </p:nvSpPr>
          <p:spPr>
            <a:xfrm>
              <a:off x="3644457" y="4616491"/>
              <a:ext cx="534121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/>
                <a:t>03</a:t>
              </a:r>
            </a:p>
          </p:txBody>
        </p:sp>
        <p:sp>
          <p:nvSpPr>
            <p:cNvPr id="14" name="TextBox 22">
              <a:extLst>
                <a:ext uri="{FF2B5EF4-FFF2-40B4-BE49-F238E27FC236}">
                  <a16:creationId xmlns:a16="http://schemas.microsoft.com/office/drawing/2014/main" id="{F0A21B71-FEBB-D80D-7716-2C79A504809B}"/>
                </a:ext>
              </a:extLst>
            </p:cNvPr>
            <p:cNvSpPr txBox="1"/>
            <p:nvPr/>
          </p:nvSpPr>
          <p:spPr>
            <a:xfrm>
              <a:off x="4965424" y="4616491"/>
              <a:ext cx="534121" cy="5078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7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9E7E8C1-9ACF-5217-C8D4-CA80104E4575}"/>
              </a:ext>
            </a:extLst>
          </p:cNvPr>
          <p:cNvGrpSpPr/>
          <p:nvPr/>
        </p:nvGrpSpPr>
        <p:grpSpPr>
          <a:xfrm>
            <a:off x="6695611" y="4159292"/>
            <a:ext cx="2194560" cy="1260003"/>
            <a:chOff x="8921977" y="400157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6DEA43E-71A8-8487-9E7C-111DE689516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DD336CB-E517-689D-496E-2A7B6989145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589161-B16E-6802-A170-879CA674A4D4}"/>
              </a:ext>
            </a:extLst>
          </p:cNvPr>
          <p:cNvGrpSpPr/>
          <p:nvPr/>
        </p:nvGrpSpPr>
        <p:grpSpPr>
          <a:xfrm>
            <a:off x="253830" y="4159291"/>
            <a:ext cx="2194560" cy="1260003"/>
            <a:chOff x="332936" y="4580523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C3DE0D-F5F8-0A46-0D7F-C2D75AC98AA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E29B2DD-BC57-D25A-E648-4E7DFF114C1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5B3248B-CBE4-8AF0-74E3-2EF792E03A24}"/>
              </a:ext>
            </a:extLst>
          </p:cNvPr>
          <p:cNvGrpSpPr/>
          <p:nvPr/>
        </p:nvGrpSpPr>
        <p:grpSpPr>
          <a:xfrm>
            <a:off x="6695611" y="1601650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D795DE-89C1-E6C2-7904-17C83EDE6F8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103FFAD-61B7-652C-F651-787241CB439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865399E-5259-6FB9-0B92-00D466BA0325}"/>
              </a:ext>
            </a:extLst>
          </p:cNvPr>
          <p:cNvGrpSpPr/>
          <p:nvPr/>
        </p:nvGrpSpPr>
        <p:grpSpPr>
          <a:xfrm>
            <a:off x="253830" y="1601652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996D96A-659A-4E3D-EEBC-00C7539C38F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D99AA6E-8EDC-DF9D-26FD-78727466F7F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3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513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Clover Matrix – Slide Template</vt:lpstr>
      <vt:lpstr>Leaf Clover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Clover Matrix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2022-08-09T19:22:53Z</dcterms:modified>
  <cp:category>Charts &amp; Diagrams</cp:category>
</cp:coreProperties>
</file>