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5767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4E86292A-9D8C-6030-894E-656ED39D5174}"/>
              </a:ext>
            </a:extLst>
          </p:cNvPr>
          <p:cNvSpPr/>
          <p:nvPr/>
        </p:nvSpPr>
        <p:spPr>
          <a:xfrm>
            <a:off x="6136550" y="1126189"/>
            <a:ext cx="2404495" cy="2404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3" h="21063" extrusionOk="0">
                <a:moveTo>
                  <a:pt x="19453" y="9389"/>
                </a:moveTo>
                <a:lnTo>
                  <a:pt x="19453" y="9389"/>
                </a:lnTo>
                <a:cubicBezTo>
                  <a:pt x="17307" y="7242"/>
                  <a:pt x="13821" y="7242"/>
                  <a:pt x="11674" y="9389"/>
                </a:cubicBezTo>
                <a:cubicBezTo>
                  <a:pt x="13821" y="7242"/>
                  <a:pt x="13821" y="3756"/>
                  <a:pt x="11674" y="1610"/>
                </a:cubicBezTo>
                <a:lnTo>
                  <a:pt x="11674" y="1610"/>
                </a:lnTo>
                <a:cubicBezTo>
                  <a:pt x="9527" y="-537"/>
                  <a:pt x="6041" y="-537"/>
                  <a:pt x="3895" y="1610"/>
                </a:cubicBezTo>
                <a:lnTo>
                  <a:pt x="3895" y="1610"/>
                </a:lnTo>
                <a:cubicBezTo>
                  <a:pt x="1400" y="4104"/>
                  <a:pt x="0" y="7477"/>
                  <a:pt x="0" y="11004"/>
                </a:cubicBezTo>
                <a:lnTo>
                  <a:pt x="0" y="21063"/>
                </a:lnTo>
                <a:lnTo>
                  <a:pt x="10059" y="21063"/>
                </a:lnTo>
                <a:cubicBezTo>
                  <a:pt x="13586" y="21063"/>
                  <a:pt x="16959" y="19663"/>
                  <a:pt x="19453" y="17168"/>
                </a:cubicBezTo>
                <a:lnTo>
                  <a:pt x="19453" y="17168"/>
                </a:lnTo>
                <a:cubicBezTo>
                  <a:pt x="21600" y="15022"/>
                  <a:pt x="21600" y="11546"/>
                  <a:pt x="19453" y="938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9704F98-B223-A1D1-C96E-8C7011F201B0}"/>
              </a:ext>
            </a:extLst>
          </p:cNvPr>
          <p:cNvSpPr/>
          <p:nvPr/>
        </p:nvSpPr>
        <p:spPr>
          <a:xfrm>
            <a:off x="3650954" y="3611785"/>
            <a:ext cx="2404495" cy="2404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3" h="21063" extrusionOk="0">
                <a:moveTo>
                  <a:pt x="1610" y="11674"/>
                </a:moveTo>
                <a:lnTo>
                  <a:pt x="1610" y="11674"/>
                </a:lnTo>
                <a:cubicBezTo>
                  <a:pt x="3756" y="13821"/>
                  <a:pt x="7242" y="13821"/>
                  <a:pt x="9389" y="11674"/>
                </a:cubicBezTo>
                <a:cubicBezTo>
                  <a:pt x="7242" y="13821"/>
                  <a:pt x="7242" y="17307"/>
                  <a:pt x="9389" y="19453"/>
                </a:cubicBezTo>
                <a:lnTo>
                  <a:pt x="9389" y="19453"/>
                </a:lnTo>
                <a:cubicBezTo>
                  <a:pt x="11536" y="21600"/>
                  <a:pt x="15022" y="21600"/>
                  <a:pt x="17168" y="19453"/>
                </a:cubicBezTo>
                <a:lnTo>
                  <a:pt x="17168" y="19453"/>
                </a:lnTo>
                <a:cubicBezTo>
                  <a:pt x="19663" y="16959"/>
                  <a:pt x="21063" y="13586"/>
                  <a:pt x="21063" y="10059"/>
                </a:cubicBezTo>
                <a:lnTo>
                  <a:pt x="21063" y="0"/>
                </a:lnTo>
                <a:lnTo>
                  <a:pt x="11004" y="0"/>
                </a:lnTo>
                <a:cubicBezTo>
                  <a:pt x="7477" y="0"/>
                  <a:pt x="4104" y="1400"/>
                  <a:pt x="1610" y="3895"/>
                </a:cubicBezTo>
                <a:lnTo>
                  <a:pt x="1610" y="3895"/>
                </a:lnTo>
                <a:cubicBezTo>
                  <a:pt x="-537" y="6041"/>
                  <a:pt x="-537" y="9527"/>
                  <a:pt x="1610" y="116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90C754F-22C6-37B4-E295-A60A9941DB13}"/>
              </a:ext>
            </a:extLst>
          </p:cNvPr>
          <p:cNvSpPr/>
          <p:nvPr/>
        </p:nvSpPr>
        <p:spPr>
          <a:xfrm>
            <a:off x="3650954" y="1126189"/>
            <a:ext cx="2404495" cy="2404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3" h="21063" extrusionOk="0">
                <a:moveTo>
                  <a:pt x="9389" y="1610"/>
                </a:moveTo>
                <a:lnTo>
                  <a:pt x="9389" y="1610"/>
                </a:lnTo>
                <a:cubicBezTo>
                  <a:pt x="7242" y="3756"/>
                  <a:pt x="7242" y="7242"/>
                  <a:pt x="9389" y="9389"/>
                </a:cubicBezTo>
                <a:cubicBezTo>
                  <a:pt x="7242" y="7242"/>
                  <a:pt x="3756" y="7242"/>
                  <a:pt x="1610" y="9389"/>
                </a:cubicBezTo>
                <a:lnTo>
                  <a:pt x="1610" y="9389"/>
                </a:lnTo>
                <a:cubicBezTo>
                  <a:pt x="-537" y="11536"/>
                  <a:pt x="-537" y="15022"/>
                  <a:pt x="1610" y="17168"/>
                </a:cubicBezTo>
                <a:lnTo>
                  <a:pt x="1610" y="17168"/>
                </a:lnTo>
                <a:cubicBezTo>
                  <a:pt x="4104" y="19663"/>
                  <a:pt x="7477" y="21063"/>
                  <a:pt x="11004" y="21063"/>
                </a:cubicBezTo>
                <a:lnTo>
                  <a:pt x="21063" y="21063"/>
                </a:lnTo>
                <a:lnTo>
                  <a:pt x="21063" y="11004"/>
                </a:lnTo>
                <a:cubicBezTo>
                  <a:pt x="21063" y="7477"/>
                  <a:pt x="19663" y="4104"/>
                  <a:pt x="17168" y="1610"/>
                </a:cubicBezTo>
                <a:lnTo>
                  <a:pt x="17168" y="1610"/>
                </a:lnTo>
                <a:cubicBezTo>
                  <a:pt x="15022" y="-537"/>
                  <a:pt x="11536" y="-537"/>
                  <a:pt x="9389" y="161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8D4DB18-2924-7038-05EF-7314550FE8CA}"/>
              </a:ext>
            </a:extLst>
          </p:cNvPr>
          <p:cNvSpPr/>
          <p:nvPr/>
        </p:nvSpPr>
        <p:spPr>
          <a:xfrm>
            <a:off x="6136551" y="3611785"/>
            <a:ext cx="2404495" cy="2405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3" h="21061" extrusionOk="0">
                <a:moveTo>
                  <a:pt x="11674" y="19444"/>
                </a:moveTo>
                <a:lnTo>
                  <a:pt x="11674" y="19444"/>
                </a:lnTo>
                <a:cubicBezTo>
                  <a:pt x="13821" y="17298"/>
                  <a:pt x="13821" y="13814"/>
                  <a:pt x="11674" y="11668"/>
                </a:cubicBezTo>
                <a:cubicBezTo>
                  <a:pt x="13821" y="13814"/>
                  <a:pt x="17307" y="13814"/>
                  <a:pt x="19453" y="11668"/>
                </a:cubicBezTo>
                <a:lnTo>
                  <a:pt x="19453" y="11668"/>
                </a:lnTo>
                <a:cubicBezTo>
                  <a:pt x="21600" y="9523"/>
                  <a:pt x="21600" y="6039"/>
                  <a:pt x="19453" y="3893"/>
                </a:cubicBezTo>
                <a:lnTo>
                  <a:pt x="19453" y="3893"/>
                </a:lnTo>
                <a:cubicBezTo>
                  <a:pt x="16959" y="1400"/>
                  <a:pt x="13586" y="0"/>
                  <a:pt x="10059" y="0"/>
                </a:cubicBezTo>
                <a:lnTo>
                  <a:pt x="0" y="0"/>
                </a:lnTo>
                <a:lnTo>
                  <a:pt x="0" y="10054"/>
                </a:lnTo>
                <a:cubicBezTo>
                  <a:pt x="0" y="13579"/>
                  <a:pt x="1400" y="16951"/>
                  <a:pt x="3895" y="19444"/>
                </a:cubicBezTo>
                <a:lnTo>
                  <a:pt x="3895" y="19444"/>
                </a:lnTo>
                <a:cubicBezTo>
                  <a:pt x="6041" y="21600"/>
                  <a:pt x="9527" y="21600"/>
                  <a:pt x="11674" y="1944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23" descr="Bar graph with upward trend with solid fill">
            <a:extLst>
              <a:ext uri="{FF2B5EF4-FFF2-40B4-BE49-F238E27FC236}">
                <a16:creationId xmlns:a16="http://schemas.microsoft.com/office/drawing/2014/main" id="{645D5BDE-D4BE-72CE-4B28-3838CE5618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45384" y="4266835"/>
            <a:ext cx="581599" cy="581599"/>
          </a:xfrm>
          <a:prstGeom prst="rect">
            <a:avLst/>
          </a:prstGeom>
        </p:spPr>
      </p:pic>
      <p:pic>
        <p:nvPicPr>
          <p:cNvPr id="16" name="Graphic 24" descr="Bullseye with solid fill">
            <a:extLst>
              <a:ext uri="{FF2B5EF4-FFF2-40B4-BE49-F238E27FC236}">
                <a16:creationId xmlns:a16="http://schemas.microsoft.com/office/drawing/2014/main" id="{1BCFB9C5-E09D-4ABB-637A-2CED5022C9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45384" y="2262436"/>
            <a:ext cx="581599" cy="581599"/>
          </a:xfrm>
          <a:prstGeom prst="rect">
            <a:avLst/>
          </a:prstGeom>
        </p:spPr>
      </p:pic>
      <p:pic>
        <p:nvPicPr>
          <p:cNvPr id="17" name="Graphic 26" descr="Gears with solid fill">
            <a:extLst>
              <a:ext uri="{FF2B5EF4-FFF2-40B4-BE49-F238E27FC236}">
                <a16:creationId xmlns:a16="http://schemas.microsoft.com/office/drawing/2014/main" id="{B44267C2-B1F5-AD47-421D-C62A3167E1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5017" y="2262436"/>
            <a:ext cx="581599" cy="581599"/>
          </a:xfrm>
          <a:prstGeom prst="rect">
            <a:avLst/>
          </a:prstGeom>
        </p:spPr>
      </p:pic>
      <p:pic>
        <p:nvPicPr>
          <p:cNvPr id="18" name="Graphic 28" descr="Lightbulb with solid fill">
            <a:extLst>
              <a:ext uri="{FF2B5EF4-FFF2-40B4-BE49-F238E27FC236}">
                <a16:creationId xmlns:a16="http://schemas.microsoft.com/office/drawing/2014/main" id="{B610E5FB-B5A0-0C9C-D65E-668FED4015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65017" y="4266835"/>
            <a:ext cx="581599" cy="5815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Clover Matrix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6BD6655-89B1-9371-9A05-5025AA472C07}"/>
              </a:ext>
            </a:extLst>
          </p:cNvPr>
          <p:cNvGrpSpPr/>
          <p:nvPr/>
        </p:nvGrpSpPr>
        <p:grpSpPr>
          <a:xfrm>
            <a:off x="6273338" y="2349711"/>
            <a:ext cx="1541957" cy="1013154"/>
            <a:chOff x="332936" y="2720099"/>
            <a:chExt cx="2975111" cy="1013154"/>
          </a:xfrm>
        </p:grpSpPr>
        <p:sp>
          <p:nvSpPr>
            <p:cNvPr id="25" name="TextBox 8">
              <a:extLst>
                <a:ext uri="{FF2B5EF4-FFF2-40B4-BE49-F238E27FC236}">
                  <a16:creationId xmlns:a16="http://schemas.microsoft.com/office/drawing/2014/main" id="{EF446D5F-3655-B712-104E-A58A6E8AB07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6" name="TextBox 9">
              <a:extLst>
                <a:ext uri="{FF2B5EF4-FFF2-40B4-BE49-F238E27FC236}">
                  <a16:creationId xmlns:a16="http://schemas.microsoft.com/office/drawing/2014/main" id="{30D9F961-F546-8D91-109A-B64620EF74E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24359F1-1D67-BABE-992F-E4D9AEF9A618}"/>
              </a:ext>
            </a:extLst>
          </p:cNvPr>
          <p:cNvGrpSpPr/>
          <p:nvPr/>
        </p:nvGrpSpPr>
        <p:grpSpPr>
          <a:xfrm>
            <a:off x="6273338" y="3780478"/>
            <a:ext cx="1541957" cy="1013154"/>
            <a:chOff x="332936" y="2720099"/>
            <a:chExt cx="2975111" cy="1013154"/>
          </a:xfrm>
        </p:grpSpPr>
        <p:sp>
          <p:nvSpPr>
            <p:cNvPr id="23" name="TextBox 11">
              <a:extLst>
                <a:ext uri="{FF2B5EF4-FFF2-40B4-BE49-F238E27FC236}">
                  <a16:creationId xmlns:a16="http://schemas.microsoft.com/office/drawing/2014/main" id="{E05F0351-F7CA-7FF9-AADE-E4275486448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088CBE9C-9B97-EF58-ECAB-DE260253031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44736BC-268C-FB12-7AF4-F29D804FBF19}"/>
              </a:ext>
            </a:extLst>
          </p:cNvPr>
          <p:cNvGrpSpPr/>
          <p:nvPr/>
        </p:nvGrpSpPr>
        <p:grpSpPr>
          <a:xfrm>
            <a:off x="4376705" y="2349711"/>
            <a:ext cx="1541957" cy="1013154"/>
            <a:chOff x="332936" y="2720099"/>
            <a:chExt cx="2975111" cy="1013154"/>
          </a:xfrm>
        </p:grpSpPr>
        <p:sp>
          <p:nvSpPr>
            <p:cNvPr id="21" name="TextBox 14">
              <a:extLst>
                <a:ext uri="{FF2B5EF4-FFF2-40B4-BE49-F238E27FC236}">
                  <a16:creationId xmlns:a16="http://schemas.microsoft.com/office/drawing/2014/main" id="{46224B4B-8688-0B9A-64EF-DCDFF10EC5C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15">
              <a:extLst>
                <a:ext uri="{FF2B5EF4-FFF2-40B4-BE49-F238E27FC236}">
                  <a16:creationId xmlns:a16="http://schemas.microsoft.com/office/drawing/2014/main" id="{018E3A50-09EB-E00A-B6FD-764C3166C31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B0E0EF-7467-8D7F-6C06-4FA325010B4B}"/>
              </a:ext>
            </a:extLst>
          </p:cNvPr>
          <p:cNvGrpSpPr/>
          <p:nvPr/>
        </p:nvGrpSpPr>
        <p:grpSpPr>
          <a:xfrm>
            <a:off x="4376705" y="3780478"/>
            <a:ext cx="1541957" cy="1013154"/>
            <a:chOff x="332936" y="2720099"/>
            <a:chExt cx="2975111" cy="1013154"/>
          </a:xfrm>
        </p:grpSpPr>
        <p:sp>
          <p:nvSpPr>
            <p:cNvPr id="19" name="TextBox 17">
              <a:extLst>
                <a:ext uri="{FF2B5EF4-FFF2-40B4-BE49-F238E27FC236}">
                  <a16:creationId xmlns:a16="http://schemas.microsoft.com/office/drawing/2014/main" id="{41796920-83E3-9A60-37C8-9C0FFE0D494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18">
              <a:extLst>
                <a:ext uri="{FF2B5EF4-FFF2-40B4-BE49-F238E27FC236}">
                  <a16:creationId xmlns:a16="http://schemas.microsoft.com/office/drawing/2014/main" id="{33313FC6-0C1B-0550-2FE9-83FB9E470DD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1" name="TextBox 19">
            <a:extLst>
              <a:ext uri="{FF2B5EF4-FFF2-40B4-BE49-F238E27FC236}">
                <a16:creationId xmlns:a16="http://schemas.microsoft.com/office/drawing/2014/main" id="{5D477875-8D9A-C111-FE3A-82ABF82F12B4}"/>
              </a:ext>
            </a:extLst>
          </p:cNvPr>
          <p:cNvSpPr txBox="1"/>
          <p:nvPr/>
        </p:nvSpPr>
        <p:spPr>
          <a:xfrm>
            <a:off x="4917671" y="146842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12" name="TextBox 20">
            <a:extLst>
              <a:ext uri="{FF2B5EF4-FFF2-40B4-BE49-F238E27FC236}">
                <a16:creationId xmlns:a16="http://schemas.microsoft.com/office/drawing/2014/main" id="{AC1221A6-B176-DACC-91EF-0E31C08CA793}"/>
              </a:ext>
            </a:extLst>
          </p:cNvPr>
          <p:cNvSpPr txBox="1"/>
          <p:nvPr/>
        </p:nvSpPr>
        <p:spPr>
          <a:xfrm>
            <a:off x="6650274" y="146842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13" name="TextBox 21">
            <a:extLst>
              <a:ext uri="{FF2B5EF4-FFF2-40B4-BE49-F238E27FC236}">
                <a16:creationId xmlns:a16="http://schemas.microsoft.com/office/drawing/2014/main" id="{2840DFDD-9CD7-31CA-9931-05A4E9C3401A}"/>
              </a:ext>
            </a:extLst>
          </p:cNvPr>
          <p:cNvSpPr txBox="1"/>
          <p:nvPr/>
        </p:nvSpPr>
        <p:spPr>
          <a:xfrm>
            <a:off x="4888984" y="502770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03</a:t>
            </a:r>
          </a:p>
        </p:txBody>
      </p:sp>
      <p:sp>
        <p:nvSpPr>
          <p:cNvPr id="14" name="TextBox 22">
            <a:extLst>
              <a:ext uri="{FF2B5EF4-FFF2-40B4-BE49-F238E27FC236}">
                <a16:creationId xmlns:a16="http://schemas.microsoft.com/office/drawing/2014/main" id="{F0A21B71-FEBB-D80D-7716-2C79A504809B}"/>
              </a:ext>
            </a:extLst>
          </p:cNvPr>
          <p:cNvSpPr txBox="1"/>
          <p:nvPr/>
        </p:nvSpPr>
        <p:spPr>
          <a:xfrm>
            <a:off x="6650274" y="502770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04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9E7E8C1-9ACF-5217-C8D4-CA80104E4575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6DEA43E-71A8-8487-9E7C-111DE689516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DD336CB-E517-689D-496E-2A7B6989145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589161-B16E-6802-A170-879CA674A4D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C3DE0D-F5F8-0A46-0D7F-C2D75AC98AA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E29B2DD-BC57-D25A-E648-4E7DFF114C1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5B3248B-CBE4-8AF0-74E3-2EF792E03A24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D795DE-89C1-E6C2-7904-17C83EDE6F8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103FFAD-61B7-652C-F651-787241CB43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865399E-5259-6FB9-0B92-00D466BA0325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996D96A-659A-4E3D-EEBC-00C7539C38F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D99AA6E-8EDC-DF9D-26FD-78727466F7F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">
            <a:extLst>
              <a:ext uri="{FF2B5EF4-FFF2-40B4-BE49-F238E27FC236}">
                <a16:creationId xmlns:a16="http://schemas.microsoft.com/office/drawing/2014/main" id="{4E86292A-9D8C-6030-894E-656ED39D5174}"/>
              </a:ext>
            </a:extLst>
          </p:cNvPr>
          <p:cNvSpPr/>
          <p:nvPr/>
        </p:nvSpPr>
        <p:spPr>
          <a:xfrm>
            <a:off x="6136550" y="1126189"/>
            <a:ext cx="2404495" cy="2404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3" h="21063" extrusionOk="0">
                <a:moveTo>
                  <a:pt x="19453" y="9389"/>
                </a:moveTo>
                <a:lnTo>
                  <a:pt x="19453" y="9389"/>
                </a:lnTo>
                <a:cubicBezTo>
                  <a:pt x="17307" y="7242"/>
                  <a:pt x="13821" y="7242"/>
                  <a:pt x="11674" y="9389"/>
                </a:cubicBezTo>
                <a:cubicBezTo>
                  <a:pt x="13821" y="7242"/>
                  <a:pt x="13821" y="3756"/>
                  <a:pt x="11674" y="1610"/>
                </a:cubicBezTo>
                <a:lnTo>
                  <a:pt x="11674" y="1610"/>
                </a:lnTo>
                <a:cubicBezTo>
                  <a:pt x="9527" y="-537"/>
                  <a:pt x="6041" y="-537"/>
                  <a:pt x="3895" y="1610"/>
                </a:cubicBezTo>
                <a:lnTo>
                  <a:pt x="3895" y="1610"/>
                </a:lnTo>
                <a:cubicBezTo>
                  <a:pt x="1400" y="4104"/>
                  <a:pt x="0" y="7477"/>
                  <a:pt x="0" y="11004"/>
                </a:cubicBezTo>
                <a:lnTo>
                  <a:pt x="0" y="21063"/>
                </a:lnTo>
                <a:lnTo>
                  <a:pt x="10059" y="21063"/>
                </a:lnTo>
                <a:cubicBezTo>
                  <a:pt x="13586" y="21063"/>
                  <a:pt x="16959" y="19663"/>
                  <a:pt x="19453" y="17168"/>
                </a:cubicBezTo>
                <a:lnTo>
                  <a:pt x="19453" y="17168"/>
                </a:lnTo>
                <a:cubicBezTo>
                  <a:pt x="21600" y="15022"/>
                  <a:pt x="21600" y="11546"/>
                  <a:pt x="19453" y="938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59704F98-B223-A1D1-C96E-8C7011F201B0}"/>
              </a:ext>
            </a:extLst>
          </p:cNvPr>
          <p:cNvSpPr/>
          <p:nvPr/>
        </p:nvSpPr>
        <p:spPr>
          <a:xfrm>
            <a:off x="3650954" y="3611785"/>
            <a:ext cx="2404495" cy="24044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3" h="21063" extrusionOk="0">
                <a:moveTo>
                  <a:pt x="1610" y="11674"/>
                </a:moveTo>
                <a:lnTo>
                  <a:pt x="1610" y="11674"/>
                </a:lnTo>
                <a:cubicBezTo>
                  <a:pt x="3756" y="13821"/>
                  <a:pt x="7242" y="13821"/>
                  <a:pt x="9389" y="11674"/>
                </a:cubicBezTo>
                <a:cubicBezTo>
                  <a:pt x="7242" y="13821"/>
                  <a:pt x="7242" y="17307"/>
                  <a:pt x="9389" y="19453"/>
                </a:cubicBezTo>
                <a:lnTo>
                  <a:pt x="9389" y="19453"/>
                </a:lnTo>
                <a:cubicBezTo>
                  <a:pt x="11536" y="21600"/>
                  <a:pt x="15022" y="21600"/>
                  <a:pt x="17168" y="19453"/>
                </a:cubicBezTo>
                <a:lnTo>
                  <a:pt x="17168" y="19453"/>
                </a:lnTo>
                <a:cubicBezTo>
                  <a:pt x="19663" y="16959"/>
                  <a:pt x="21063" y="13586"/>
                  <a:pt x="21063" y="10059"/>
                </a:cubicBezTo>
                <a:lnTo>
                  <a:pt x="21063" y="0"/>
                </a:lnTo>
                <a:lnTo>
                  <a:pt x="11004" y="0"/>
                </a:lnTo>
                <a:cubicBezTo>
                  <a:pt x="7477" y="0"/>
                  <a:pt x="4104" y="1400"/>
                  <a:pt x="1610" y="3895"/>
                </a:cubicBezTo>
                <a:lnTo>
                  <a:pt x="1610" y="3895"/>
                </a:lnTo>
                <a:cubicBezTo>
                  <a:pt x="-537" y="6041"/>
                  <a:pt x="-537" y="9527"/>
                  <a:pt x="1610" y="11674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F90C754F-22C6-37B4-E295-A60A9941DB13}"/>
              </a:ext>
            </a:extLst>
          </p:cNvPr>
          <p:cNvSpPr/>
          <p:nvPr/>
        </p:nvSpPr>
        <p:spPr>
          <a:xfrm>
            <a:off x="3650954" y="1126189"/>
            <a:ext cx="2404495" cy="24044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3" h="21063" extrusionOk="0">
                <a:moveTo>
                  <a:pt x="9389" y="1610"/>
                </a:moveTo>
                <a:lnTo>
                  <a:pt x="9389" y="1610"/>
                </a:lnTo>
                <a:cubicBezTo>
                  <a:pt x="7242" y="3756"/>
                  <a:pt x="7242" y="7242"/>
                  <a:pt x="9389" y="9389"/>
                </a:cubicBezTo>
                <a:cubicBezTo>
                  <a:pt x="7242" y="7242"/>
                  <a:pt x="3756" y="7242"/>
                  <a:pt x="1610" y="9389"/>
                </a:cubicBezTo>
                <a:lnTo>
                  <a:pt x="1610" y="9389"/>
                </a:lnTo>
                <a:cubicBezTo>
                  <a:pt x="-537" y="11536"/>
                  <a:pt x="-537" y="15022"/>
                  <a:pt x="1610" y="17168"/>
                </a:cubicBezTo>
                <a:lnTo>
                  <a:pt x="1610" y="17168"/>
                </a:lnTo>
                <a:cubicBezTo>
                  <a:pt x="4104" y="19663"/>
                  <a:pt x="7477" y="21063"/>
                  <a:pt x="11004" y="21063"/>
                </a:cubicBezTo>
                <a:lnTo>
                  <a:pt x="21063" y="21063"/>
                </a:lnTo>
                <a:lnTo>
                  <a:pt x="21063" y="11004"/>
                </a:lnTo>
                <a:cubicBezTo>
                  <a:pt x="21063" y="7477"/>
                  <a:pt x="19663" y="4104"/>
                  <a:pt x="17168" y="1610"/>
                </a:cubicBezTo>
                <a:lnTo>
                  <a:pt x="17168" y="1610"/>
                </a:lnTo>
                <a:cubicBezTo>
                  <a:pt x="15022" y="-537"/>
                  <a:pt x="11536" y="-537"/>
                  <a:pt x="9389" y="161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58D4DB18-2924-7038-05EF-7314550FE8CA}"/>
              </a:ext>
            </a:extLst>
          </p:cNvPr>
          <p:cNvSpPr/>
          <p:nvPr/>
        </p:nvSpPr>
        <p:spPr>
          <a:xfrm>
            <a:off x="6136551" y="3611785"/>
            <a:ext cx="2404495" cy="24053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63" h="21061" extrusionOk="0">
                <a:moveTo>
                  <a:pt x="11674" y="19444"/>
                </a:moveTo>
                <a:lnTo>
                  <a:pt x="11674" y="19444"/>
                </a:lnTo>
                <a:cubicBezTo>
                  <a:pt x="13821" y="17298"/>
                  <a:pt x="13821" y="13814"/>
                  <a:pt x="11674" y="11668"/>
                </a:cubicBezTo>
                <a:cubicBezTo>
                  <a:pt x="13821" y="13814"/>
                  <a:pt x="17307" y="13814"/>
                  <a:pt x="19453" y="11668"/>
                </a:cubicBezTo>
                <a:lnTo>
                  <a:pt x="19453" y="11668"/>
                </a:lnTo>
                <a:cubicBezTo>
                  <a:pt x="21600" y="9523"/>
                  <a:pt x="21600" y="6039"/>
                  <a:pt x="19453" y="3893"/>
                </a:cubicBezTo>
                <a:lnTo>
                  <a:pt x="19453" y="3893"/>
                </a:lnTo>
                <a:cubicBezTo>
                  <a:pt x="16959" y="1400"/>
                  <a:pt x="13586" y="0"/>
                  <a:pt x="10059" y="0"/>
                </a:cubicBezTo>
                <a:lnTo>
                  <a:pt x="0" y="0"/>
                </a:lnTo>
                <a:lnTo>
                  <a:pt x="0" y="10054"/>
                </a:lnTo>
                <a:cubicBezTo>
                  <a:pt x="0" y="13579"/>
                  <a:pt x="1400" y="16951"/>
                  <a:pt x="3895" y="19444"/>
                </a:cubicBezTo>
                <a:lnTo>
                  <a:pt x="3895" y="19444"/>
                </a:lnTo>
                <a:cubicBezTo>
                  <a:pt x="6041" y="21600"/>
                  <a:pt x="9527" y="21600"/>
                  <a:pt x="11674" y="1944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23" descr="Bar graph with upward trend with solid fill">
            <a:extLst>
              <a:ext uri="{FF2B5EF4-FFF2-40B4-BE49-F238E27FC236}">
                <a16:creationId xmlns:a16="http://schemas.microsoft.com/office/drawing/2014/main" id="{645D5BDE-D4BE-72CE-4B28-3838CE5618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45384" y="4266835"/>
            <a:ext cx="581599" cy="581599"/>
          </a:xfrm>
          <a:prstGeom prst="rect">
            <a:avLst/>
          </a:prstGeom>
        </p:spPr>
      </p:pic>
      <p:pic>
        <p:nvPicPr>
          <p:cNvPr id="16" name="Graphic 24" descr="Bullseye with solid fill">
            <a:extLst>
              <a:ext uri="{FF2B5EF4-FFF2-40B4-BE49-F238E27FC236}">
                <a16:creationId xmlns:a16="http://schemas.microsoft.com/office/drawing/2014/main" id="{1BCFB9C5-E09D-4ABB-637A-2CED5022C9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845384" y="2262436"/>
            <a:ext cx="581599" cy="581599"/>
          </a:xfrm>
          <a:prstGeom prst="rect">
            <a:avLst/>
          </a:prstGeom>
        </p:spPr>
      </p:pic>
      <p:pic>
        <p:nvPicPr>
          <p:cNvPr id="17" name="Graphic 26" descr="Gears with solid fill">
            <a:extLst>
              <a:ext uri="{FF2B5EF4-FFF2-40B4-BE49-F238E27FC236}">
                <a16:creationId xmlns:a16="http://schemas.microsoft.com/office/drawing/2014/main" id="{B44267C2-B1F5-AD47-421D-C62A3167E12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5017" y="2262436"/>
            <a:ext cx="581599" cy="581599"/>
          </a:xfrm>
          <a:prstGeom prst="rect">
            <a:avLst/>
          </a:prstGeom>
        </p:spPr>
      </p:pic>
      <p:pic>
        <p:nvPicPr>
          <p:cNvPr id="18" name="Graphic 28" descr="Lightbulb with solid fill">
            <a:extLst>
              <a:ext uri="{FF2B5EF4-FFF2-40B4-BE49-F238E27FC236}">
                <a16:creationId xmlns:a16="http://schemas.microsoft.com/office/drawing/2014/main" id="{B610E5FB-B5A0-0C9C-D65E-668FED4015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65017" y="4266835"/>
            <a:ext cx="581599" cy="5815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 Clover Matrix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6BD6655-89B1-9371-9A05-5025AA472C07}"/>
              </a:ext>
            </a:extLst>
          </p:cNvPr>
          <p:cNvGrpSpPr/>
          <p:nvPr/>
        </p:nvGrpSpPr>
        <p:grpSpPr>
          <a:xfrm>
            <a:off x="6273338" y="2349711"/>
            <a:ext cx="1541957" cy="1013154"/>
            <a:chOff x="332936" y="2720099"/>
            <a:chExt cx="2975111" cy="1013154"/>
          </a:xfrm>
        </p:grpSpPr>
        <p:sp>
          <p:nvSpPr>
            <p:cNvPr id="25" name="TextBox 8">
              <a:extLst>
                <a:ext uri="{FF2B5EF4-FFF2-40B4-BE49-F238E27FC236}">
                  <a16:creationId xmlns:a16="http://schemas.microsoft.com/office/drawing/2014/main" id="{EF446D5F-3655-B712-104E-A58A6E8AB07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6" name="TextBox 9">
              <a:extLst>
                <a:ext uri="{FF2B5EF4-FFF2-40B4-BE49-F238E27FC236}">
                  <a16:creationId xmlns:a16="http://schemas.microsoft.com/office/drawing/2014/main" id="{30D9F961-F546-8D91-109A-B64620EF74E1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124359F1-1D67-BABE-992F-E4D9AEF9A618}"/>
              </a:ext>
            </a:extLst>
          </p:cNvPr>
          <p:cNvGrpSpPr/>
          <p:nvPr/>
        </p:nvGrpSpPr>
        <p:grpSpPr>
          <a:xfrm>
            <a:off x="6273338" y="3780478"/>
            <a:ext cx="1541957" cy="1013154"/>
            <a:chOff x="332936" y="2720099"/>
            <a:chExt cx="2975111" cy="1013154"/>
          </a:xfrm>
        </p:grpSpPr>
        <p:sp>
          <p:nvSpPr>
            <p:cNvPr id="23" name="TextBox 11">
              <a:extLst>
                <a:ext uri="{FF2B5EF4-FFF2-40B4-BE49-F238E27FC236}">
                  <a16:creationId xmlns:a16="http://schemas.microsoft.com/office/drawing/2014/main" id="{E05F0351-F7CA-7FF9-AADE-E4275486448A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4" name="TextBox 12">
              <a:extLst>
                <a:ext uri="{FF2B5EF4-FFF2-40B4-BE49-F238E27FC236}">
                  <a16:creationId xmlns:a16="http://schemas.microsoft.com/office/drawing/2014/main" id="{088CBE9C-9B97-EF58-ECAB-DE260253031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44736BC-268C-FB12-7AF4-F29D804FBF19}"/>
              </a:ext>
            </a:extLst>
          </p:cNvPr>
          <p:cNvGrpSpPr/>
          <p:nvPr/>
        </p:nvGrpSpPr>
        <p:grpSpPr>
          <a:xfrm>
            <a:off x="4376705" y="2349711"/>
            <a:ext cx="1541957" cy="1013154"/>
            <a:chOff x="332936" y="2720099"/>
            <a:chExt cx="2975111" cy="1013154"/>
          </a:xfrm>
        </p:grpSpPr>
        <p:sp>
          <p:nvSpPr>
            <p:cNvPr id="21" name="TextBox 14">
              <a:extLst>
                <a:ext uri="{FF2B5EF4-FFF2-40B4-BE49-F238E27FC236}">
                  <a16:creationId xmlns:a16="http://schemas.microsoft.com/office/drawing/2014/main" id="{46224B4B-8688-0B9A-64EF-DCDFF10EC5CB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2" name="TextBox 15">
              <a:extLst>
                <a:ext uri="{FF2B5EF4-FFF2-40B4-BE49-F238E27FC236}">
                  <a16:creationId xmlns:a16="http://schemas.microsoft.com/office/drawing/2014/main" id="{018E3A50-09EB-E00A-B6FD-764C3166C31C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B0E0EF-7467-8D7F-6C06-4FA325010B4B}"/>
              </a:ext>
            </a:extLst>
          </p:cNvPr>
          <p:cNvGrpSpPr/>
          <p:nvPr/>
        </p:nvGrpSpPr>
        <p:grpSpPr>
          <a:xfrm>
            <a:off x="4376705" y="3780478"/>
            <a:ext cx="1541957" cy="1013154"/>
            <a:chOff x="332936" y="2720099"/>
            <a:chExt cx="2975111" cy="1013154"/>
          </a:xfrm>
        </p:grpSpPr>
        <p:sp>
          <p:nvSpPr>
            <p:cNvPr id="19" name="TextBox 17">
              <a:extLst>
                <a:ext uri="{FF2B5EF4-FFF2-40B4-BE49-F238E27FC236}">
                  <a16:creationId xmlns:a16="http://schemas.microsoft.com/office/drawing/2014/main" id="{41796920-83E3-9A60-37C8-9C0FFE0D4944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18">
              <a:extLst>
                <a:ext uri="{FF2B5EF4-FFF2-40B4-BE49-F238E27FC236}">
                  <a16:creationId xmlns:a16="http://schemas.microsoft.com/office/drawing/2014/main" id="{33313FC6-0C1B-0550-2FE9-83FB9E470DD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1" name="TextBox 19">
            <a:extLst>
              <a:ext uri="{FF2B5EF4-FFF2-40B4-BE49-F238E27FC236}">
                <a16:creationId xmlns:a16="http://schemas.microsoft.com/office/drawing/2014/main" id="{5D477875-8D9A-C111-FE3A-82ABF82F12B4}"/>
              </a:ext>
            </a:extLst>
          </p:cNvPr>
          <p:cNvSpPr txBox="1"/>
          <p:nvPr/>
        </p:nvSpPr>
        <p:spPr>
          <a:xfrm>
            <a:off x="4917671" y="146842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01</a:t>
            </a:r>
          </a:p>
        </p:txBody>
      </p:sp>
      <p:sp>
        <p:nvSpPr>
          <p:cNvPr id="12" name="TextBox 20">
            <a:extLst>
              <a:ext uri="{FF2B5EF4-FFF2-40B4-BE49-F238E27FC236}">
                <a16:creationId xmlns:a16="http://schemas.microsoft.com/office/drawing/2014/main" id="{AC1221A6-B176-DACC-91EF-0E31C08CA793}"/>
              </a:ext>
            </a:extLst>
          </p:cNvPr>
          <p:cNvSpPr txBox="1"/>
          <p:nvPr/>
        </p:nvSpPr>
        <p:spPr>
          <a:xfrm>
            <a:off x="6650274" y="1468427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02</a:t>
            </a:r>
          </a:p>
        </p:txBody>
      </p:sp>
      <p:sp>
        <p:nvSpPr>
          <p:cNvPr id="13" name="TextBox 21">
            <a:extLst>
              <a:ext uri="{FF2B5EF4-FFF2-40B4-BE49-F238E27FC236}">
                <a16:creationId xmlns:a16="http://schemas.microsoft.com/office/drawing/2014/main" id="{2840DFDD-9CD7-31CA-9931-05A4E9C3401A}"/>
              </a:ext>
            </a:extLst>
          </p:cNvPr>
          <p:cNvSpPr txBox="1"/>
          <p:nvPr/>
        </p:nvSpPr>
        <p:spPr>
          <a:xfrm>
            <a:off x="4888984" y="502770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/>
              <a:t>03</a:t>
            </a:r>
          </a:p>
        </p:txBody>
      </p:sp>
      <p:sp>
        <p:nvSpPr>
          <p:cNvPr id="14" name="TextBox 22">
            <a:extLst>
              <a:ext uri="{FF2B5EF4-FFF2-40B4-BE49-F238E27FC236}">
                <a16:creationId xmlns:a16="http://schemas.microsoft.com/office/drawing/2014/main" id="{F0A21B71-FEBB-D80D-7716-2C79A504809B}"/>
              </a:ext>
            </a:extLst>
          </p:cNvPr>
          <p:cNvSpPr txBox="1"/>
          <p:nvPr/>
        </p:nvSpPr>
        <p:spPr>
          <a:xfrm>
            <a:off x="6650274" y="5027709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>
                <a:solidFill>
                  <a:schemeClr val="bg1"/>
                </a:solidFill>
              </a:rPr>
              <a:t>04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9E7E8C1-9ACF-5217-C8D4-CA80104E4575}"/>
              </a:ext>
            </a:extLst>
          </p:cNvPr>
          <p:cNvGrpSpPr/>
          <p:nvPr/>
        </p:nvGrpSpPr>
        <p:grpSpPr>
          <a:xfrm>
            <a:off x="8927481" y="4652338"/>
            <a:ext cx="2926080" cy="1290153"/>
            <a:chOff x="8921977" y="4073386"/>
            <a:chExt cx="2926080" cy="1290153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6DEA43E-71A8-8487-9E7C-111DE6895165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DD336CB-E517-689D-496E-2A7B6989145D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B589161-B16E-6802-A170-879CA674A4D4}"/>
              </a:ext>
            </a:extLst>
          </p:cNvPr>
          <p:cNvGrpSpPr/>
          <p:nvPr/>
        </p:nvGrpSpPr>
        <p:grpSpPr>
          <a:xfrm>
            <a:off x="338440" y="4652338"/>
            <a:ext cx="2926080" cy="1290153"/>
            <a:chOff x="332936" y="4652338"/>
            <a:chExt cx="2926080" cy="1290153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9C3DE0D-F5F8-0A46-0D7F-C2D75AC98AA6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E29B2DD-BC57-D25A-E648-4E7DFF114C10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5B3248B-CBE4-8AF0-74E3-2EF792E03A24}"/>
              </a:ext>
            </a:extLst>
          </p:cNvPr>
          <p:cNvGrpSpPr/>
          <p:nvPr/>
        </p:nvGrpSpPr>
        <p:grpSpPr>
          <a:xfrm>
            <a:off x="8927481" y="1242150"/>
            <a:ext cx="2926080" cy="1290153"/>
            <a:chOff x="8921977" y="1466725"/>
            <a:chExt cx="2926080" cy="1290153"/>
          </a:xfrm>
        </p:grpSpPr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32D795DE-89C1-E6C2-7904-17C83EDE6F8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3103FFAD-61B7-652C-F651-787241CB439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865399E-5259-6FB9-0B92-00D466BA0325}"/>
              </a:ext>
            </a:extLst>
          </p:cNvPr>
          <p:cNvGrpSpPr/>
          <p:nvPr/>
        </p:nvGrpSpPr>
        <p:grpSpPr>
          <a:xfrm>
            <a:off x="338440" y="1242150"/>
            <a:ext cx="2926080" cy="1290153"/>
            <a:chOff x="332936" y="2627766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3996D96A-659A-4E3D-EEBC-00C7539C38F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5D99AA6E-8EDC-DF9D-26FD-78727466F7F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10189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8486</TotalTime>
  <Words>513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Leaf Clover Matrix – Slide Template</vt:lpstr>
      <vt:lpstr>Leaf Clover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Leaf Clover Matrix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2022-08-09T19:21:40Z</dcterms:modified>
  <cp:category>Charts &amp; Diagrams</cp:category>
</cp:coreProperties>
</file>