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53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9D945F-EF28-43DE-BA9B-617BF579852E}"/>
              </a:ext>
            </a:extLst>
          </p:cNvPr>
          <p:cNvGrpSpPr/>
          <p:nvPr/>
        </p:nvGrpSpPr>
        <p:grpSpPr>
          <a:xfrm>
            <a:off x="1665835" y="1906831"/>
            <a:ext cx="5812331" cy="2877397"/>
            <a:chOff x="54038500" y="19761200"/>
            <a:chExt cx="7749775" cy="383652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3E5B426-E84E-4592-BB0E-EB82D5E2E888}"/>
                </a:ext>
              </a:extLst>
            </p:cNvPr>
            <p:cNvSpPr/>
            <p:nvPr/>
          </p:nvSpPr>
          <p:spPr>
            <a:xfrm>
              <a:off x="56654699" y="21780499"/>
              <a:ext cx="7623" cy="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14394" y="10800"/>
                    <a:pt x="7206" y="21600"/>
                    <a:pt x="0" y="21600"/>
                  </a:cubicBezTo>
                  <a:cubicBezTo>
                    <a:pt x="0" y="21600"/>
                    <a:pt x="14412" y="10800"/>
                    <a:pt x="21600" y="0"/>
                  </a:cubicBezTo>
                  <a:close/>
                </a:path>
              </a:pathLst>
            </a:custGeom>
            <a:solidFill>
              <a:srgbClr val="46B4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1A340B6-7E9E-4132-9879-A510A26886E3}"/>
                </a:ext>
              </a:extLst>
            </p:cNvPr>
            <p:cNvSpPr/>
            <p:nvPr/>
          </p:nvSpPr>
          <p:spPr>
            <a:xfrm>
              <a:off x="56972199" y="19888200"/>
              <a:ext cx="2842265" cy="190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25" y="14856"/>
                  </a:moveTo>
                  <a:cubicBezTo>
                    <a:pt x="17411" y="14064"/>
                    <a:pt x="18347" y="12263"/>
                    <a:pt x="19062" y="10159"/>
                  </a:cubicBezTo>
                  <a:cubicBezTo>
                    <a:pt x="19197" y="9755"/>
                    <a:pt x="19322" y="9352"/>
                    <a:pt x="19448" y="8948"/>
                  </a:cubicBezTo>
                  <a:cubicBezTo>
                    <a:pt x="19477" y="8847"/>
                    <a:pt x="19506" y="8747"/>
                    <a:pt x="19535" y="8646"/>
                  </a:cubicBezTo>
                  <a:cubicBezTo>
                    <a:pt x="19544" y="8603"/>
                    <a:pt x="19564" y="8559"/>
                    <a:pt x="19573" y="8516"/>
                  </a:cubicBezTo>
                  <a:cubicBezTo>
                    <a:pt x="19573" y="8502"/>
                    <a:pt x="19573" y="8502"/>
                    <a:pt x="19583" y="8487"/>
                  </a:cubicBezTo>
                  <a:cubicBezTo>
                    <a:pt x="19641" y="8286"/>
                    <a:pt x="19689" y="8098"/>
                    <a:pt x="19747" y="7896"/>
                  </a:cubicBezTo>
                  <a:cubicBezTo>
                    <a:pt x="19969" y="7075"/>
                    <a:pt x="20181" y="6239"/>
                    <a:pt x="20403" y="5418"/>
                  </a:cubicBezTo>
                  <a:cubicBezTo>
                    <a:pt x="20741" y="4179"/>
                    <a:pt x="21127" y="2925"/>
                    <a:pt x="21600" y="1758"/>
                  </a:cubicBezTo>
                  <a:cubicBezTo>
                    <a:pt x="17595" y="1268"/>
                    <a:pt x="13184" y="317"/>
                    <a:pt x="8831" y="0"/>
                  </a:cubicBezTo>
                  <a:cubicBezTo>
                    <a:pt x="8667" y="72"/>
                    <a:pt x="8503" y="159"/>
                    <a:pt x="8339" y="245"/>
                  </a:cubicBezTo>
                  <a:cubicBezTo>
                    <a:pt x="8329" y="245"/>
                    <a:pt x="8291" y="274"/>
                    <a:pt x="8262" y="288"/>
                  </a:cubicBezTo>
                  <a:cubicBezTo>
                    <a:pt x="8223" y="317"/>
                    <a:pt x="8175" y="346"/>
                    <a:pt x="8136" y="375"/>
                  </a:cubicBezTo>
                  <a:cubicBezTo>
                    <a:pt x="8049" y="432"/>
                    <a:pt x="7963" y="504"/>
                    <a:pt x="7876" y="562"/>
                  </a:cubicBezTo>
                  <a:cubicBezTo>
                    <a:pt x="7480" y="865"/>
                    <a:pt x="7113" y="1210"/>
                    <a:pt x="6756" y="1599"/>
                  </a:cubicBezTo>
                  <a:cubicBezTo>
                    <a:pt x="6737" y="1614"/>
                    <a:pt x="6727" y="1643"/>
                    <a:pt x="6708" y="1657"/>
                  </a:cubicBezTo>
                  <a:cubicBezTo>
                    <a:pt x="6679" y="1700"/>
                    <a:pt x="6650" y="1729"/>
                    <a:pt x="6611" y="1772"/>
                  </a:cubicBezTo>
                  <a:cubicBezTo>
                    <a:pt x="6524" y="1888"/>
                    <a:pt x="6438" y="1989"/>
                    <a:pt x="6351" y="2104"/>
                  </a:cubicBezTo>
                  <a:cubicBezTo>
                    <a:pt x="6187" y="2320"/>
                    <a:pt x="6032" y="2536"/>
                    <a:pt x="5887" y="2767"/>
                  </a:cubicBezTo>
                  <a:cubicBezTo>
                    <a:pt x="5752" y="2983"/>
                    <a:pt x="5617" y="3199"/>
                    <a:pt x="5482" y="3415"/>
                  </a:cubicBezTo>
                  <a:cubicBezTo>
                    <a:pt x="5414" y="3530"/>
                    <a:pt x="5357" y="3646"/>
                    <a:pt x="5289" y="3761"/>
                  </a:cubicBezTo>
                  <a:cubicBezTo>
                    <a:pt x="5260" y="3819"/>
                    <a:pt x="5221" y="3876"/>
                    <a:pt x="5193" y="3934"/>
                  </a:cubicBezTo>
                  <a:cubicBezTo>
                    <a:pt x="5279" y="3732"/>
                    <a:pt x="5193" y="3948"/>
                    <a:pt x="5173" y="3977"/>
                  </a:cubicBezTo>
                  <a:cubicBezTo>
                    <a:pt x="4932" y="4467"/>
                    <a:pt x="4710" y="4971"/>
                    <a:pt x="4498" y="5504"/>
                  </a:cubicBezTo>
                  <a:cubicBezTo>
                    <a:pt x="4276" y="6081"/>
                    <a:pt x="4063" y="6686"/>
                    <a:pt x="3880" y="7291"/>
                  </a:cubicBezTo>
                  <a:cubicBezTo>
                    <a:pt x="3832" y="7464"/>
                    <a:pt x="3774" y="7637"/>
                    <a:pt x="3725" y="7810"/>
                  </a:cubicBezTo>
                  <a:cubicBezTo>
                    <a:pt x="3725" y="7824"/>
                    <a:pt x="3725" y="7824"/>
                    <a:pt x="3716" y="7839"/>
                  </a:cubicBezTo>
                  <a:cubicBezTo>
                    <a:pt x="3696" y="7911"/>
                    <a:pt x="3677" y="7997"/>
                    <a:pt x="3648" y="8069"/>
                  </a:cubicBezTo>
                  <a:cubicBezTo>
                    <a:pt x="3571" y="8372"/>
                    <a:pt x="3494" y="8675"/>
                    <a:pt x="3417" y="8977"/>
                  </a:cubicBezTo>
                  <a:cubicBezTo>
                    <a:pt x="3108" y="10231"/>
                    <a:pt x="2866" y="11528"/>
                    <a:pt x="2635" y="12810"/>
                  </a:cubicBezTo>
                  <a:cubicBezTo>
                    <a:pt x="2432" y="13992"/>
                    <a:pt x="2249" y="15188"/>
                    <a:pt x="2017" y="16355"/>
                  </a:cubicBezTo>
                  <a:cubicBezTo>
                    <a:pt x="1786" y="17508"/>
                    <a:pt x="1496" y="18660"/>
                    <a:pt x="1071" y="19698"/>
                  </a:cubicBezTo>
                  <a:cubicBezTo>
                    <a:pt x="772" y="20418"/>
                    <a:pt x="415" y="21052"/>
                    <a:pt x="0" y="21600"/>
                  </a:cubicBezTo>
                  <a:cubicBezTo>
                    <a:pt x="68" y="21571"/>
                    <a:pt x="135" y="21557"/>
                    <a:pt x="203" y="21542"/>
                  </a:cubicBezTo>
                  <a:cubicBezTo>
                    <a:pt x="1390" y="21139"/>
                    <a:pt x="2567" y="20635"/>
                    <a:pt x="3725" y="20101"/>
                  </a:cubicBezTo>
                  <a:cubicBezTo>
                    <a:pt x="6051" y="19021"/>
                    <a:pt x="8339" y="17796"/>
                    <a:pt x="10665" y="16773"/>
                  </a:cubicBezTo>
                  <a:cubicBezTo>
                    <a:pt x="12277" y="16067"/>
                    <a:pt x="13927" y="15735"/>
                    <a:pt x="15539" y="15087"/>
                  </a:cubicBezTo>
                  <a:cubicBezTo>
                    <a:pt x="15684" y="14972"/>
                    <a:pt x="15809" y="14914"/>
                    <a:pt x="15925" y="1485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536F7D0-DE1C-4ECD-9C81-C153308E9E4C}"/>
                </a:ext>
              </a:extLst>
            </p:cNvPr>
            <p:cNvSpPr/>
            <p:nvPr/>
          </p:nvSpPr>
          <p:spPr>
            <a:xfrm>
              <a:off x="55130699" y="19875500"/>
              <a:ext cx="2652533" cy="251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extrusionOk="0">
                  <a:moveTo>
                    <a:pt x="978" y="21425"/>
                  </a:moveTo>
                  <a:cubicBezTo>
                    <a:pt x="1059" y="21392"/>
                    <a:pt x="1130" y="21360"/>
                    <a:pt x="1211" y="21327"/>
                  </a:cubicBezTo>
                  <a:cubicBezTo>
                    <a:pt x="1252" y="21305"/>
                    <a:pt x="1292" y="21294"/>
                    <a:pt x="1323" y="21272"/>
                  </a:cubicBezTo>
                  <a:cubicBezTo>
                    <a:pt x="1323" y="21272"/>
                    <a:pt x="1323" y="21272"/>
                    <a:pt x="1323" y="21272"/>
                  </a:cubicBezTo>
                  <a:cubicBezTo>
                    <a:pt x="1323" y="21272"/>
                    <a:pt x="1323" y="21272"/>
                    <a:pt x="1333" y="21272"/>
                  </a:cubicBezTo>
                  <a:cubicBezTo>
                    <a:pt x="1647" y="21130"/>
                    <a:pt x="1961" y="20977"/>
                    <a:pt x="2265" y="20824"/>
                  </a:cubicBezTo>
                  <a:cubicBezTo>
                    <a:pt x="2903" y="20507"/>
                    <a:pt x="3542" y="20180"/>
                    <a:pt x="4170" y="19852"/>
                  </a:cubicBezTo>
                  <a:cubicBezTo>
                    <a:pt x="6328" y="18727"/>
                    <a:pt x="8587" y="17874"/>
                    <a:pt x="10826" y="16946"/>
                  </a:cubicBezTo>
                  <a:cubicBezTo>
                    <a:pt x="12700" y="16170"/>
                    <a:pt x="14261" y="14892"/>
                    <a:pt x="15152" y="12925"/>
                  </a:cubicBezTo>
                  <a:cubicBezTo>
                    <a:pt x="16267" y="10489"/>
                    <a:pt x="16479" y="7659"/>
                    <a:pt x="17492" y="5157"/>
                  </a:cubicBezTo>
                  <a:cubicBezTo>
                    <a:pt x="18202" y="3398"/>
                    <a:pt x="19195" y="1748"/>
                    <a:pt x="20562" y="503"/>
                  </a:cubicBezTo>
                  <a:cubicBezTo>
                    <a:pt x="20755" y="328"/>
                    <a:pt x="20957" y="164"/>
                    <a:pt x="21160" y="0"/>
                  </a:cubicBezTo>
                  <a:cubicBezTo>
                    <a:pt x="13997" y="0"/>
                    <a:pt x="7219" y="1672"/>
                    <a:pt x="2772" y="8347"/>
                  </a:cubicBezTo>
                  <a:cubicBezTo>
                    <a:pt x="2245" y="9134"/>
                    <a:pt x="1789" y="9975"/>
                    <a:pt x="1394" y="10849"/>
                  </a:cubicBezTo>
                  <a:cubicBezTo>
                    <a:pt x="-85" y="14171"/>
                    <a:pt x="-440" y="18104"/>
                    <a:pt x="583" y="21600"/>
                  </a:cubicBezTo>
                  <a:cubicBezTo>
                    <a:pt x="705" y="21534"/>
                    <a:pt x="847" y="21480"/>
                    <a:pt x="978" y="21425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717448E-ABAA-470B-B39B-BA0FF87955CE}"/>
                </a:ext>
              </a:extLst>
            </p:cNvPr>
            <p:cNvSpPr/>
            <p:nvPr/>
          </p:nvSpPr>
          <p:spPr>
            <a:xfrm>
              <a:off x="54038500" y="21974590"/>
              <a:ext cx="4756466" cy="1623139"/>
            </a:xfrm>
            <a:custGeom>
              <a:avLst/>
              <a:gdLst>
                <a:gd name="connsiteX0" fmla="*/ 19427 w 21430"/>
                <a:gd name="connsiteY0" fmla="*/ 14228 h 20578"/>
                <a:gd name="connsiteX1" fmla="*/ 17762 w 21430"/>
                <a:gd name="connsiteY1" fmla="*/ 10461 h 20578"/>
                <a:gd name="connsiteX2" fmla="*/ 16458 w 21430"/>
                <a:gd name="connsiteY2" fmla="*/ 5970 h 20578"/>
                <a:gd name="connsiteX3" fmla="*/ 15794 w 21430"/>
                <a:gd name="connsiteY3" fmla="*/ 3782 h 20578"/>
                <a:gd name="connsiteX4" fmla="*/ 9912 w 21430"/>
                <a:gd name="connsiteY4" fmla="*/ 1577 h 20578"/>
                <a:gd name="connsiteX5" fmla="*/ 5558 w 21430"/>
                <a:gd name="connsiteY5" fmla="*/ 6957 h 20578"/>
                <a:gd name="connsiteX6" fmla="*/ 385 w 21430"/>
                <a:gd name="connsiteY6" fmla="*/ 10247 h 20578"/>
                <a:gd name="connsiteX7" fmla="*/ 53 w 21430"/>
                <a:gd name="connsiteY7" fmla="*/ 14721 h 20578"/>
                <a:gd name="connsiteX8" fmla="*/ 5746 w 21430"/>
                <a:gd name="connsiteY8" fmla="*/ 10494 h 20578"/>
                <a:gd name="connsiteX9" fmla="*/ 6919 w 21430"/>
                <a:gd name="connsiteY9" fmla="*/ 13076 h 20578"/>
                <a:gd name="connsiteX10" fmla="*/ 8333 w 21430"/>
                <a:gd name="connsiteY10" fmla="*/ 16827 h 20578"/>
                <a:gd name="connsiteX11" fmla="*/ 10038 w 21430"/>
                <a:gd name="connsiteY11" fmla="*/ 19032 h 20578"/>
                <a:gd name="connsiteX12" fmla="*/ 13906 w 21430"/>
                <a:gd name="connsiteY12" fmla="*/ 20562 h 20578"/>
                <a:gd name="connsiteX13" fmla="*/ 14592 w 21430"/>
                <a:gd name="connsiteY13" fmla="*/ 20578 h 20578"/>
                <a:gd name="connsiteX14" fmla="*/ 18163 w 21430"/>
                <a:gd name="connsiteY14" fmla="*/ 19492 h 20578"/>
                <a:gd name="connsiteX15" fmla="*/ 19822 w 21430"/>
                <a:gd name="connsiteY15" fmla="*/ 18275 h 20578"/>
                <a:gd name="connsiteX16" fmla="*/ 21430 w 21430"/>
                <a:gd name="connsiteY16" fmla="*/ 16630 h 20578"/>
                <a:gd name="connsiteX17" fmla="*/ 19427 w 21430"/>
                <a:gd name="connsiteY17" fmla="*/ 14228 h 20578"/>
                <a:gd name="connsiteX0" fmla="*/ 19427 w 21430"/>
                <a:gd name="connsiteY0" fmla="*/ 14228 h 20578"/>
                <a:gd name="connsiteX1" fmla="*/ 17762 w 21430"/>
                <a:gd name="connsiteY1" fmla="*/ 10461 h 20578"/>
                <a:gd name="connsiteX2" fmla="*/ 16458 w 21430"/>
                <a:gd name="connsiteY2" fmla="*/ 5970 h 20578"/>
                <a:gd name="connsiteX3" fmla="*/ 15794 w 21430"/>
                <a:gd name="connsiteY3" fmla="*/ 3782 h 20578"/>
                <a:gd name="connsiteX4" fmla="*/ 9912 w 21430"/>
                <a:gd name="connsiteY4" fmla="*/ 1577 h 20578"/>
                <a:gd name="connsiteX5" fmla="*/ 5558 w 21430"/>
                <a:gd name="connsiteY5" fmla="*/ 6957 h 20578"/>
                <a:gd name="connsiteX6" fmla="*/ 385 w 21430"/>
                <a:gd name="connsiteY6" fmla="*/ 10247 h 20578"/>
                <a:gd name="connsiteX7" fmla="*/ 53 w 21430"/>
                <a:gd name="connsiteY7" fmla="*/ 14721 h 20578"/>
                <a:gd name="connsiteX8" fmla="*/ 5746 w 21430"/>
                <a:gd name="connsiteY8" fmla="*/ 10494 h 20578"/>
                <a:gd name="connsiteX9" fmla="*/ 6919 w 21430"/>
                <a:gd name="connsiteY9" fmla="*/ 13076 h 20578"/>
                <a:gd name="connsiteX10" fmla="*/ 8333 w 21430"/>
                <a:gd name="connsiteY10" fmla="*/ 16827 h 20578"/>
                <a:gd name="connsiteX11" fmla="*/ 10038 w 21430"/>
                <a:gd name="connsiteY11" fmla="*/ 19032 h 20578"/>
                <a:gd name="connsiteX12" fmla="*/ 13906 w 21430"/>
                <a:gd name="connsiteY12" fmla="*/ 20562 h 20578"/>
                <a:gd name="connsiteX13" fmla="*/ 14592 w 21430"/>
                <a:gd name="connsiteY13" fmla="*/ 20578 h 20578"/>
                <a:gd name="connsiteX14" fmla="*/ 18163 w 21430"/>
                <a:gd name="connsiteY14" fmla="*/ 19492 h 20578"/>
                <a:gd name="connsiteX15" fmla="*/ 19822 w 21430"/>
                <a:gd name="connsiteY15" fmla="*/ 18275 h 20578"/>
                <a:gd name="connsiteX16" fmla="*/ 21430 w 21430"/>
                <a:gd name="connsiteY16" fmla="*/ 16630 h 20578"/>
                <a:gd name="connsiteX17" fmla="*/ 19427 w 21430"/>
                <a:gd name="connsiteY17" fmla="*/ 14228 h 20578"/>
                <a:gd name="connsiteX0" fmla="*/ 19427 w 21430"/>
                <a:gd name="connsiteY0" fmla="*/ 10458 h 16808"/>
                <a:gd name="connsiteX1" fmla="*/ 17762 w 21430"/>
                <a:gd name="connsiteY1" fmla="*/ 6691 h 16808"/>
                <a:gd name="connsiteX2" fmla="*/ 16458 w 21430"/>
                <a:gd name="connsiteY2" fmla="*/ 2200 h 16808"/>
                <a:gd name="connsiteX3" fmla="*/ 15794 w 21430"/>
                <a:gd name="connsiteY3" fmla="*/ 12 h 16808"/>
                <a:gd name="connsiteX4" fmla="*/ 5558 w 21430"/>
                <a:gd name="connsiteY4" fmla="*/ 3187 h 16808"/>
                <a:gd name="connsiteX5" fmla="*/ 385 w 21430"/>
                <a:gd name="connsiteY5" fmla="*/ 6477 h 16808"/>
                <a:gd name="connsiteX6" fmla="*/ 53 w 21430"/>
                <a:gd name="connsiteY6" fmla="*/ 10951 h 16808"/>
                <a:gd name="connsiteX7" fmla="*/ 5746 w 21430"/>
                <a:gd name="connsiteY7" fmla="*/ 6724 h 16808"/>
                <a:gd name="connsiteX8" fmla="*/ 6919 w 21430"/>
                <a:gd name="connsiteY8" fmla="*/ 9306 h 16808"/>
                <a:gd name="connsiteX9" fmla="*/ 8333 w 21430"/>
                <a:gd name="connsiteY9" fmla="*/ 13057 h 16808"/>
                <a:gd name="connsiteX10" fmla="*/ 10038 w 21430"/>
                <a:gd name="connsiteY10" fmla="*/ 15262 h 16808"/>
                <a:gd name="connsiteX11" fmla="*/ 13906 w 21430"/>
                <a:gd name="connsiteY11" fmla="*/ 16792 h 16808"/>
                <a:gd name="connsiteX12" fmla="*/ 14592 w 21430"/>
                <a:gd name="connsiteY12" fmla="*/ 16808 h 16808"/>
                <a:gd name="connsiteX13" fmla="*/ 18163 w 21430"/>
                <a:gd name="connsiteY13" fmla="*/ 15722 h 16808"/>
                <a:gd name="connsiteX14" fmla="*/ 19822 w 21430"/>
                <a:gd name="connsiteY14" fmla="*/ 14505 h 16808"/>
                <a:gd name="connsiteX15" fmla="*/ 21430 w 21430"/>
                <a:gd name="connsiteY15" fmla="*/ 12860 h 16808"/>
                <a:gd name="connsiteX16" fmla="*/ 19427 w 21430"/>
                <a:gd name="connsiteY16" fmla="*/ 10458 h 16808"/>
                <a:gd name="connsiteX0" fmla="*/ 19427 w 21430"/>
                <a:gd name="connsiteY0" fmla="*/ 10749 h 17099"/>
                <a:gd name="connsiteX1" fmla="*/ 17762 w 21430"/>
                <a:gd name="connsiteY1" fmla="*/ 6982 h 17099"/>
                <a:gd name="connsiteX2" fmla="*/ 16458 w 21430"/>
                <a:gd name="connsiteY2" fmla="*/ 2491 h 17099"/>
                <a:gd name="connsiteX3" fmla="*/ 15794 w 21430"/>
                <a:gd name="connsiteY3" fmla="*/ 303 h 17099"/>
                <a:gd name="connsiteX4" fmla="*/ 5558 w 21430"/>
                <a:gd name="connsiteY4" fmla="*/ 3478 h 17099"/>
                <a:gd name="connsiteX5" fmla="*/ 385 w 21430"/>
                <a:gd name="connsiteY5" fmla="*/ 6768 h 17099"/>
                <a:gd name="connsiteX6" fmla="*/ 53 w 21430"/>
                <a:gd name="connsiteY6" fmla="*/ 11242 h 17099"/>
                <a:gd name="connsiteX7" fmla="*/ 5746 w 21430"/>
                <a:gd name="connsiteY7" fmla="*/ 7015 h 17099"/>
                <a:gd name="connsiteX8" fmla="*/ 6919 w 21430"/>
                <a:gd name="connsiteY8" fmla="*/ 9597 h 17099"/>
                <a:gd name="connsiteX9" fmla="*/ 8333 w 21430"/>
                <a:gd name="connsiteY9" fmla="*/ 13348 h 17099"/>
                <a:gd name="connsiteX10" fmla="*/ 10038 w 21430"/>
                <a:gd name="connsiteY10" fmla="*/ 15553 h 17099"/>
                <a:gd name="connsiteX11" fmla="*/ 13906 w 21430"/>
                <a:gd name="connsiteY11" fmla="*/ 17083 h 17099"/>
                <a:gd name="connsiteX12" fmla="*/ 14592 w 21430"/>
                <a:gd name="connsiteY12" fmla="*/ 17099 h 17099"/>
                <a:gd name="connsiteX13" fmla="*/ 18163 w 21430"/>
                <a:gd name="connsiteY13" fmla="*/ 16013 h 17099"/>
                <a:gd name="connsiteX14" fmla="*/ 19822 w 21430"/>
                <a:gd name="connsiteY14" fmla="*/ 14796 h 17099"/>
                <a:gd name="connsiteX15" fmla="*/ 21430 w 21430"/>
                <a:gd name="connsiteY15" fmla="*/ 13151 h 17099"/>
                <a:gd name="connsiteX16" fmla="*/ 19427 w 21430"/>
                <a:gd name="connsiteY16" fmla="*/ 10749 h 17099"/>
                <a:gd name="connsiteX0" fmla="*/ 19427 w 21430"/>
                <a:gd name="connsiteY0" fmla="*/ 11333 h 17683"/>
                <a:gd name="connsiteX1" fmla="*/ 17762 w 21430"/>
                <a:gd name="connsiteY1" fmla="*/ 7566 h 17683"/>
                <a:gd name="connsiteX2" fmla="*/ 16458 w 21430"/>
                <a:gd name="connsiteY2" fmla="*/ 3075 h 17683"/>
                <a:gd name="connsiteX3" fmla="*/ 15794 w 21430"/>
                <a:gd name="connsiteY3" fmla="*/ 887 h 17683"/>
                <a:gd name="connsiteX4" fmla="*/ 5558 w 21430"/>
                <a:gd name="connsiteY4" fmla="*/ 4062 h 17683"/>
                <a:gd name="connsiteX5" fmla="*/ 385 w 21430"/>
                <a:gd name="connsiteY5" fmla="*/ 7352 h 17683"/>
                <a:gd name="connsiteX6" fmla="*/ 53 w 21430"/>
                <a:gd name="connsiteY6" fmla="*/ 11826 h 17683"/>
                <a:gd name="connsiteX7" fmla="*/ 5746 w 21430"/>
                <a:gd name="connsiteY7" fmla="*/ 7599 h 17683"/>
                <a:gd name="connsiteX8" fmla="*/ 6919 w 21430"/>
                <a:gd name="connsiteY8" fmla="*/ 10181 h 17683"/>
                <a:gd name="connsiteX9" fmla="*/ 8333 w 21430"/>
                <a:gd name="connsiteY9" fmla="*/ 13932 h 17683"/>
                <a:gd name="connsiteX10" fmla="*/ 10038 w 21430"/>
                <a:gd name="connsiteY10" fmla="*/ 16137 h 17683"/>
                <a:gd name="connsiteX11" fmla="*/ 13906 w 21430"/>
                <a:gd name="connsiteY11" fmla="*/ 17667 h 17683"/>
                <a:gd name="connsiteX12" fmla="*/ 14592 w 21430"/>
                <a:gd name="connsiteY12" fmla="*/ 17683 h 17683"/>
                <a:gd name="connsiteX13" fmla="*/ 18163 w 21430"/>
                <a:gd name="connsiteY13" fmla="*/ 16597 h 17683"/>
                <a:gd name="connsiteX14" fmla="*/ 19822 w 21430"/>
                <a:gd name="connsiteY14" fmla="*/ 15380 h 17683"/>
                <a:gd name="connsiteX15" fmla="*/ 21430 w 21430"/>
                <a:gd name="connsiteY15" fmla="*/ 13735 h 17683"/>
                <a:gd name="connsiteX16" fmla="*/ 19427 w 21430"/>
                <a:gd name="connsiteY16" fmla="*/ 11333 h 17683"/>
                <a:gd name="connsiteX0" fmla="*/ 19427 w 21430"/>
                <a:gd name="connsiteY0" fmla="*/ 14675 h 21025"/>
                <a:gd name="connsiteX1" fmla="*/ 17762 w 21430"/>
                <a:gd name="connsiteY1" fmla="*/ 10908 h 21025"/>
                <a:gd name="connsiteX2" fmla="*/ 16458 w 21430"/>
                <a:gd name="connsiteY2" fmla="*/ 6417 h 21025"/>
                <a:gd name="connsiteX3" fmla="*/ 13080 w 21430"/>
                <a:gd name="connsiteY3" fmla="*/ 3 h 21025"/>
                <a:gd name="connsiteX4" fmla="*/ 5558 w 21430"/>
                <a:gd name="connsiteY4" fmla="*/ 7404 h 21025"/>
                <a:gd name="connsiteX5" fmla="*/ 385 w 21430"/>
                <a:gd name="connsiteY5" fmla="*/ 10694 h 21025"/>
                <a:gd name="connsiteX6" fmla="*/ 53 w 21430"/>
                <a:gd name="connsiteY6" fmla="*/ 15168 h 21025"/>
                <a:gd name="connsiteX7" fmla="*/ 5746 w 21430"/>
                <a:gd name="connsiteY7" fmla="*/ 10941 h 21025"/>
                <a:gd name="connsiteX8" fmla="*/ 6919 w 21430"/>
                <a:gd name="connsiteY8" fmla="*/ 13523 h 21025"/>
                <a:gd name="connsiteX9" fmla="*/ 8333 w 21430"/>
                <a:gd name="connsiteY9" fmla="*/ 17274 h 21025"/>
                <a:gd name="connsiteX10" fmla="*/ 10038 w 21430"/>
                <a:gd name="connsiteY10" fmla="*/ 19479 h 21025"/>
                <a:gd name="connsiteX11" fmla="*/ 13906 w 21430"/>
                <a:gd name="connsiteY11" fmla="*/ 21009 h 21025"/>
                <a:gd name="connsiteX12" fmla="*/ 14592 w 21430"/>
                <a:gd name="connsiteY12" fmla="*/ 21025 h 21025"/>
                <a:gd name="connsiteX13" fmla="*/ 18163 w 21430"/>
                <a:gd name="connsiteY13" fmla="*/ 19939 h 21025"/>
                <a:gd name="connsiteX14" fmla="*/ 19822 w 21430"/>
                <a:gd name="connsiteY14" fmla="*/ 18722 h 21025"/>
                <a:gd name="connsiteX15" fmla="*/ 21430 w 21430"/>
                <a:gd name="connsiteY15" fmla="*/ 17077 h 21025"/>
                <a:gd name="connsiteX16" fmla="*/ 19427 w 21430"/>
                <a:gd name="connsiteY16" fmla="*/ 14675 h 21025"/>
                <a:gd name="connsiteX0" fmla="*/ 19427 w 21430"/>
                <a:gd name="connsiteY0" fmla="*/ 14675 h 21025"/>
                <a:gd name="connsiteX1" fmla="*/ 17762 w 21430"/>
                <a:gd name="connsiteY1" fmla="*/ 10908 h 21025"/>
                <a:gd name="connsiteX2" fmla="*/ 16458 w 21430"/>
                <a:gd name="connsiteY2" fmla="*/ 6417 h 21025"/>
                <a:gd name="connsiteX3" fmla="*/ 13080 w 21430"/>
                <a:gd name="connsiteY3" fmla="*/ 3 h 21025"/>
                <a:gd name="connsiteX4" fmla="*/ 5558 w 21430"/>
                <a:gd name="connsiteY4" fmla="*/ 7404 h 21025"/>
                <a:gd name="connsiteX5" fmla="*/ 385 w 21430"/>
                <a:gd name="connsiteY5" fmla="*/ 10694 h 21025"/>
                <a:gd name="connsiteX6" fmla="*/ 53 w 21430"/>
                <a:gd name="connsiteY6" fmla="*/ 15168 h 21025"/>
                <a:gd name="connsiteX7" fmla="*/ 5746 w 21430"/>
                <a:gd name="connsiteY7" fmla="*/ 10941 h 21025"/>
                <a:gd name="connsiteX8" fmla="*/ 6919 w 21430"/>
                <a:gd name="connsiteY8" fmla="*/ 13523 h 21025"/>
                <a:gd name="connsiteX9" fmla="*/ 8333 w 21430"/>
                <a:gd name="connsiteY9" fmla="*/ 17274 h 21025"/>
                <a:gd name="connsiteX10" fmla="*/ 10038 w 21430"/>
                <a:gd name="connsiteY10" fmla="*/ 19479 h 21025"/>
                <a:gd name="connsiteX11" fmla="*/ 13906 w 21430"/>
                <a:gd name="connsiteY11" fmla="*/ 21009 h 21025"/>
                <a:gd name="connsiteX12" fmla="*/ 14592 w 21430"/>
                <a:gd name="connsiteY12" fmla="*/ 21025 h 21025"/>
                <a:gd name="connsiteX13" fmla="*/ 18163 w 21430"/>
                <a:gd name="connsiteY13" fmla="*/ 19939 h 21025"/>
                <a:gd name="connsiteX14" fmla="*/ 19822 w 21430"/>
                <a:gd name="connsiteY14" fmla="*/ 18722 h 21025"/>
                <a:gd name="connsiteX15" fmla="*/ 21430 w 21430"/>
                <a:gd name="connsiteY15" fmla="*/ 17077 h 21025"/>
                <a:gd name="connsiteX16" fmla="*/ 19427 w 21430"/>
                <a:gd name="connsiteY16" fmla="*/ 14675 h 2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430" h="21025" extrusionOk="0">
                  <a:moveTo>
                    <a:pt x="19427" y="14675"/>
                  </a:moveTo>
                  <a:cubicBezTo>
                    <a:pt x="18815" y="13655"/>
                    <a:pt x="18254" y="12372"/>
                    <a:pt x="17762" y="10908"/>
                  </a:cubicBezTo>
                  <a:cubicBezTo>
                    <a:pt x="17293" y="9493"/>
                    <a:pt x="16887" y="7930"/>
                    <a:pt x="16458" y="6417"/>
                  </a:cubicBezTo>
                  <a:cubicBezTo>
                    <a:pt x="16246" y="5660"/>
                    <a:pt x="14897" y="-161"/>
                    <a:pt x="13080" y="3"/>
                  </a:cubicBezTo>
                  <a:cubicBezTo>
                    <a:pt x="11263" y="168"/>
                    <a:pt x="7695" y="5159"/>
                    <a:pt x="5558" y="7404"/>
                  </a:cubicBezTo>
                  <a:cubicBezTo>
                    <a:pt x="3651" y="9408"/>
                    <a:pt x="2714" y="11335"/>
                    <a:pt x="385" y="10694"/>
                  </a:cubicBezTo>
                  <a:cubicBezTo>
                    <a:pt x="385" y="10694"/>
                    <a:pt x="-170" y="12931"/>
                    <a:pt x="53" y="15168"/>
                  </a:cubicBezTo>
                  <a:cubicBezTo>
                    <a:pt x="276" y="17406"/>
                    <a:pt x="5741" y="10941"/>
                    <a:pt x="5746" y="10941"/>
                  </a:cubicBezTo>
                  <a:cubicBezTo>
                    <a:pt x="6095" y="10546"/>
                    <a:pt x="6731" y="12931"/>
                    <a:pt x="6919" y="13523"/>
                  </a:cubicBezTo>
                  <a:cubicBezTo>
                    <a:pt x="7354" y="14889"/>
                    <a:pt x="7778" y="16287"/>
                    <a:pt x="8333" y="17274"/>
                  </a:cubicBezTo>
                  <a:cubicBezTo>
                    <a:pt x="8865" y="18228"/>
                    <a:pt x="9443" y="18936"/>
                    <a:pt x="10038" y="19479"/>
                  </a:cubicBezTo>
                  <a:cubicBezTo>
                    <a:pt x="11285" y="20597"/>
                    <a:pt x="12601" y="20943"/>
                    <a:pt x="13906" y="21009"/>
                  </a:cubicBezTo>
                  <a:cubicBezTo>
                    <a:pt x="14135" y="21025"/>
                    <a:pt x="14364" y="21025"/>
                    <a:pt x="14592" y="21025"/>
                  </a:cubicBezTo>
                  <a:cubicBezTo>
                    <a:pt x="15794" y="21009"/>
                    <a:pt x="16990" y="20647"/>
                    <a:pt x="18163" y="19939"/>
                  </a:cubicBezTo>
                  <a:cubicBezTo>
                    <a:pt x="18724" y="19610"/>
                    <a:pt x="19273" y="19199"/>
                    <a:pt x="19822" y="18722"/>
                  </a:cubicBezTo>
                  <a:cubicBezTo>
                    <a:pt x="20148" y="18442"/>
                    <a:pt x="21132" y="16846"/>
                    <a:pt x="21430" y="17077"/>
                  </a:cubicBezTo>
                  <a:cubicBezTo>
                    <a:pt x="20720" y="16534"/>
                    <a:pt x="20051" y="15728"/>
                    <a:pt x="19427" y="1467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501D55F-474E-4278-8D50-13A20FF6FD45}"/>
                </a:ext>
              </a:extLst>
            </p:cNvPr>
            <p:cNvSpPr/>
            <p:nvPr/>
          </p:nvSpPr>
          <p:spPr>
            <a:xfrm>
              <a:off x="59308999" y="19761200"/>
              <a:ext cx="2479276" cy="206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01" extrusionOk="0">
                  <a:moveTo>
                    <a:pt x="15104" y="2288"/>
                  </a:moveTo>
                  <a:cubicBezTo>
                    <a:pt x="12654" y="3058"/>
                    <a:pt x="10095" y="3162"/>
                    <a:pt x="7568" y="3058"/>
                  </a:cubicBezTo>
                  <a:cubicBezTo>
                    <a:pt x="7054" y="3031"/>
                    <a:pt x="6518" y="3005"/>
                    <a:pt x="5982" y="2966"/>
                  </a:cubicBezTo>
                  <a:cubicBezTo>
                    <a:pt x="5840" y="3214"/>
                    <a:pt x="5698" y="3462"/>
                    <a:pt x="5567" y="3723"/>
                  </a:cubicBezTo>
                  <a:cubicBezTo>
                    <a:pt x="5250" y="4349"/>
                    <a:pt x="4976" y="4988"/>
                    <a:pt x="4725" y="5653"/>
                  </a:cubicBezTo>
                  <a:cubicBezTo>
                    <a:pt x="4659" y="5823"/>
                    <a:pt x="4593" y="5992"/>
                    <a:pt x="4539" y="6162"/>
                  </a:cubicBezTo>
                  <a:cubicBezTo>
                    <a:pt x="4539" y="6175"/>
                    <a:pt x="4528" y="6188"/>
                    <a:pt x="4528" y="6188"/>
                  </a:cubicBezTo>
                  <a:cubicBezTo>
                    <a:pt x="4517" y="6227"/>
                    <a:pt x="4506" y="6266"/>
                    <a:pt x="4484" y="6305"/>
                  </a:cubicBezTo>
                  <a:cubicBezTo>
                    <a:pt x="4451" y="6397"/>
                    <a:pt x="4418" y="6488"/>
                    <a:pt x="4386" y="6592"/>
                  </a:cubicBezTo>
                  <a:cubicBezTo>
                    <a:pt x="4265" y="6958"/>
                    <a:pt x="4134" y="7323"/>
                    <a:pt x="4014" y="7701"/>
                  </a:cubicBezTo>
                  <a:cubicBezTo>
                    <a:pt x="3500" y="9253"/>
                    <a:pt x="2997" y="10831"/>
                    <a:pt x="2275" y="12279"/>
                  </a:cubicBezTo>
                  <a:cubicBezTo>
                    <a:pt x="1695" y="13427"/>
                    <a:pt x="919" y="14523"/>
                    <a:pt x="0" y="15371"/>
                  </a:cubicBezTo>
                  <a:cubicBezTo>
                    <a:pt x="22" y="15371"/>
                    <a:pt x="44" y="15384"/>
                    <a:pt x="66" y="15384"/>
                  </a:cubicBezTo>
                  <a:cubicBezTo>
                    <a:pt x="1422" y="15749"/>
                    <a:pt x="2581" y="16597"/>
                    <a:pt x="3718" y="17510"/>
                  </a:cubicBezTo>
                  <a:cubicBezTo>
                    <a:pt x="4265" y="17953"/>
                    <a:pt x="4812" y="18384"/>
                    <a:pt x="5392" y="18775"/>
                  </a:cubicBezTo>
                  <a:cubicBezTo>
                    <a:pt x="5676" y="18971"/>
                    <a:pt x="5971" y="19153"/>
                    <a:pt x="6267" y="19323"/>
                  </a:cubicBezTo>
                  <a:cubicBezTo>
                    <a:pt x="6420" y="19414"/>
                    <a:pt x="6573" y="19492"/>
                    <a:pt x="6726" y="19584"/>
                  </a:cubicBezTo>
                  <a:cubicBezTo>
                    <a:pt x="6803" y="19623"/>
                    <a:pt x="6868" y="19662"/>
                    <a:pt x="6945" y="19701"/>
                  </a:cubicBezTo>
                  <a:cubicBezTo>
                    <a:pt x="6967" y="19714"/>
                    <a:pt x="6999" y="19727"/>
                    <a:pt x="7021" y="19740"/>
                  </a:cubicBezTo>
                  <a:cubicBezTo>
                    <a:pt x="7021" y="19740"/>
                    <a:pt x="7032" y="19740"/>
                    <a:pt x="7032" y="19740"/>
                  </a:cubicBezTo>
                  <a:cubicBezTo>
                    <a:pt x="8060" y="20236"/>
                    <a:pt x="9121" y="20627"/>
                    <a:pt x="10204" y="20888"/>
                  </a:cubicBezTo>
                  <a:cubicBezTo>
                    <a:pt x="10543" y="20966"/>
                    <a:pt x="10882" y="21044"/>
                    <a:pt x="11232" y="21097"/>
                  </a:cubicBezTo>
                  <a:cubicBezTo>
                    <a:pt x="11265" y="21097"/>
                    <a:pt x="11352" y="21110"/>
                    <a:pt x="11374" y="21123"/>
                  </a:cubicBezTo>
                  <a:cubicBezTo>
                    <a:pt x="11451" y="21136"/>
                    <a:pt x="11527" y="21149"/>
                    <a:pt x="11615" y="21149"/>
                  </a:cubicBezTo>
                  <a:cubicBezTo>
                    <a:pt x="11801" y="21175"/>
                    <a:pt x="11976" y="21188"/>
                    <a:pt x="12162" y="21201"/>
                  </a:cubicBezTo>
                  <a:cubicBezTo>
                    <a:pt x="12446" y="20784"/>
                    <a:pt x="12730" y="20366"/>
                    <a:pt x="13004" y="19949"/>
                  </a:cubicBezTo>
                  <a:cubicBezTo>
                    <a:pt x="14404" y="17810"/>
                    <a:pt x="15683" y="15579"/>
                    <a:pt x="16853" y="13258"/>
                  </a:cubicBezTo>
                  <a:cubicBezTo>
                    <a:pt x="18680" y="9618"/>
                    <a:pt x="20189" y="5744"/>
                    <a:pt x="21294" y="1701"/>
                  </a:cubicBezTo>
                  <a:cubicBezTo>
                    <a:pt x="21600" y="592"/>
                    <a:pt x="20605" y="-399"/>
                    <a:pt x="19741" y="162"/>
                  </a:cubicBezTo>
                  <a:cubicBezTo>
                    <a:pt x="18275" y="1140"/>
                    <a:pt x="16580" y="1818"/>
                    <a:pt x="15104" y="228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9CAB407-3F87-435A-8E69-575089E60B35}"/>
                </a:ext>
              </a:extLst>
            </p:cNvPr>
            <p:cNvSpPr/>
            <p:nvPr/>
          </p:nvSpPr>
          <p:spPr>
            <a:xfrm>
              <a:off x="57226199" y="21399500"/>
              <a:ext cx="3365501" cy="176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extrusionOk="0">
                  <a:moveTo>
                    <a:pt x="17704" y="4922"/>
                  </a:moveTo>
                  <a:cubicBezTo>
                    <a:pt x="16807" y="4132"/>
                    <a:pt x="16008" y="3078"/>
                    <a:pt x="15185" y="2040"/>
                  </a:cubicBezTo>
                  <a:cubicBezTo>
                    <a:pt x="14981" y="1792"/>
                    <a:pt x="14769" y="1544"/>
                    <a:pt x="14558" y="1312"/>
                  </a:cubicBezTo>
                  <a:cubicBezTo>
                    <a:pt x="14443" y="1188"/>
                    <a:pt x="14329" y="1079"/>
                    <a:pt x="14207" y="971"/>
                  </a:cubicBezTo>
                  <a:cubicBezTo>
                    <a:pt x="14150" y="924"/>
                    <a:pt x="14093" y="878"/>
                    <a:pt x="14044" y="816"/>
                  </a:cubicBezTo>
                  <a:cubicBezTo>
                    <a:pt x="14028" y="800"/>
                    <a:pt x="14011" y="785"/>
                    <a:pt x="14003" y="785"/>
                  </a:cubicBezTo>
                  <a:cubicBezTo>
                    <a:pt x="13995" y="769"/>
                    <a:pt x="13971" y="754"/>
                    <a:pt x="13963" y="754"/>
                  </a:cubicBezTo>
                  <a:cubicBezTo>
                    <a:pt x="13742" y="583"/>
                    <a:pt x="13514" y="444"/>
                    <a:pt x="13278" y="335"/>
                  </a:cubicBezTo>
                  <a:cubicBezTo>
                    <a:pt x="13156" y="273"/>
                    <a:pt x="13033" y="227"/>
                    <a:pt x="12903" y="180"/>
                  </a:cubicBezTo>
                  <a:cubicBezTo>
                    <a:pt x="12846" y="165"/>
                    <a:pt x="12789" y="149"/>
                    <a:pt x="12724" y="118"/>
                  </a:cubicBezTo>
                  <a:cubicBezTo>
                    <a:pt x="12715" y="118"/>
                    <a:pt x="12691" y="103"/>
                    <a:pt x="12683" y="103"/>
                  </a:cubicBezTo>
                  <a:cubicBezTo>
                    <a:pt x="12667" y="103"/>
                    <a:pt x="12658" y="103"/>
                    <a:pt x="12642" y="87"/>
                  </a:cubicBezTo>
                  <a:cubicBezTo>
                    <a:pt x="12202" y="-6"/>
                    <a:pt x="11754" y="-21"/>
                    <a:pt x="11313" y="25"/>
                  </a:cubicBezTo>
                  <a:cubicBezTo>
                    <a:pt x="11142" y="72"/>
                    <a:pt x="10963" y="103"/>
                    <a:pt x="10784" y="103"/>
                  </a:cubicBezTo>
                  <a:cubicBezTo>
                    <a:pt x="10727" y="118"/>
                    <a:pt x="10670" y="134"/>
                    <a:pt x="10613" y="134"/>
                  </a:cubicBezTo>
                  <a:cubicBezTo>
                    <a:pt x="10613" y="134"/>
                    <a:pt x="10596" y="134"/>
                    <a:pt x="10580" y="134"/>
                  </a:cubicBezTo>
                  <a:cubicBezTo>
                    <a:pt x="10555" y="134"/>
                    <a:pt x="10523" y="149"/>
                    <a:pt x="10515" y="149"/>
                  </a:cubicBezTo>
                  <a:cubicBezTo>
                    <a:pt x="10270" y="211"/>
                    <a:pt x="10034" y="304"/>
                    <a:pt x="9789" y="397"/>
                  </a:cubicBezTo>
                  <a:cubicBezTo>
                    <a:pt x="8803" y="785"/>
                    <a:pt x="7833" y="1327"/>
                    <a:pt x="6871" y="1900"/>
                  </a:cubicBezTo>
                  <a:cubicBezTo>
                    <a:pt x="4899" y="3062"/>
                    <a:pt x="2959" y="4395"/>
                    <a:pt x="986" y="5495"/>
                  </a:cubicBezTo>
                  <a:cubicBezTo>
                    <a:pt x="660" y="5681"/>
                    <a:pt x="334" y="5852"/>
                    <a:pt x="0" y="6022"/>
                  </a:cubicBezTo>
                  <a:cubicBezTo>
                    <a:pt x="725" y="6518"/>
                    <a:pt x="1402" y="7262"/>
                    <a:pt x="2005" y="8191"/>
                  </a:cubicBezTo>
                  <a:cubicBezTo>
                    <a:pt x="2755" y="9338"/>
                    <a:pt x="3374" y="10763"/>
                    <a:pt x="3978" y="12189"/>
                  </a:cubicBezTo>
                  <a:cubicBezTo>
                    <a:pt x="4589" y="13630"/>
                    <a:pt x="5176" y="15118"/>
                    <a:pt x="5885" y="16404"/>
                  </a:cubicBezTo>
                  <a:cubicBezTo>
                    <a:pt x="6064" y="16729"/>
                    <a:pt x="6252" y="17039"/>
                    <a:pt x="6439" y="17349"/>
                  </a:cubicBezTo>
                  <a:cubicBezTo>
                    <a:pt x="6488" y="17426"/>
                    <a:pt x="6537" y="17504"/>
                    <a:pt x="6594" y="17581"/>
                  </a:cubicBezTo>
                  <a:cubicBezTo>
                    <a:pt x="6619" y="17612"/>
                    <a:pt x="6643" y="17643"/>
                    <a:pt x="6659" y="17690"/>
                  </a:cubicBezTo>
                  <a:cubicBezTo>
                    <a:pt x="6749" y="17814"/>
                    <a:pt x="6847" y="17953"/>
                    <a:pt x="6936" y="18077"/>
                  </a:cubicBezTo>
                  <a:cubicBezTo>
                    <a:pt x="7336" y="18619"/>
                    <a:pt x="7752" y="19100"/>
                    <a:pt x="8183" y="19534"/>
                  </a:cubicBezTo>
                  <a:cubicBezTo>
                    <a:pt x="8404" y="19751"/>
                    <a:pt x="8632" y="19952"/>
                    <a:pt x="8852" y="20138"/>
                  </a:cubicBezTo>
                  <a:cubicBezTo>
                    <a:pt x="8868" y="20153"/>
                    <a:pt x="9007" y="20262"/>
                    <a:pt x="8884" y="20169"/>
                  </a:cubicBezTo>
                  <a:cubicBezTo>
                    <a:pt x="8909" y="20184"/>
                    <a:pt x="8942" y="20215"/>
                    <a:pt x="8966" y="20231"/>
                  </a:cubicBezTo>
                  <a:cubicBezTo>
                    <a:pt x="9023" y="20277"/>
                    <a:pt x="9072" y="20308"/>
                    <a:pt x="9129" y="20355"/>
                  </a:cubicBezTo>
                  <a:cubicBezTo>
                    <a:pt x="9235" y="20432"/>
                    <a:pt x="9349" y="20510"/>
                    <a:pt x="9455" y="20587"/>
                  </a:cubicBezTo>
                  <a:cubicBezTo>
                    <a:pt x="9920" y="20897"/>
                    <a:pt x="10392" y="21145"/>
                    <a:pt x="10865" y="21331"/>
                  </a:cubicBezTo>
                  <a:cubicBezTo>
                    <a:pt x="10987" y="21378"/>
                    <a:pt x="11110" y="21424"/>
                    <a:pt x="11232" y="21455"/>
                  </a:cubicBezTo>
                  <a:cubicBezTo>
                    <a:pt x="11289" y="21471"/>
                    <a:pt x="11346" y="21486"/>
                    <a:pt x="11403" y="21502"/>
                  </a:cubicBezTo>
                  <a:cubicBezTo>
                    <a:pt x="11436" y="21517"/>
                    <a:pt x="11460" y="21517"/>
                    <a:pt x="11493" y="21533"/>
                  </a:cubicBezTo>
                  <a:cubicBezTo>
                    <a:pt x="11501" y="21533"/>
                    <a:pt x="11501" y="21533"/>
                    <a:pt x="11509" y="21533"/>
                  </a:cubicBezTo>
                  <a:cubicBezTo>
                    <a:pt x="11582" y="21548"/>
                    <a:pt x="11656" y="21563"/>
                    <a:pt x="11729" y="21579"/>
                  </a:cubicBezTo>
                  <a:cubicBezTo>
                    <a:pt x="15422" y="18139"/>
                    <a:pt x="18755" y="13150"/>
                    <a:pt x="21600" y="7060"/>
                  </a:cubicBezTo>
                  <a:cubicBezTo>
                    <a:pt x="20255" y="6766"/>
                    <a:pt x="18935" y="6022"/>
                    <a:pt x="17704" y="492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7CE5126-C0A0-401C-9128-F3407148D2F4}"/>
              </a:ext>
            </a:extLst>
          </p:cNvPr>
          <p:cNvSpPr txBox="1"/>
          <p:nvPr/>
        </p:nvSpPr>
        <p:spPr>
          <a:xfrm>
            <a:off x="2825475" y="2595602"/>
            <a:ext cx="94466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7EE4B-6D1A-4DE6-843F-519E2D21FCD4}"/>
              </a:ext>
            </a:extLst>
          </p:cNvPr>
          <p:cNvSpPr txBox="1"/>
          <p:nvPr/>
        </p:nvSpPr>
        <p:spPr>
          <a:xfrm>
            <a:off x="4358440" y="2306490"/>
            <a:ext cx="94466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A8AF82-4EF8-4E33-92DD-A1542F7117CE}"/>
              </a:ext>
            </a:extLst>
          </p:cNvPr>
          <p:cNvSpPr txBox="1"/>
          <p:nvPr/>
        </p:nvSpPr>
        <p:spPr>
          <a:xfrm>
            <a:off x="3356634" y="3832731"/>
            <a:ext cx="94466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E92E7E-7F2D-4D43-89D9-C154971DB20F}"/>
              </a:ext>
            </a:extLst>
          </p:cNvPr>
          <p:cNvSpPr txBox="1"/>
          <p:nvPr/>
        </p:nvSpPr>
        <p:spPr>
          <a:xfrm>
            <a:off x="5077858" y="3382255"/>
            <a:ext cx="94466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97D1AD-49EC-4A07-ABEA-EBF1ED349391}"/>
              </a:ext>
            </a:extLst>
          </p:cNvPr>
          <p:cNvSpPr txBox="1"/>
          <p:nvPr/>
        </p:nvSpPr>
        <p:spPr>
          <a:xfrm>
            <a:off x="5871235" y="2501473"/>
            <a:ext cx="94466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0" name="Graphic 10" descr="Mountains">
            <a:extLst>
              <a:ext uri="{FF2B5EF4-FFF2-40B4-BE49-F238E27FC236}">
                <a16:creationId xmlns:a16="http://schemas.microsoft.com/office/drawing/2014/main" id="{2E8F2175-4069-4FBE-BA1A-66F42F30DF84}"/>
              </a:ext>
            </a:extLst>
          </p:cNvPr>
          <p:cNvGrpSpPr/>
          <p:nvPr/>
        </p:nvGrpSpPr>
        <p:grpSpPr>
          <a:xfrm>
            <a:off x="3449509" y="2108672"/>
            <a:ext cx="512534" cy="512534"/>
            <a:chOff x="4599345" y="1779857"/>
            <a:chExt cx="683378" cy="683378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13FBC32-0C04-404E-98FA-471142E5D6E8}"/>
                </a:ext>
              </a:extLst>
            </p:cNvPr>
            <p:cNvSpPr/>
            <p:nvPr/>
          </p:nvSpPr>
          <p:spPr>
            <a:xfrm>
              <a:off x="5043540" y="2063885"/>
              <a:ext cx="210708" cy="256978"/>
            </a:xfrm>
            <a:custGeom>
              <a:avLst/>
              <a:gdLst>
                <a:gd name="connsiteX0" fmla="*/ 208573 w 210708"/>
                <a:gd name="connsiteY0" fmla="*/ 234199 h 256978"/>
                <a:gd name="connsiteX1" fmla="*/ 66202 w 210708"/>
                <a:gd name="connsiteY1" fmla="*/ 6407 h 256978"/>
                <a:gd name="connsiteX2" fmla="*/ 54101 w 210708"/>
                <a:gd name="connsiteY2" fmla="*/ 0 h 256978"/>
                <a:gd name="connsiteX3" fmla="*/ 41999 w 210708"/>
                <a:gd name="connsiteY3" fmla="*/ 6407 h 256978"/>
                <a:gd name="connsiteX4" fmla="*/ 0 w 210708"/>
                <a:gd name="connsiteY4" fmla="*/ 73321 h 256978"/>
                <a:gd name="connsiteX5" fmla="*/ 89693 w 210708"/>
                <a:gd name="connsiteY5" fmla="*/ 218539 h 256978"/>
                <a:gd name="connsiteX6" fmla="*/ 93964 w 210708"/>
                <a:gd name="connsiteY6" fmla="*/ 256979 h 256978"/>
                <a:gd name="connsiteX7" fmla="*/ 195047 w 210708"/>
                <a:gd name="connsiteY7" fmla="*/ 256979 h 256978"/>
                <a:gd name="connsiteX8" fmla="*/ 208573 w 210708"/>
                <a:gd name="connsiteY8" fmla="*/ 249148 h 256978"/>
                <a:gd name="connsiteX9" fmla="*/ 208573 w 210708"/>
                <a:gd name="connsiteY9" fmla="*/ 234199 h 256978"/>
                <a:gd name="connsiteX10" fmla="*/ 208573 w 210708"/>
                <a:gd name="connsiteY10" fmla="*/ 234199 h 25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0708" h="256978">
                  <a:moveTo>
                    <a:pt x="208573" y="234199"/>
                  </a:moveTo>
                  <a:lnTo>
                    <a:pt x="66202" y="6407"/>
                  </a:lnTo>
                  <a:cubicBezTo>
                    <a:pt x="63355" y="2136"/>
                    <a:pt x="59084" y="0"/>
                    <a:pt x="54101" y="0"/>
                  </a:cubicBezTo>
                  <a:cubicBezTo>
                    <a:pt x="49118" y="0"/>
                    <a:pt x="44847" y="2847"/>
                    <a:pt x="41999" y="6407"/>
                  </a:cubicBezTo>
                  <a:lnTo>
                    <a:pt x="0" y="73321"/>
                  </a:lnTo>
                  <a:lnTo>
                    <a:pt x="89693" y="218539"/>
                  </a:lnTo>
                  <a:cubicBezTo>
                    <a:pt x="97524" y="229928"/>
                    <a:pt x="98947" y="244165"/>
                    <a:pt x="93964" y="256979"/>
                  </a:cubicBezTo>
                  <a:lnTo>
                    <a:pt x="195047" y="256979"/>
                  </a:lnTo>
                  <a:cubicBezTo>
                    <a:pt x="200742" y="256979"/>
                    <a:pt x="205725" y="254131"/>
                    <a:pt x="208573" y="249148"/>
                  </a:cubicBezTo>
                  <a:cubicBezTo>
                    <a:pt x="211420" y="244165"/>
                    <a:pt x="211420" y="238470"/>
                    <a:pt x="208573" y="234199"/>
                  </a:cubicBezTo>
                  <a:lnTo>
                    <a:pt x="208573" y="234199"/>
                  </a:lnTo>
                  <a:close/>
                </a:path>
              </a:pathLst>
            </a:custGeom>
            <a:solidFill>
              <a:schemeClr val="accent6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51F571A-441C-4434-9C11-5326D696FEF6}"/>
                </a:ext>
              </a:extLst>
            </p:cNvPr>
            <p:cNvSpPr/>
            <p:nvPr/>
          </p:nvSpPr>
          <p:spPr>
            <a:xfrm>
              <a:off x="4627785" y="1922227"/>
              <a:ext cx="484126" cy="398637"/>
            </a:xfrm>
            <a:custGeom>
              <a:avLst/>
              <a:gdLst>
                <a:gd name="connsiteX0" fmla="*/ 278368 w 484126"/>
                <a:gd name="connsiteY0" fmla="*/ 164438 h 398637"/>
                <a:gd name="connsiteX1" fmla="*/ 242063 w 484126"/>
                <a:gd name="connsiteY1" fmla="*/ 197183 h 398637"/>
                <a:gd name="connsiteX2" fmla="*/ 205759 w 484126"/>
                <a:gd name="connsiteY2" fmla="*/ 165150 h 398637"/>
                <a:gd name="connsiteX3" fmla="*/ 137421 w 484126"/>
                <a:gd name="connsiteY3" fmla="*/ 206437 h 398637"/>
                <a:gd name="connsiteX4" fmla="*/ 242063 w 484126"/>
                <a:gd name="connsiteY4" fmla="*/ 35593 h 398637"/>
                <a:gd name="connsiteX5" fmla="*/ 346706 w 484126"/>
                <a:gd name="connsiteY5" fmla="*/ 206437 h 398637"/>
                <a:gd name="connsiteX6" fmla="*/ 278368 w 484126"/>
                <a:gd name="connsiteY6" fmla="*/ 164438 h 398637"/>
                <a:gd name="connsiteX7" fmla="*/ 481246 w 484126"/>
                <a:gd name="connsiteY7" fmla="*/ 375858 h 398637"/>
                <a:gd name="connsiteX8" fmla="*/ 254165 w 484126"/>
                <a:gd name="connsiteY8" fmla="*/ 6407 h 398637"/>
                <a:gd name="connsiteX9" fmla="*/ 242063 w 484126"/>
                <a:gd name="connsiteY9" fmla="*/ 0 h 398637"/>
                <a:gd name="connsiteX10" fmla="*/ 229962 w 484126"/>
                <a:gd name="connsiteY10" fmla="*/ 6407 h 398637"/>
                <a:gd name="connsiteX11" fmla="*/ 2881 w 484126"/>
                <a:gd name="connsiteY11" fmla="*/ 375858 h 398637"/>
                <a:gd name="connsiteX12" fmla="*/ 1457 w 484126"/>
                <a:gd name="connsiteY12" fmla="*/ 391519 h 398637"/>
                <a:gd name="connsiteX13" fmla="*/ 14983 w 484126"/>
                <a:gd name="connsiteY13" fmla="*/ 398637 h 398637"/>
                <a:gd name="connsiteX14" fmla="*/ 469144 w 484126"/>
                <a:gd name="connsiteY14" fmla="*/ 398637 h 398637"/>
                <a:gd name="connsiteX15" fmla="*/ 482669 w 484126"/>
                <a:gd name="connsiteY15" fmla="*/ 390807 h 398637"/>
                <a:gd name="connsiteX16" fmla="*/ 481246 w 484126"/>
                <a:gd name="connsiteY16" fmla="*/ 375858 h 39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4126" h="398637">
                  <a:moveTo>
                    <a:pt x="278368" y="164438"/>
                  </a:moveTo>
                  <a:lnTo>
                    <a:pt x="242063" y="197183"/>
                  </a:lnTo>
                  <a:lnTo>
                    <a:pt x="205759" y="165150"/>
                  </a:lnTo>
                  <a:lnTo>
                    <a:pt x="137421" y="206437"/>
                  </a:lnTo>
                  <a:lnTo>
                    <a:pt x="242063" y="35593"/>
                  </a:lnTo>
                  <a:lnTo>
                    <a:pt x="346706" y="206437"/>
                  </a:lnTo>
                  <a:lnTo>
                    <a:pt x="278368" y="164438"/>
                  </a:lnTo>
                  <a:close/>
                  <a:moveTo>
                    <a:pt x="481246" y="375858"/>
                  </a:moveTo>
                  <a:lnTo>
                    <a:pt x="254165" y="6407"/>
                  </a:lnTo>
                  <a:cubicBezTo>
                    <a:pt x="251318" y="2847"/>
                    <a:pt x="247046" y="0"/>
                    <a:pt x="242063" y="0"/>
                  </a:cubicBezTo>
                  <a:cubicBezTo>
                    <a:pt x="237080" y="0"/>
                    <a:pt x="232809" y="2136"/>
                    <a:pt x="229962" y="6407"/>
                  </a:cubicBezTo>
                  <a:lnTo>
                    <a:pt x="2881" y="375858"/>
                  </a:lnTo>
                  <a:cubicBezTo>
                    <a:pt x="-678" y="380129"/>
                    <a:pt x="-678" y="386536"/>
                    <a:pt x="1457" y="391519"/>
                  </a:cubicBezTo>
                  <a:cubicBezTo>
                    <a:pt x="4305" y="395790"/>
                    <a:pt x="9288" y="398637"/>
                    <a:pt x="14983" y="398637"/>
                  </a:cubicBezTo>
                  <a:lnTo>
                    <a:pt x="469144" y="398637"/>
                  </a:lnTo>
                  <a:cubicBezTo>
                    <a:pt x="474839" y="398637"/>
                    <a:pt x="479822" y="395790"/>
                    <a:pt x="482669" y="390807"/>
                  </a:cubicBezTo>
                  <a:cubicBezTo>
                    <a:pt x="484805" y="385824"/>
                    <a:pt x="484805" y="380129"/>
                    <a:pt x="481246" y="375858"/>
                  </a:cubicBezTo>
                  <a:close/>
                </a:path>
              </a:pathLst>
            </a:custGeom>
            <a:solidFill>
              <a:schemeClr val="accent6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3" name="Graphic 11" descr="Tent">
            <a:extLst>
              <a:ext uri="{FF2B5EF4-FFF2-40B4-BE49-F238E27FC236}">
                <a16:creationId xmlns:a16="http://schemas.microsoft.com/office/drawing/2014/main" id="{461F93E2-6DF5-4157-A745-7BFD39CA3349}"/>
              </a:ext>
            </a:extLst>
          </p:cNvPr>
          <p:cNvSpPr/>
          <p:nvPr/>
        </p:nvSpPr>
        <p:spPr>
          <a:xfrm>
            <a:off x="5333573" y="2163062"/>
            <a:ext cx="429780" cy="298444"/>
          </a:xfrm>
          <a:custGeom>
            <a:avLst/>
            <a:gdLst>
              <a:gd name="connsiteX0" fmla="*/ 288300 w 573040"/>
              <a:gd name="connsiteY0" fmla="*/ 355926 h 397925"/>
              <a:gd name="connsiteX1" fmla="*/ 288300 w 573040"/>
              <a:gd name="connsiteY1" fmla="*/ 165862 h 397925"/>
              <a:gd name="connsiteX2" fmla="*/ 403620 w 573040"/>
              <a:gd name="connsiteY2" fmla="*/ 355926 h 397925"/>
              <a:gd name="connsiteX3" fmla="*/ 288300 w 573040"/>
              <a:gd name="connsiteY3" fmla="*/ 355926 h 397925"/>
              <a:gd name="connsiteX4" fmla="*/ 62643 w 573040"/>
              <a:gd name="connsiteY4" fmla="*/ 355926 h 397925"/>
              <a:gd name="connsiteX5" fmla="*/ 19932 w 573040"/>
              <a:gd name="connsiteY5" fmla="*/ 313215 h 397925"/>
              <a:gd name="connsiteX6" fmla="*/ 0 w 573040"/>
              <a:gd name="connsiteY6" fmla="*/ 333147 h 397925"/>
              <a:gd name="connsiteX7" fmla="*/ 22067 w 573040"/>
              <a:gd name="connsiteY7" fmla="*/ 355214 h 397925"/>
              <a:gd name="connsiteX8" fmla="*/ 3559 w 573040"/>
              <a:gd name="connsiteY8" fmla="*/ 355214 h 397925"/>
              <a:gd name="connsiteX9" fmla="*/ 3559 w 573040"/>
              <a:gd name="connsiteY9" fmla="*/ 397925 h 397925"/>
              <a:gd name="connsiteX10" fmla="*/ 573041 w 573040"/>
              <a:gd name="connsiteY10" fmla="*/ 397925 h 397925"/>
              <a:gd name="connsiteX11" fmla="*/ 573041 w 573040"/>
              <a:gd name="connsiteY11" fmla="*/ 355214 h 397925"/>
              <a:gd name="connsiteX12" fmla="*/ 546702 w 573040"/>
              <a:gd name="connsiteY12" fmla="*/ 355214 h 397925"/>
              <a:gd name="connsiteX13" fmla="*/ 568770 w 573040"/>
              <a:gd name="connsiteY13" fmla="*/ 333147 h 397925"/>
              <a:gd name="connsiteX14" fmla="*/ 548838 w 573040"/>
              <a:gd name="connsiteY14" fmla="*/ 313215 h 397925"/>
              <a:gd name="connsiteX15" fmla="*/ 506127 w 573040"/>
              <a:gd name="connsiteY15" fmla="*/ 355926 h 397925"/>
              <a:gd name="connsiteX16" fmla="*/ 503991 w 573040"/>
              <a:gd name="connsiteY16" fmla="*/ 355926 h 397925"/>
              <a:gd name="connsiteX17" fmla="*/ 288300 w 573040"/>
              <a:gd name="connsiteY17" fmla="*/ 0 h 397925"/>
              <a:gd name="connsiteX18" fmla="*/ 66202 w 573040"/>
              <a:gd name="connsiteY18" fmla="*/ 355926 h 39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3040" h="397925">
                <a:moveTo>
                  <a:pt x="288300" y="355926"/>
                </a:moveTo>
                <a:lnTo>
                  <a:pt x="288300" y="165862"/>
                </a:lnTo>
                <a:lnTo>
                  <a:pt x="403620" y="355926"/>
                </a:lnTo>
                <a:lnTo>
                  <a:pt x="288300" y="355926"/>
                </a:lnTo>
                <a:close/>
                <a:moveTo>
                  <a:pt x="62643" y="355926"/>
                </a:moveTo>
                <a:lnTo>
                  <a:pt x="19932" y="313215"/>
                </a:lnTo>
                <a:lnTo>
                  <a:pt x="0" y="333147"/>
                </a:lnTo>
                <a:lnTo>
                  <a:pt x="22067" y="355214"/>
                </a:lnTo>
                <a:lnTo>
                  <a:pt x="3559" y="355214"/>
                </a:lnTo>
                <a:lnTo>
                  <a:pt x="3559" y="397925"/>
                </a:lnTo>
                <a:lnTo>
                  <a:pt x="573041" y="397925"/>
                </a:lnTo>
                <a:lnTo>
                  <a:pt x="573041" y="355214"/>
                </a:lnTo>
                <a:lnTo>
                  <a:pt x="546702" y="355214"/>
                </a:lnTo>
                <a:lnTo>
                  <a:pt x="568770" y="333147"/>
                </a:lnTo>
                <a:lnTo>
                  <a:pt x="548838" y="313215"/>
                </a:lnTo>
                <a:lnTo>
                  <a:pt x="506127" y="355926"/>
                </a:lnTo>
                <a:lnTo>
                  <a:pt x="503991" y="355926"/>
                </a:lnTo>
                <a:lnTo>
                  <a:pt x="288300" y="0"/>
                </a:lnTo>
                <a:lnTo>
                  <a:pt x="66202" y="355926"/>
                </a:lnTo>
              </a:path>
            </a:pathLst>
          </a:custGeom>
          <a:solidFill>
            <a:srgbClr val="000000"/>
          </a:solidFill>
          <a:ln w="70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4" name="Graphic 13" descr="Bonfire">
            <a:extLst>
              <a:ext uri="{FF2B5EF4-FFF2-40B4-BE49-F238E27FC236}">
                <a16:creationId xmlns:a16="http://schemas.microsoft.com/office/drawing/2014/main" id="{67DE3570-0FE9-4372-9B23-2CECFBDD9A01}"/>
              </a:ext>
            </a:extLst>
          </p:cNvPr>
          <p:cNvGrpSpPr/>
          <p:nvPr/>
        </p:nvGrpSpPr>
        <p:grpSpPr>
          <a:xfrm>
            <a:off x="6654793" y="2141738"/>
            <a:ext cx="512534" cy="512534"/>
            <a:chOff x="8873058" y="1823945"/>
            <a:chExt cx="683378" cy="683378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1786AD8-F842-4063-AD84-CFB88383813A}"/>
                </a:ext>
              </a:extLst>
            </p:cNvPr>
            <p:cNvSpPr/>
            <p:nvPr/>
          </p:nvSpPr>
          <p:spPr>
            <a:xfrm>
              <a:off x="9084067" y="1867367"/>
              <a:ext cx="263029" cy="385111"/>
            </a:xfrm>
            <a:custGeom>
              <a:avLst/>
              <a:gdLst>
                <a:gd name="connsiteX0" fmla="*/ 247424 w 263029"/>
                <a:gd name="connsiteY0" fmla="*/ 197895 h 385111"/>
                <a:gd name="connsiteX1" fmla="*/ 189052 w 263029"/>
                <a:gd name="connsiteY1" fmla="*/ 249148 h 385111"/>
                <a:gd name="connsiteX2" fmla="*/ 169832 w 263029"/>
                <a:gd name="connsiteY2" fmla="*/ 179387 h 385111"/>
                <a:gd name="connsiteX3" fmla="*/ 109324 w 263029"/>
                <a:gd name="connsiteY3" fmla="*/ 0 h 385111"/>
                <a:gd name="connsiteX4" fmla="*/ 63054 w 263029"/>
                <a:gd name="connsiteY4" fmla="*/ 142370 h 385111"/>
                <a:gd name="connsiteX5" fmla="*/ 9665 w 263029"/>
                <a:gd name="connsiteY5" fmla="*/ 205013 h 385111"/>
                <a:gd name="connsiteX6" fmla="*/ 53800 w 263029"/>
                <a:gd name="connsiteY6" fmla="*/ 359485 h 385111"/>
                <a:gd name="connsiteX7" fmla="*/ 80850 w 263029"/>
                <a:gd name="connsiteY7" fmla="*/ 216403 h 385111"/>
                <a:gd name="connsiteX8" fmla="*/ 98646 w 263029"/>
                <a:gd name="connsiteY8" fmla="*/ 314639 h 385111"/>
                <a:gd name="connsiteX9" fmla="*/ 131392 w 263029"/>
                <a:gd name="connsiteY9" fmla="*/ 385112 h 385111"/>
                <a:gd name="connsiteX10" fmla="*/ 252406 w 263029"/>
                <a:gd name="connsiteY10" fmla="*/ 303961 h 385111"/>
                <a:gd name="connsiteX11" fmla="*/ 247424 w 263029"/>
                <a:gd name="connsiteY11" fmla="*/ 197895 h 38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029" h="385111">
                  <a:moveTo>
                    <a:pt x="247424" y="197895"/>
                  </a:moveTo>
                  <a:cubicBezTo>
                    <a:pt x="255254" y="230640"/>
                    <a:pt x="221797" y="262673"/>
                    <a:pt x="189052" y="249148"/>
                  </a:cubicBezTo>
                  <a:cubicBezTo>
                    <a:pt x="161289" y="239182"/>
                    <a:pt x="150612" y="207149"/>
                    <a:pt x="169832" y="179387"/>
                  </a:cubicBezTo>
                  <a:cubicBezTo>
                    <a:pt x="213255" y="121727"/>
                    <a:pt x="181221" y="31321"/>
                    <a:pt x="109324" y="0"/>
                  </a:cubicBezTo>
                  <a:cubicBezTo>
                    <a:pt x="142069" y="61931"/>
                    <a:pt x="92240" y="118167"/>
                    <a:pt x="63054" y="142370"/>
                  </a:cubicBezTo>
                  <a:cubicBezTo>
                    <a:pt x="34580" y="165862"/>
                    <a:pt x="15360" y="190776"/>
                    <a:pt x="9665" y="205013"/>
                  </a:cubicBezTo>
                  <a:cubicBezTo>
                    <a:pt x="-19521" y="275487"/>
                    <a:pt x="23902" y="343113"/>
                    <a:pt x="53800" y="359485"/>
                  </a:cubicBezTo>
                  <a:cubicBezTo>
                    <a:pt x="40275" y="328876"/>
                    <a:pt x="28173" y="271216"/>
                    <a:pt x="80850" y="216403"/>
                  </a:cubicBezTo>
                  <a:cubicBezTo>
                    <a:pt x="80850" y="216403"/>
                    <a:pt x="65901" y="274775"/>
                    <a:pt x="98646" y="314639"/>
                  </a:cubicBezTo>
                  <a:cubicBezTo>
                    <a:pt x="131392" y="355214"/>
                    <a:pt x="131392" y="385112"/>
                    <a:pt x="131392" y="385112"/>
                  </a:cubicBezTo>
                  <a:cubicBezTo>
                    <a:pt x="182645" y="385112"/>
                    <a:pt x="231763" y="354502"/>
                    <a:pt x="252406" y="303961"/>
                  </a:cubicBezTo>
                  <a:cubicBezTo>
                    <a:pt x="266644" y="273351"/>
                    <a:pt x="268067" y="225657"/>
                    <a:pt x="247424" y="197895"/>
                  </a:cubicBezTo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19B0847-4772-48CB-9E88-0EFAC4A50A40}"/>
                </a:ext>
              </a:extLst>
            </p:cNvPr>
            <p:cNvSpPr/>
            <p:nvPr/>
          </p:nvSpPr>
          <p:spPr>
            <a:xfrm>
              <a:off x="8980325" y="2223370"/>
              <a:ext cx="467141" cy="240452"/>
            </a:xfrm>
            <a:custGeom>
              <a:avLst/>
              <a:gdLst>
                <a:gd name="connsiteX0" fmla="*/ 450825 w 467141"/>
                <a:gd name="connsiteY0" fmla="*/ 165785 h 240452"/>
                <a:gd name="connsiteX1" fmla="*/ 50052 w 467141"/>
                <a:gd name="connsiteY1" fmla="*/ 2059 h 240452"/>
                <a:gd name="connsiteX2" fmla="*/ 10900 w 467141"/>
                <a:gd name="connsiteY2" fmla="*/ 17720 h 240452"/>
                <a:gd name="connsiteX3" fmla="*/ 2358 w 467141"/>
                <a:gd name="connsiteY3" fmla="*/ 37652 h 240452"/>
                <a:gd name="connsiteX4" fmla="*/ 18019 w 467141"/>
                <a:gd name="connsiteY4" fmla="*/ 74668 h 240452"/>
                <a:gd name="connsiteX5" fmla="*/ 130491 w 467141"/>
                <a:gd name="connsiteY5" fmla="*/ 120226 h 240452"/>
                <a:gd name="connsiteX6" fmla="*/ 19442 w 467141"/>
                <a:gd name="connsiteY6" fmla="*/ 165785 h 240452"/>
                <a:gd name="connsiteX7" fmla="*/ 3782 w 467141"/>
                <a:gd name="connsiteY7" fmla="*/ 202801 h 240452"/>
                <a:gd name="connsiteX8" fmla="*/ 12324 w 467141"/>
                <a:gd name="connsiteY8" fmla="*/ 222733 h 240452"/>
                <a:gd name="connsiteX9" fmla="*/ 50052 w 467141"/>
                <a:gd name="connsiteY9" fmla="*/ 238394 h 240452"/>
                <a:gd name="connsiteX10" fmla="*/ 234422 w 467141"/>
                <a:gd name="connsiteY10" fmla="*/ 162937 h 240452"/>
                <a:gd name="connsiteX11" fmla="*/ 418792 w 467141"/>
                <a:gd name="connsiteY11" fmla="*/ 238394 h 240452"/>
                <a:gd name="connsiteX12" fmla="*/ 456520 w 467141"/>
                <a:gd name="connsiteY12" fmla="*/ 222733 h 240452"/>
                <a:gd name="connsiteX13" fmla="*/ 465062 w 467141"/>
                <a:gd name="connsiteY13" fmla="*/ 202801 h 240452"/>
                <a:gd name="connsiteX14" fmla="*/ 450825 w 467141"/>
                <a:gd name="connsiteY14" fmla="*/ 165785 h 240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7141" h="240452">
                  <a:moveTo>
                    <a:pt x="450825" y="165785"/>
                  </a:moveTo>
                  <a:lnTo>
                    <a:pt x="50052" y="2059"/>
                  </a:lnTo>
                  <a:cubicBezTo>
                    <a:pt x="33679" y="-3636"/>
                    <a:pt x="17307" y="2771"/>
                    <a:pt x="10900" y="17720"/>
                  </a:cubicBezTo>
                  <a:lnTo>
                    <a:pt x="2358" y="37652"/>
                  </a:lnTo>
                  <a:cubicBezTo>
                    <a:pt x="-4049" y="51889"/>
                    <a:pt x="3070" y="68973"/>
                    <a:pt x="18019" y="74668"/>
                  </a:cubicBezTo>
                  <a:lnTo>
                    <a:pt x="130491" y="120226"/>
                  </a:lnTo>
                  <a:lnTo>
                    <a:pt x="19442" y="165785"/>
                  </a:lnTo>
                  <a:cubicBezTo>
                    <a:pt x="4494" y="171480"/>
                    <a:pt x="-2625" y="188564"/>
                    <a:pt x="3782" y="202801"/>
                  </a:cubicBezTo>
                  <a:lnTo>
                    <a:pt x="12324" y="222733"/>
                  </a:lnTo>
                  <a:cubicBezTo>
                    <a:pt x="18731" y="236970"/>
                    <a:pt x="35103" y="244089"/>
                    <a:pt x="50052" y="238394"/>
                  </a:cubicBezTo>
                  <a:lnTo>
                    <a:pt x="234422" y="162937"/>
                  </a:lnTo>
                  <a:lnTo>
                    <a:pt x="418792" y="238394"/>
                  </a:lnTo>
                  <a:cubicBezTo>
                    <a:pt x="433740" y="244089"/>
                    <a:pt x="450113" y="237682"/>
                    <a:pt x="456520" y="222733"/>
                  </a:cubicBezTo>
                  <a:lnTo>
                    <a:pt x="465062" y="202801"/>
                  </a:lnTo>
                  <a:cubicBezTo>
                    <a:pt x="470757" y="188564"/>
                    <a:pt x="464350" y="171480"/>
                    <a:pt x="450825" y="165785"/>
                  </a:cubicBezTo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38FA22-C003-4820-B950-99342D19E7E0}"/>
                </a:ext>
              </a:extLst>
            </p:cNvPr>
            <p:cNvSpPr/>
            <p:nvPr/>
          </p:nvSpPr>
          <p:spPr>
            <a:xfrm>
              <a:off x="9253187" y="2223463"/>
              <a:ext cx="195981" cy="105184"/>
            </a:xfrm>
            <a:custGeom>
              <a:avLst/>
              <a:gdLst>
                <a:gd name="connsiteX0" fmla="*/ 177963 w 195981"/>
                <a:gd name="connsiteY0" fmla="*/ 74575 h 105184"/>
                <a:gd name="connsiteX1" fmla="*/ 193624 w 195981"/>
                <a:gd name="connsiteY1" fmla="*/ 37559 h 105184"/>
                <a:gd name="connsiteX2" fmla="*/ 185082 w 195981"/>
                <a:gd name="connsiteY2" fmla="*/ 17627 h 105184"/>
                <a:gd name="connsiteX3" fmla="*/ 147353 w 195981"/>
                <a:gd name="connsiteY3" fmla="*/ 1966 h 105184"/>
                <a:gd name="connsiteX4" fmla="*/ 0 w 195981"/>
                <a:gd name="connsiteY4" fmla="*/ 62473 h 105184"/>
                <a:gd name="connsiteX5" fmla="*/ 103930 w 195981"/>
                <a:gd name="connsiteY5" fmla="*/ 105184 h 105184"/>
                <a:gd name="connsiteX6" fmla="*/ 177963 w 195981"/>
                <a:gd name="connsiteY6" fmla="*/ 74575 h 10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981" h="105184">
                  <a:moveTo>
                    <a:pt x="177963" y="74575"/>
                  </a:moveTo>
                  <a:cubicBezTo>
                    <a:pt x="192912" y="68880"/>
                    <a:pt x="200030" y="51796"/>
                    <a:pt x="193624" y="37559"/>
                  </a:cubicBezTo>
                  <a:lnTo>
                    <a:pt x="185082" y="17627"/>
                  </a:lnTo>
                  <a:cubicBezTo>
                    <a:pt x="178675" y="3390"/>
                    <a:pt x="162302" y="-3729"/>
                    <a:pt x="147353" y="1966"/>
                  </a:cubicBezTo>
                  <a:lnTo>
                    <a:pt x="0" y="62473"/>
                  </a:lnTo>
                  <a:lnTo>
                    <a:pt x="103930" y="105184"/>
                  </a:lnTo>
                  <a:lnTo>
                    <a:pt x="177963" y="74575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8" name="Graphic 12" descr="Picnic table">
            <a:extLst>
              <a:ext uri="{FF2B5EF4-FFF2-40B4-BE49-F238E27FC236}">
                <a16:creationId xmlns:a16="http://schemas.microsoft.com/office/drawing/2014/main" id="{B72678DD-E8A7-49C8-BE6E-7CC05E8D2A5E}"/>
              </a:ext>
            </a:extLst>
          </p:cNvPr>
          <p:cNvSpPr/>
          <p:nvPr/>
        </p:nvSpPr>
        <p:spPr>
          <a:xfrm>
            <a:off x="4509134" y="3449398"/>
            <a:ext cx="469822" cy="299512"/>
          </a:xfrm>
          <a:custGeom>
            <a:avLst/>
            <a:gdLst>
              <a:gd name="connsiteX0" fmla="*/ 291148 w 626429"/>
              <a:gd name="connsiteY0" fmla="*/ 71185 h 399349"/>
              <a:gd name="connsiteX1" fmla="*/ 334570 w 626429"/>
              <a:gd name="connsiteY1" fmla="*/ 71185 h 399349"/>
              <a:gd name="connsiteX2" fmla="*/ 387959 w 626429"/>
              <a:gd name="connsiteY2" fmla="*/ 199319 h 399349"/>
              <a:gd name="connsiteX3" fmla="*/ 238470 w 626429"/>
              <a:gd name="connsiteY3" fmla="*/ 199319 h 399349"/>
              <a:gd name="connsiteX4" fmla="*/ 291148 w 626429"/>
              <a:gd name="connsiteY4" fmla="*/ 71185 h 399349"/>
              <a:gd name="connsiteX5" fmla="*/ 113896 w 626429"/>
              <a:gd name="connsiteY5" fmla="*/ 0 h 399349"/>
              <a:gd name="connsiteX6" fmla="*/ 113896 w 626429"/>
              <a:gd name="connsiteY6" fmla="*/ 71185 h 399349"/>
              <a:gd name="connsiteX7" fmla="*/ 215691 w 626429"/>
              <a:gd name="connsiteY7" fmla="*/ 71185 h 399349"/>
              <a:gd name="connsiteX8" fmla="*/ 162302 w 626429"/>
              <a:gd name="connsiteY8" fmla="*/ 199319 h 399349"/>
              <a:gd name="connsiteX9" fmla="*/ 0 w 626429"/>
              <a:gd name="connsiteY9" fmla="*/ 199319 h 399349"/>
              <a:gd name="connsiteX10" fmla="*/ 0 w 626429"/>
              <a:gd name="connsiteY10" fmla="*/ 242030 h 399349"/>
              <a:gd name="connsiteX11" fmla="*/ 144506 w 626429"/>
              <a:gd name="connsiteY11" fmla="*/ 242030 h 399349"/>
              <a:gd name="connsiteX12" fmla="*/ 79016 w 626429"/>
              <a:gd name="connsiteY12" fmla="*/ 399349 h 399349"/>
              <a:gd name="connsiteX13" fmla="*/ 155184 w 626429"/>
              <a:gd name="connsiteY13" fmla="*/ 399349 h 399349"/>
              <a:gd name="connsiteX14" fmla="*/ 220674 w 626429"/>
              <a:gd name="connsiteY14" fmla="*/ 242030 h 399349"/>
              <a:gd name="connsiteX15" fmla="*/ 405756 w 626429"/>
              <a:gd name="connsiteY15" fmla="*/ 242030 h 399349"/>
              <a:gd name="connsiteX16" fmla="*/ 471246 w 626429"/>
              <a:gd name="connsiteY16" fmla="*/ 399349 h 399349"/>
              <a:gd name="connsiteX17" fmla="*/ 547414 w 626429"/>
              <a:gd name="connsiteY17" fmla="*/ 399349 h 399349"/>
              <a:gd name="connsiteX18" fmla="*/ 481924 w 626429"/>
              <a:gd name="connsiteY18" fmla="*/ 242030 h 399349"/>
              <a:gd name="connsiteX19" fmla="*/ 626430 w 626429"/>
              <a:gd name="connsiteY19" fmla="*/ 242030 h 399349"/>
              <a:gd name="connsiteX20" fmla="*/ 626430 w 626429"/>
              <a:gd name="connsiteY20" fmla="*/ 199319 h 399349"/>
              <a:gd name="connsiteX21" fmla="*/ 464128 w 626429"/>
              <a:gd name="connsiteY21" fmla="*/ 199319 h 399349"/>
              <a:gd name="connsiteX22" fmla="*/ 410739 w 626429"/>
              <a:gd name="connsiteY22" fmla="*/ 71185 h 399349"/>
              <a:gd name="connsiteX23" fmla="*/ 512534 w 626429"/>
              <a:gd name="connsiteY23" fmla="*/ 71185 h 399349"/>
              <a:gd name="connsiteX24" fmla="*/ 512534 w 626429"/>
              <a:gd name="connsiteY24" fmla="*/ 0 h 399349"/>
              <a:gd name="connsiteX25" fmla="*/ 113896 w 626429"/>
              <a:gd name="connsiteY25" fmla="*/ 0 h 39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26429" h="399349">
                <a:moveTo>
                  <a:pt x="291148" y="71185"/>
                </a:moveTo>
                <a:lnTo>
                  <a:pt x="334570" y="71185"/>
                </a:lnTo>
                <a:lnTo>
                  <a:pt x="387959" y="199319"/>
                </a:lnTo>
                <a:lnTo>
                  <a:pt x="238470" y="199319"/>
                </a:lnTo>
                <a:lnTo>
                  <a:pt x="291148" y="71185"/>
                </a:lnTo>
                <a:close/>
                <a:moveTo>
                  <a:pt x="113896" y="0"/>
                </a:moveTo>
                <a:lnTo>
                  <a:pt x="113896" y="71185"/>
                </a:lnTo>
                <a:lnTo>
                  <a:pt x="215691" y="71185"/>
                </a:lnTo>
                <a:lnTo>
                  <a:pt x="162302" y="199319"/>
                </a:lnTo>
                <a:lnTo>
                  <a:pt x="0" y="199319"/>
                </a:lnTo>
                <a:lnTo>
                  <a:pt x="0" y="242030"/>
                </a:lnTo>
                <a:lnTo>
                  <a:pt x="144506" y="242030"/>
                </a:lnTo>
                <a:lnTo>
                  <a:pt x="79016" y="399349"/>
                </a:lnTo>
                <a:lnTo>
                  <a:pt x="155184" y="399349"/>
                </a:lnTo>
                <a:lnTo>
                  <a:pt x="220674" y="242030"/>
                </a:lnTo>
                <a:lnTo>
                  <a:pt x="405756" y="242030"/>
                </a:lnTo>
                <a:lnTo>
                  <a:pt x="471246" y="399349"/>
                </a:lnTo>
                <a:lnTo>
                  <a:pt x="547414" y="399349"/>
                </a:lnTo>
                <a:lnTo>
                  <a:pt x="481924" y="242030"/>
                </a:lnTo>
                <a:lnTo>
                  <a:pt x="626430" y="242030"/>
                </a:lnTo>
                <a:lnTo>
                  <a:pt x="626430" y="199319"/>
                </a:lnTo>
                <a:lnTo>
                  <a:pt x="464128" y="199319"/>
                </a:lnTo>
                <a:lnTo>
                  <a:pt x="410739" y="71185"/>
                </a:lnTo>
                <a:lnTo>
                  <a:pt x="512534" y="71185"/>
                </a:lnTo>
                <a:lnTo>
                  <a:pt x="512534" y="0"/>
                </a:lnTo>
                <a:lnTo>
                  <a:pt x="113896" y="0"/>
                </a:lnTo>
                <a:close/>
              </a:path>
            </a:pathLst>
          </a:custGeom>
          <a:solidFill>
            <a:srgbClr val="000000"/>
          </a:solidFill>
          <a:ln w="70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1" name="Graphic 9" descr="Hike">
            <a:extLst>
              <a:ext uri="{FF2B5EF4-FFF2-40B4-BE49-F238E27FC236}">
                <a16:creationId xmlns:a16="http://schemas.microsoft.com/office/drawing/2014/main" id="{F8759416-F7D4-45DC-9574-18C94247F91A}"/>
              </a:ext>
            </a:extLst>
          </p:cNvPr>
          <p:cNvGrpSpPr/>
          <p:nvPr/>
        </p:nvGrpSpPr>
        <p:grpSpPr>
          <a:xfrm>
            <a:off x="2935606" y="3890225"/>
            <a:ext cx="512534" cy="512534"/>
            <a:chOff x="3713699" y="4090812"/>
            <a:chExt cx="683378" cy="683378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DC334F4-B992-4F80-A962-4C8A0F5E7F5E}"/>
                </a:ext>
              </a:extLst>
            </p:cNvPr>
            <p:cNvSpPr/>
            <p:nvPr/>
          </p:nvSpPr>
          <p:spPr>
            <a:xfrm>
              <a:off x="4034032" y="4126404"/>
              <a:ext cx="113896" cy="113896"/>
            </a:xfrm>
            <a:custGeom>
              <a:avLst/>
              <a:gdLst>
                <a:gd name="connsiteX0" fmla="*/ 113896 w 113896"/>
                <a:gd name="connsiteY0" fmla="*/ 56948 h 113896"/>
                <a:gd name="connsiteX1" fmla="*/ 56948 w 113896"/>
                <a:gd name="connsiteY1" fmla="*/ 113896 h 113896"/>
                <a:gd name="connsiteX2" fmla="*/ 0 w 113896"/>
                <a:gd name="connsiteY2" fmla="*/ 56948 h 113896"/>
                <a:gd name="connsiteX3" fmla="*/ 56948 w 113896"/>
                <a:gd name="connsiteY3" fmla="*/ 0 h 113896"/>
                <a:gd name="connsiteX4" fmla="*/ 113896 w 113896"/>
                <a:gd name="connsiteY4" fmla="*/ 56948 h 113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896" h="113896">
                  <a:moveTo>
                    <a:pt x="113896" y="56948"/>
                  </a:moveTo>
                  <a:cubicBezTo>
                    <a:pt x="113896" y="88400"/>
                    <a:pt x="88400" y="113896"/>
                    <a:pt x="56948" y="113896"/>
                  </a:cubicBezTo>
                  <a:cubicBezTo>
                    <a:pt x="25497" y="113896"/>
                    <a:pt x="0" y="88400"/>
                    <a:pt x="0" y="56948"/>
                  </a:cubicBezTo>
                  <a:cubicBezTo>
                    <a:pt x="0" y="25497"/>
                    <a:pt x="25497" y="0"/>
                    <a:pt x="56948" y="0"/>
                  </a:cubicBezTo>
                  <a:cubicBezTo>
                    <a:pt x="88400" y="0"/>
                    <a:pt x="113896" y="25497"/>
                    <a:pt x="113896" y="5694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DC83C9-51D3-405F-9FF6-886F1037D941}"/>
                </a:ext>
              </a:extLst>
            </p:cNvPr>
            <p:cNvSpPr/>
            <p:nvPr/>
          </p:nvSpPr>
          <p:spPr>
            <a:xfrm>
              <a:off x="3855875" y="4254537"/>
              <a:ext cx="398865" cy="484906"/>
            </a:xfrm>
            <a:custGeom>
              <a:avLst/>
              <a:gdLst>
                <a:gd name="connsiteX0" fmla="*/ 225851 w 398865"/>
                <a:gd name="connsiteY0" fmla="*/ 225657 h 484906"/>
                <a:gd name="connsiteX1" fmla="*/ 245071 w 398865"/>
                <a:gd name="connsiteY1" fmla="*/ 129557 h 484906"/>
                <a:gd name="connsiteX2" fmla="*/ 258597 w 398865"/>
                <a:gd name="connsiteY2" fmla="*/ 160879 h 484906"/>
                <a:gd name="connsiteX3" fmla="*/ 275681 w 398865"/>
                <a:gd name="connsiteY3" fmla="*/ 176539 h 484906"/>
                <a:gd name="connsiteX4" fmla="*/ 334765 w 398865"/>
                <a:gd name="connsiteY4" fmla="*/ 196471 h 484906"/>
                <a:gd name="connsiteX5" fmla="*/ 279952 w 398865"/>
                <a:gd name="connsiteY5" fmla="*/ 265521 h 484906"/>
                <a:gd name="connsiteX6" fmla="*/ 225851 w 398865"/>
                <a:gd name="connsiteY6" fmla="*/ 225657 h 484906"/>
                <a:gd name="connsiteX7" fmla="*/ 379612 w 398865"/>
                <a:gd name="connsiteY7" fmla="*/ 150913 h 484906"/>
                <a:gd name="connsiteX8" fmla="*/ 306291 w 398865"/>
                <a:gd name="connsiteY8" fmla="*/ 126710 h 484906"/>
                <a:gd name="connsiteX9" fmla="*/ 264291 w 398865"/>
                <a:gd name="connsiteY9" fmla="*/ 29898 h 484906"/>
                <a:gd name="connsiteX10" fmla="*/ 214462 w 398865"/>
                <a:gd name="connsiteY10" fmla="*/ 0 h 484906"/>
                <a:gd name="connsiteX11" fmla="*/ 190259 w 398865"/>
                <a:gd name="connsiteY11" fmla="*/ 5695 h 484906"/>
                <a:gd name="connsiteX12" fmla="*/ 160361 w 398865"/>
                <a:gd name="connsiteY12" fmla="*/ 41287 h 484906"/>
                <a:gd name="connsiteX13" fmla="*/ 144700 w 398865"/>
                <a:gd name="connsiteY13" fmla="*/ 116744 h 484906"/>
                <a:gd name="connsiteX14" fmla="*/ 102701 w 398865"/>
                <a:gd name="connsiteY14" fmla="*/ 321757 h 484906"/>
                <a:gd name="connsiteX15" fmla="*/ 6601 w 398865"/>
                <a:gd name="connsiteY15" fmla="*/ 437789 h 484906"/>
                <a:gd name="connsiteX16" fmla="*/ 10160 w 398865"/>
                <a:gd name="connsiteY16" fmla="*/ 477653 h 484906"/>
                <a:gd name="connsiteX17" fmla="*/ 27957 w 398865"/>
                <a:gd name="connsiteY17" fmla="*/ 484059 h 484906"/>
                <a:gd name="connsiteX18" fmla="*/ 50024 w 398865"/>
                <a:gd name="connsiteY18" fmla="*/ 473382 h 484906"/>
                <a:gd name="connsiteX19" fmla="*/ 149683 w 398865"/>
                <a:gd name="connsiteY19" fmla="*/ 352367 h 484906"/>
                <a:gd name="connsiteX20" fmla="*/ 155378 w 398865"/>
                <a:gd name="connsiteY20" fmla="*/ 340265 h 484906"/>
                <a:gd name="connsiteX21" fmla="*/ 172463 w 398865"/>
                <a:gd name="connsiteY21" fmla="*/ 257690 h 484906"/>
                <a:gd name="connsiteX22" fmla="*/ 244360 w 398865"/>
                <a:gd name="connsiteY22" fmla="*/ 309656 h 484906"/>
                <a:gd name="connsiteX23" fmla="*/ 124057 w 398865"/>
                <a:gd name="connsiteY23" fmla="*/ 461280 h 484906"/>
                <a:gd name="connsiteX24" fmla="*/ 121921 w 398865"/>
                <a:gd name="connsiteY24" fmla="*/ 475517 h 484906"/>
                <a:gd name="connsiteX25" fmla="*/ 133311 w 398865"/>
                <a:gd name="connsiteY25" fmla="*/ 484771 h 484906"/>
                <a:gd name="connsiteX26" fmla="*/ 146836 w 398865"/>
                <a:gd name="connsiteY26" fmla="*/ 479076 h 484906"/>
                <a:gd name="connsiteX27" fmla="*/ 249343 w 398865"/>
                <a:gd name="connsiteY27" fmla="*/ 349519 h 484906"/>
                <a:gd name="connsiteX28" fmla="*/ 249343 w 398865"/>
                <a:gd name="connsiteY28" fmla="*/ 454874 h 484906"/>
                <a:gd name="connsiteX29" fmla="*/ 274969 w 398865"/>
                <a:gd name="connsiteY29" fmla="*/ 484771 h 484906"/>
                <a:gd name="connsiteX30" fmla="*/ 297037 w 398865"/>
                <a:gd name="connsiteY30" fmla="*/ 477653 h 484906"/>
                <a:gd name="connsiteX31" fmla="*/ 306291 w 398865"/>
                <a:gd name="connsiteY31" fmla="*/ 456297 h 484906"/>
                <a:gd name="connsiteX32" fmla="*/ 306291 w 398865"/>
                <a:gd name="connsiteY32" fmla="*/ 298978 h 484906"/>
                <a:gd name="connsiteX33" fmla="*/ 301308 w 398865"/>
                <a:gd name="connsiteY33" fmla="*/ 283317 h 484906"/>
                <a:gd name="connsiteX34" fmla="*/ 363239 w 398865"/>
                <a:gd name="connsiteY34" fmla="*/ 205725 h 484906"/>
                <a:gd name="connsiteX35" fmla="*/ 370357 w 398865"/>
                <a:gd name="connsiteY35" fmla="*/ 206437 h 484906"/>
                <a:gd name="connsiteX36" fmla="*/ 397408 w 398865"/>
                <a:gd name="connsiteY36" fmla="*/ 187217 h 484906"/>
                <a:gd name="connsiteX37" fmla="*/ 395984 w 398865"/>
                <a:gd name="connsiteY37" fmla="*/ 165150 h 484906"/>
                <a:gd name="connsiteX38" fmla="*/ 379612 w 398865"/>
                <a:gd name="connsiteY38" fmla="*/ 150913 h 48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98865" h="484906">
                  <a:moveTo>
                    <a:pt x="225851" y="225657"/>
                  </a:moveTo>
                  <a:lnTo>
                    <a:pt x="245071" y="129557"/>
                  </a:lnTo>
                  <a:lnTo>
                    <a:pt x="258597" y="160879"/>
                  </a:lnTo>
                  <a:cubicBezTo>
                    <a:pt x="262156" y="167997"/>
                    <a:pt x="267851" y="173692"/>
                    <a:pt x="275681" y="176539"/>
                  </a:cubicBezTo>
                  <a:lnTo>
                    <a:pt x="334765" y="196471"/>
                  </a:lnTo>
                  <a:lnTo>
                    <a:pt x="279952" y="265521"/>
                  </a:lnTo>
                  <a:lnTo>
                    <a:pt x="225851" y="225657"/>
                  </a:lnTo>
                  <a:close/>
                  <a:moveTo>
                    <a:pt x="379612" y="150913"/>
                  </a:moveTo>
                  <a:lnTo>
                    <a:pt x="306291" y="126710"/>
                  </a:lnTo>
                  <a:cubicBezTo>
                    <a:pt x="306291" y="126710"/>
                    <a:pt x="265715" y="32745"/>
                    <a:pt x="264291" y="29898"/>
                  </a:cubicBezTo>
                  <a:cubicBezTo>
                    <a:pt x="254326" y="11390"/>
                    <a:pt x="235106" y="0"/>
                    <a:pt x="214462" y="0"/>
                  </a:cubicBezTo>
                  <a:cubicBezTo>
                    <a:pt x="205920" y="0"/>
                    <a:pt x="198089" y="2136"/>
                    <a:pt x="190259" y="5695"/>
                  </a:cubicBezTo>
                  <a:cubicBezTo>
                    <a:pt x="174598" y="12101"/>
                    <a:pt x="163208" y="24915"/>
                    <a:pt x="160361" y="41287"/>
                  </a:cubicBezTo>
                  <a:lnTo>
                    <a:pt x="144700" y="116744"/>
                  </a:lnTo>
                  <a:lnTo>
                    <a:pt x="102701" y="321757"/>
                  </a:lnTo>
                  <a:lnTo>
                    <a:pt x="6601" y="437789"/>
                  </a:lnTo>
                  <a:cubicBezTo>
                    <a:pt x="-3365" y="449891"/>
                    <a:pt x="-1941" y="467687"/>
                    <a:pt x="10160" y="477653"/>
                  </a:cubicBezTo>
                  <a:cubicBezTo>
                    <a:pt x="15143" y="481924"/>
                    <a:pt x="21550" y="484059"/>
                    <a:pt x="27957" y="484059"/>
                  </a:cubicBezTo>
                  <a:cubicBezTo>
                    <a:pt x="36499" y="484059"/>
                    <a:pt x="44329" y="480500"/>
                    <a:pt x="50024" y="473382"/>
                  </a:cubicBezTo>
                  <a:lnTo>
                    <a:pt x="149683" y="352367"/>
                  </a:lnTo>
                  <a:cubicBezTo>
                    <a:pt x="152531" y="348808"/>
                    <a:pt x="154666" y="344536"/>
                    <a:pt x="155378" y="340265"/>
                  </a:cubicBezTo>
                  <a:lnTo>
                    <a:pt x="172463" y="257690"/>
                  </a:lnTo>
                  <a:lnTo>
                    <a:pt x="244360" y="309656"/>
                  </a:lnTo>
                  <a:lnTo>
                    <a:pt x="124057" y="461280"/>
                  </a:lnTo>
                  <a:cubicBezTo>
                    <a:pt x="120497" y="465551"/>
                    <a:pt x="119785" y="470534"/>
                    <a:pt x="121921" y="475517"/>
                  </a:cubicBezTo>
                  <a:cubicBezTo>
                    <a:pt x="124057" y="480500"/>
                    <a:pt x="128328" y="484059"/>
                    <a:pt x="133311" y="484771"/>
                  </a:cubicBezTo>
                  <a:cubicBezTo>
                    <a:pt x="138294" y="485483"/>
                    <a:pt x="143277" y="483348"/>
                    <a:pt x="146836" y="479076"/>
                  </a:cubicBezTo>
                  <a:lnTo>
                    <a:pt x="249343" y="349519"/>
                  </a:lnTo>
                  <a:lnTo>
                    <a:pt x="249343" y="454874"/>
                  </a:lnTo>
                  <a:cubicBezTo>
                    <a:pt x="249343" y="469822"/>
                    <a:pt x="260020" y="482636"/>
                    <a:pt x="274969" y="484771"/>
                  </a:cubicBezTo>
                  <a:cubicBezTo>
                    <a:pt x="282800" y="485483"/>
                    <a:pt x="291342" y="482636"/>
                    <a:pt x="297037" y="477653"/>
                  </a:cubicBezTo>
                  <a:cubicBezTo>
                    <a:pt x="302731" y="471958"/>
                    <a:pt x="306291" y="464839"/>
                    <a:pt x="306291" y="456297"/>
                  </a:cubicBezTo>
                  <a:lnTo>
                    <a:pt x="306291" y="298978"/>
                  </a:lnTo>
                  <a:cubicBezTo>
                    <a:pt x="306291" y="293283"/>
                    <a:pt x="304867" y="288300"/>
                    <a:pt x="301308" y="283317"/>
                  </a:cubicBezTo>
                  <a:lnTo>
                    <a:pt x="363239" y="205725"/>
                  </a:lnTo>
                  <a:cubicBezTo>
                    <a:pt x="365374" y="206437"/>
                    <a:pt x="368222" y="206437"/>
                    <a:pt x="370357" y="206437"/>
                  </a:cubicBezTo>
                  <a:cubicBezTo>
                    <a:pt x="382459" y="206437"/>
                    <a:pt x="393137" y="198607"/>
                    <a:pt x="397408" y="187217"/>
                  </a:cubicBezTo>
                  <a:cubicBezTo>
                    <a:pt x="399543" y="180099"/>
                    <a:pt x="399543" y="172268"/>
                    <a:pt x="395984" y="165150"/>
                  </a:cubicBezTo>
                  <a:cubicBezTo>
                    <a:pt x="392425" y="158743"/>
                    <a:pt x="386730" y="153048"/>
                    <a:pt x="379612" y="150913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56F45F3-E3B7-4377-91E2-6A1BF636ECE7}"/>
                </a:ext>
              </a:extLst>
            </p:cNvPr>
            <p:cNvSpPr/>
            <p:nvPr/>
          </p:nvSpPr>
          <p:spPr>
            <a:xfrm>
              <a:off x="3865401" y="4183036"/>
              <a:ext cx="134641" cy="280786"/>
            </a:xfrm>
            <a:custGeom>
              <a:avLst/>
              <a:gdLst>
                <a:gd name="connsiteX0" fmla="*/ 71108 w 134641"/>
                <a:gd name="connsiteY0" fmla="*/ 47299 h 280786"/>
                <a:gd name="connsiteX1" fmla="*/ 87480 w 134641"/>
                <a:gd name="connsiteY1" fmla="*/ 35909 h 280786"/>
                <a:gd name="connsiteX2" fmla="*/ 98870 w 134641"/>
                <a:gd name="connsiteY2" fmla="*/ 52282 h 280786"/>
                <a:gd name="connsiteX3" fmla="*/ 82497 w 134641"/>
                <a:gd name="connsiteY3" fmla="*/ 63671 h 280786"/>
                <a:gd name="connsiteX4" fmla="*/ 71108 w 134641"/>
                <a:gd name="connsiteY4" fmla="*/ 47299 h 280786"/>
                <a:gd name="connsiteX5" fmla="*/ 133751 w 134641"/>
                <a:gd name="connsiteY5" fmla="*/ 58688 h 280786"/>
                <a:gd name="connsiteX6" fmla="*/ 105988 w 134641"/>
                <a:gd name="connsiteY6" fmla="*/ 4587 h 280786"/>
                <a:gd name="connsiteX7" fmla="*/ 46193 w 134641"/>
                <a:gd name="connsiteY7" fmla="*/ 17401 h 280786"/>
                <a:gd name="connsiteX8" fmla="*/ 43345 w 134641"/>
                <a:gd name="connsiteY8" fmla="*/ 77908 h 280786"/>
                <a:gd name="connsiteX9" fmla="*/ 27685 w 134641"/>
                <a:gd name="connsiteY9" fmla="*/ 89298 h 280786"/>
                <a:gd name="connsiteX10" fmla="*/ 1346 w 134641"/>
                <a:gd name="connsiteY10" fmla="*/ 220279 h 280786"/>
                <a:gd name="connsiteX11" fmla="*/ 11312 w 134641"/>
                <a:gd name="connsiteY11" fmla="*/ 262278 h 280786"/>
                <a:gd name="connsiteX12" fmla="*/ 49752 w 134641"/>
                <a:gd name="connsiteY12" fmla="*/ 280786 h 280786"/>
                <a:gd name="connsiteX13" fmla="*/ 98158 w 134641"/>
                <a:gd name="connsiteY13" fmla="*/ 238787 h 280786"/>
                <a:gd name="connsiteX14" fmla="*/ 124496 w 134641"/>
                <a:gd name="connsiteY14" fmla="*/ 107806 h 280786"/>
                <a:gd name="connsiteX15" fmla="*/ 122361 w 134641"/>
                <a:gd name="connsiteY15" fmla="*/ 97128 h 280786"/>
                <a:gd name="connsiteX16" fmla="*/ 113819 w 134641"/>
                <a:gd name="connsiteY16" fmla="*/ 90722 h 280786"/>
                <a:gd name="connsiteX17" fmla="*/ 112395 w 134641"/>
                <a:gd name="connsiteY17" fmla="*/ 90722 h 280786"/>
                <a:gd name="connsiteX18" fmla="*/ 133751 w 134641"/>
                <a:gd name="connsiteY18" fmla="*/ 58688 h 280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4641" h="280786">
                  <a:moveTo>
                    <a:pt x="71108" y="47299"/>
                  </a:moveTo>
                  <a:cubicBezTo>
                    <a:pt x="72531" y="39468"/>
                    <a:pt x="80362" y="34485"/>
                    <a:pt x="87480" y="35909"/>
                  </a:cubicBezTo>
                  <a:cubicBezTo>
                    <a:pt x="95311" y="37333"/>
                    <a:pt x="100294" y="45163"/>
                    <a:pt x="98870" y="52282"/>
                  </a:cubicBezTo>
                  <a:cubicBezTo>
                    <a:pt x="97446" y="60112"/>
                    <a:pt x="89616" y="65095"/>
                    <a:pt x="82497" y="63671"/>
                  </a:cubicBezTo>
                  <a:cubicBezTo>
                    <a:pt x="74667" y="62248"/>
                    <a:pt x="69684" y="54417"/>
                    <a:pt x="71108" y="47299"/>
                  </a:cubicBezTo>
                  <a:close/>
                  <a:moveTo>
                    <a:pt x="133751" y="58688"/>
                  </a:moveTo>
                  <a:cubicBezTo>
                    <a:pt x="138022" y="36621"/>
                    <a:pt x="126632" y="13842"/>
                    <a:pt x="105988" y="4587"/>
                  </a:cubicBezTo>
                  <a:cubicBezTo>
                    <a:pt x="85345" y="-4667"/>
                    <a:pt x="61142" y="316"/>
                    <a:pt x="46193" y="17401"/>
                  </a:cubicBezTo>
                  <a:cubicBezTo>
                    <a:pt x="31244" y="34485"/>
                    <a:pt x="30532" y="59400"/>
                    <a:pt x="43345" y="77908"/>
                  </a:cubicBezTo>
                  <a:cubicBezTo>
                    <a:pt x="36227" y="76485"/>
                    <a:pt x="29108" y="81468"/>
                    <a:pt x="27685" y="89298"/>
                  </a:cubicBezTo>
                  <a:lnTo>
                    <a:pt x="1346" y="220279"/>
                  </a:lnTo>
                  <a:cubicBezTo>
                    <a:pt x="-2213" y="235228"/>
                    <a:pt x="1346" y="250176"/>
                    <a:pt x="11312" y="262278"/>
                  </a:cubicBezTo>
                  <a:cubicBezTo>
                    <a:pt x="20566" y="274379"/>
                    <a:pt x="34803" y="280786"/>
                    <a:pt x="49752" y="280786"/>
                  </a:cubicBezTo>
                  <a:cubicBezTo>
                    <a:pt x="73955" y="280074"/>
                    <a:pt x="93887" y="262278"/>
                    <a:pt x="98158" y="238787"/>
                  </a:cubicBezTo>
                  <a:lnTo>
                    <a:pt x="124496" y="107806"/>
                  </a:lnTo>
                  <a:cubicBezTo>
                    <a:pt x="125208" y="104247"/>
                    <a:pt x="124496" y="100688"/>
                    <a:pt x="122361" y="97128"/>
                  </a:cubicBezTo>
                  <a:cubicBezTo>
                    <a:pt x="120225" y="94281"/>
                    <a:pt x="117378" y="92145"/>
                    <a:pt x="113819" y="90722"/>
                  </a:cubicBezTo>
                  <a:lnTo>
                    <a:pt x="112395" y="90722"/>
                  </a:lnTo>
                  <a:cubicBezTo>
                    <a:pt x="123785" y="84315"/>
                    <a:pt x="131615" y="72213"/>
                    <a:pt x="133751" y="5868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CF76ED7-1E68-4882-A7FA-18808322E70E}"/>
              </a:ext>
            </a:extLst>
          </p:cNvPr>
          <p:cNvGrpSpPr/>
          <p:nvPr/>
        </p:nvGrpSpPr>
        <p:grpSpPr>
          <a:xfrm>
            <a:off x="7142132" y="3053031"/>
            <a:ext cx="1752165" cy="1391757"/>
            <a:chOff x="6974393" y="2966533"/>
            <a:chExt cx="2194560" cy="139175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849C1FF-80F7-4936-BA89-757D6DE32D3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9DAF5D-51DC-4746-92DB-985B6D7FD937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25747D2-4103-4EB4-A4E6-38A22FCBF3AA}"/>
              </a:ext>
            </a:extLst>
          </p:cNvPr>
          <p:cNvGrpSpPr/>
          <p:nvPr/>
        </p:nvGrpSpPr>
        <p:grpSpPr>
          <a:xfrm>
            <a:off x="5637963" y="4703117"/>
            <a:ext cx="2194560" cy="1237866"/>
            <a:chOff x="6691483" y="4621698"/>
            <a:chExt cx="2194560" cy="12378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398A505-4BA7-4E3C-AF78-C13EB4689F1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C3EDCE4-CD2D-4E6E-8A9E-D5C60D3432C6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C7B7218-6603-47D3-96C3-6777ADAB27A8}"/>
              </a:ext>
            </a:extLst>
          </p:cNvPr>
          <p:cNvGrpSpPr/>
          <p:nvPr/>
        </p:nvGrpSpPr>
        <p:grpSpPr>
          <a:xfrm>
            <a:off x="3756121" y="875878"/>
            <a:ext cx="3329478" cy="930093"/>
            <a:chOff x="249702" y="2966531"/>
            <a:chExt cx="2194560" cy="93009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1446E7E-4CE8-43E8-B39E-A308E749602C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08AB3FB-8E27-474F-917A-A0EE8A676E6B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DABCE4F-B2B1-405F-B2F3-06C59ABED64C}"/>
              </a:ext>
            </a:extLst>
          </p:cNvPr>
          <p:cNvGrpSpPr/>
          <p:nvPr/>
        </p:nvGrpSpPr>
        <p:grpSpPr>
          <a:xfrm>
            <a:off x="2530704" y="4871245"/>
            <a:ext cx="2194560" cy="1237866"/>
            <a:chOff x="249702" y="4621698"/>
            <a:chExt cx="2194560" cy="12378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8D854EB-EE98-4746-A94D-93138B25BCF2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662BA85-B8C2-4967-B03E-837C72BB59D7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30937E0-E291-4C0C-A397-6D412EBF3933}"/>
              </a:ext>
            </a:extLst>
          </p:cNvPr>
          <p:cNvGrpSpPr/>
          <p:nvPr/>
        </p:nvGrpSpPr>
        <p:grpSpPr>
          <a:xfrm>
            <a:off x="255548" y="1693785"/>
            <a:ext cx="2194560" cy="1237867"/>
            <a:chOff x="255548" y="1465256"/>
            <a:chExt cx="2194560" cy="123786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103572B-2501-49AB-ADFE-CFD63C5AFB0C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D3764E1-981B-4F40-BC42-646FD3869257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9D945F-EF28-43DE-BA9B-617BF579852E}"/>
              </a:ext>
            </a:extLst>
          </p:cNvPr>
          <p:cNvGrpSpPr/>
          <p:nvPr/>
        </p:nvGrpSpPr>
        <p:grpSpPr>
          <a:xfrm>
            <a:off x="1665835" y="1906831"/>
            <a:ext cx="5812331" cy="2877397"/>
            <a:chOff x="54038500" y="19761200"/>
            <a:chExt cx="7749775" cy="383652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3E5B426-E84E-4592-BB0E-EB82D5E2E888}"/>
                </a:ext>
              </a:extLst>
            </p:cNvPr>
            <p:cNvSpPr/>
            <p:nvPr/>
          </p:nvSpPr>
          <p:spPr>
            <a:xfrm>
              <a:off x="56654699" y="21780499"/>
              <a:ext cx="7623" cy="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14394" y="10800"/>
                    <a:pt x="7206" y="21600"/>
                    <a:pt x="0" y="21600"/>
                  </a:cubicBezTo>
                  <a:cubicBezTo>
                    <a:pt x="0" y="21600"/>
                    <a:pt x="14412" y="10800"/>
                    <a:pt x="21600" y="0"/>
                  </a:cubicBezTo>
                  <a:close/>
                </a:path>
              </a:pathLst>
            </a:custGeom>
            <a:solidFill>
              <a:srgbClr val="46B4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1A340B6-7E9E-4132-9879-A510A26886E3}"/>
                </a:ext>
              </a:extLst>
            </p:cNvPr>
            <p:cNvSpPr/>
            <p:nvPr/>
          </p:nvSpPr>
          <p:spPr>
            <a:xfrm>
              <a:off x="56972199" y="19888200"/>
              <a:ext cx="2842265" cy="190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25" y="14856"/>
                  </a:moveTo>
                  <a:cubicBezTo>
                    <a:pt x="17411" y="14064"/>
                    <a:pt x="18347" y="12263"/>
                    <a:pt x="19062" y="10159"/>
                  </a:cubicBezTo>
                  <a:cubicBezTo>
                    <a:pt x="19197" y="9755"/>
                    <a:pt x="19322" y="9352"/>
                    <a:pt x="19448" y="8948"/>
                  </a:cubicBezTo>
                  <a:cubicBezTo>
                    <a:pt x="19477" y="8847"/>
                    <a:pt x="19506" y="8747"/>
                    <a:pt x="19535" y="8646"/>
                  </a:cubicBezTo>
                  <a:cubicBezTo>
                    <a:pt x="19544" y="8603"/>
                    <a:pt x="19564" y="8559"/>
                    <a:pt x="19573" y="8516"/>
                  </a:cubicBezTo>
                  <a:cubicBezTo>
                    <a:pt x="19573" y="8502"/>
                    <a:pt x="19573" y="8502"/>
                    <a:pt x="19583" y="8487"/>
                  </a:cubicBezTo>
                  <a:cubicBezTo>
                    <a:pt x="19641" y="8286"/>
                    <a:pt x="19689" y="8098"/>
                    <a:pt x="19747" y="7896"/>
                  </a:cubicBezTo>
                  <a:cubicBezTo>
                    <a:pt x="19969" y="7075"/>
                    <a:pt x="20181" y="6239"/>
                    <a:pt x="20403" y="5418"/>
                  </a:cubicBezTo>
                  <a:cubicBezTo>
                    <a:pt x="20741" y="4179"/>
                    <a:pt x="21127" y="2925"/>
                    <a:pt x="21600" y="1758"/>
                  </a:cubicBezTo>
                  <a:cubicBezTo>
                    <a:pt x="17595" y="1268"/>
                    <a:pt x="13184" y="317"/>
                    <a:pt x="8831" y="0"/>
                  </a:cubicBezTo>
                  <a:cubicBezTo>
                    <a:pt x="8667" y="72"/>
                    <a:pt x="8503" y="159"/>
                    <a:pt x="8339" y="245"/>
                  </a:cubicBezTo>
                  <a:cubicBezTo>
                    <a:pt x="8329" y="245"/>
                    <a:pt x="8291" y="274"/>
                    <a:pt x="8262" y="288"/>
                  </a:cubicBezTo>
                  <a:cubicBezTo>
                    <a:pt x="8223" y="317"/>
                    <a:pt x="8175" y="346"/>
                    <a:pt x="8136" y="375"/>
                  </a:cubicBezTo>
                  <a:cubicBezTo>
                    <a:pt x="8049" y="432"/>
                    <a:pt x="7963" y="504"/>
                    <a:pt x="7876" y="562"/>
                  </a:cubicBezTo>
                  <a:cubicBezTo>
                    <a:pt x="7480" y="865"/>
                    <a:pt x="7113" y="1210"/>
                    <a:pt x="6756" y="1599"/>
                  </a:cubicBezTo>
                  <a:cubicBezTo>
                    <a:pt x="6737" y="1614"/>
                    <a:pt x="6727" y="1643"/>
                    <a:pt x="6708" y="1657"/>
                  </a:cubicBezTo>
                  <a:cubicBezTo>
                    <a:pt x="6679" y="1700"/>
                    <a:pt x="6650" y="1729"/>
                    <a:pt x="6611" y="1772"/>
                  </a:cubicBezTo>
                  <a:cubicBezTo>
                    <a:pt x="6524" y="1888"/>
                    <a:pt x="6438" y="1989"/>
                    <a:pt x="6351" y="2104"/>
                  </a:cubicBezTo>
                  <a:cubicBezTo>
                    <a:pt x="6187" y="2320"/>
                    <a:pt x="6032" y="2536"/>
                    <a:pt x="5887" y="2767"/>
                  </a:cubicBezTo>
                  <a:cubicBezTo>
                    <a:pt x="5752" y="2983"/>
                    <a:pt x="5617" y="3199"/>
                    <a:pt x="5482" y="3415"/>
                  </a:cubicBezTo>
                  <a:cubicBezTo>
                    <a:pt x="5414" y="3530"/>
                    <a:pt x="5357" y="3646"/>
                    <a:pt x="5289" y="3761"/>
                  </a:cubicBezTo>
                  <a:cubicBezTo>
                    <a:pt x="5260" y="3819"/>
                    <a:pt x="5221" y="3876"/>
                    <a:pt x="5193" y="3934"/>
                  </a:cubicBezTo>
                  <a:cubicBezTo>
                    <a:pt x="5279" y="3732"/>
                    <a:pt x="5193" y="3948"/>
                    <a:pt x="5173" y="3977"/>
                  </a:cubicBezTo>
                  <a:cubicBezTo>
                    <a:pt x="4932" y="4467"/>
                    <a:pt x="4710" y="4971"/>
                    <a:pt x="4498" y="5504"/>
                  </a:cubicBezTo>
                  <a:cubicBezTo>
                    <a:pt x="4276" y="6081"/>
                    <a:pt x="4063" y="6686"/>
                    <a:pt x="3880" y="7291"/>
                  </a:cubicBezTo>
                  <a:cubicBezTo>
                    <a:pt x="3832" y="7464"/>
                    <a:pt x="3774" y="7637"/>
                    <a:pt x="3725" y="7810"/>
                  </a:cubicBezTo>
                  <a:cubicBezTo>
                    <a:pt x="3725" y="7824"/>
                    <a:pt x="3725" y="7824"/>
                    <a:pt x="3716" y="7839"/>
                  </a:cubicBezTo>
                  <a:cubicBezTo>
                    <a:pt x="3696" y="7911"/>
                    <a:pt x="3677" y="7997"/>
                    <a:pt x="3648" y="8069"/>
                  </a:cubicBezTo>
                  <a:cubicBezTo>
                    <a:pt x="3571" y="8372"/>
                    <a:pt x="3494" y="8675"/>
                    <a:pt x="3417" y="8977"/>
                  </a:cubicBezTo>
                  <a:cubicBezTo>
                    <a:pt x="3108" y="10231"/>
                    <a:pt x="2866" y="11528"/>
                    <a:pt x="2635" y="12810"/>
                  </a:cubicBezTo>
                  <a:cubicBezTo>
                    <a:pt x="2432" y="13992"/>
                    <a:pt x="2249" y="15188"/>
                    <a:pt x="2017" y="16355"/>
                  </a:cubicBezTo>
                  <a:cubicBezTo>
                    <a:pt x="1786" y="17508"/>
                    <a:pt x="1496" y="18660"/>
                    <a:pt x="1071" y="19698"/>
                  </a:cubicBezTo>
                  <a:cubicBezTo>
                    <a:pt x="772" y="20418"/>
                    <a:pt x="415" y="21052"/>
                    <a:pt x="0" y="21600"/>
                  </a:cubicBezTo>
                  <a:cubicBezTo>
                    <a:pt x="68" y="21571"/>
                    <a:pt x="135" y="21557"/>
                    <a:pt x="203" y="21542"/>
                  </a:cubicBezTo>
                  <a:cubicBezTo>
                    <a:pt x="1390" y="21139"/>
                    <a:pt x="2567" y="20635"/>
                    <a:pt x="3725" y="20101"/>
                  </a:cubicBezTo>
                  <a:cubicBezTo>
                    <a:pt x="6051" y="19021"/>
                    <a:pt x="8339" y="17796"/>
                    <a:pt x="10665" y="16773"/>
                  </a:cubicBezTo>
                  <a:cubicBezTo>
                    <a:pt x="12277" y="16067"/>
                    <a:pt x="13927" y="15735"/>
                    <a:pt x="15539" y="15087"/>
                  </a:cubicBezTo>
                  <a:cubicBezTo>
                    <a:pt x="15684" y="14972"/>
                    <a:pt x="15809" y="14914"/>
                    <a:pt x="15925" y="1485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536F7D0-DE1C-4ECD-9C81-C153308E9E4C}"/>
                </a:ext>
              </a:extLst>
            </p:cNvPr>
            <p:cNvSpPr/>
            <p:nvPr/>
          </p:nvSpPr>
          <p:spPr>
            <a:xfrm>
              <a:off x="55130699" y="19875500"/>
              <a:ext cx="2652533" cy="251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extrusionOk="0">
                  <a:moveTo>
                    <a:pt x="978" y="21425"/>
                  </a:moveTo>
                  <a:cubicBezTo>
                    <a:pt x="1059" y="21392"/>
                    <a:pt x="1130" y="21360"/>
                    <a:pt x="1211" y="21327"/>
                  </a:cubicBezTo>
                  <a:cubicBezTo>
                    <a:pt x="1252" y="21305"/>
                    <a:pt x="1292" y="21294"/>
                    <a:pt x="1323" y="21272"/>
                  </a:cubicBezTo>
                  <a:cubicBezTo>
                    <a:pt x="1323" y="21272"/>
                    <a:pt x="1323" y="21272"/>
                    <a:pt x="1323" y="21272"/>
                  </a:cubicBezTo>
                  <a:cubicBezTo>
                    <a:pt x="1323" y="21272"/>
                    <a:pt x="1323" y="21272"/>
                    <a:pt x="1333" y="21272"/>
                  </a:cubicBezTo>
                  <a:cubicBezTo>
                    <a:pt x="1647" y="21130"/>
                    <a:pt x="1961" y="20977"/>
                    <a:pt x="2265" y="20824"/>
                  </a:cubicBezTo>
                  <a:cubicBezTo>
                    <a:pt x="2903" y="20507"/>
                    <a:pt x="3542" y="20180"/>
                    <a:pt x="4170" y="19852"/>
                  </a:cubicBezTo>
                  <a:cubicBezTo>
                    <a:pt x="6328" y="18727"/>
                    <a:pt x="8587" y="17874"/>
                    <a:pt x="10826" y="16946"/>
                  </a:cubicBezTo>
                  <a:cubicBezTo>
                    <a:pt x="12700" y="16170"/>
                    <a:pt x="14261" y="14892"/>
                    <a:pt x="15152" y="12925"/>
                  </a:cubicBezTo>
                  <a:cubicBezTo>
                    <a:pt x="16267" y="10489"/>
                    <a:pt x="16479" y="7659"/>
                    <a:pt x="17492" y="5157"/>
                  </a:cubicBezTo>
                  <a:cubicBezTo>
                    <a:pt x="18202" y="3398"/>
                    <a:pt x="19195" y="1748"/>
                    <a:pt x="20562" y="503"/>
                  </a:cubicBezTo>
                  <a:cubicBezTo>
                    <a:pt x="20755" y="328"/>
                    <a:pt x="20957" y="164"/>
                    <a:pt x="21160" y="0"/>
                  </a:cubicBezTo>
                  <a:cubicBezTo>
                    <a:pt x="13997" y="0"/>
                    <a:pt x="7219" y="1672"/>
                    <a:pt x="2772" y="8347"/>
                  </a:cubicBezTo>
                  <a:cubicBezTo>
                    <a:pt x="2245" y="9134"/>
                    <a:pt x="1789" y="9975"/>
                    <a:pt x="1394" y="10849"/>
                  </a:cubicBezTo>
                  <a:cubicBezTo>
                    <a:pt x="-85" y="14171"/>
                    <a:pt x="-440" y="18104"/>
                    <a:pt x="583" y="21600"/>
                  </a:cubicBezTo>
                  <a:cubicBezTo>
                    <a:pt x="705" y="21534"/>
                    <a:pt x="847" y="21480"/>
                    <a:pt x="978" y="21425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717448E-ABAA-470B-B39B-BA0FF87955CE}"/>
                </a:ext>
              </a:extLst>
            </p:cNvPr>
            <p:cNvSpPr/>
            <p:nvPr/>
          </p:nvSpPr>
          <p:spPr>
            <a:xfrm>
              <a:off x="54038500" y="21974590"/>
              <a:ext cx="4756466" cy="1623139"/>
            </a:xfrm>
            <a:custGeom>
              <a:avLst/>
              <a:gdLst>
                <a:gd name="connsiteX0" fmla="*/ 19427 w 21430"/>
                <a:gd name="connsiteY0" fmla="*/ 14228 h 20578"/>
                <a:gd name="connsiteX1" fmla="*/ 17762 w 21430"/>
                <a:gd name="connsiteY1" fmla="*/ 10461 h 20578"/>
                <a:gd name="connsiteX2" fmla="*/ 16458 w 21430"/>
                <a:gd name="connsiteY2" fmla="*/ 5970 h 20578"/>
                <a:gd name="connsiteX3" fmla="*/ 15794 w 21430"/>
                <a:gd name="connsiteY3" fmla="*/ 3782 h 20578"/>
                <a:gd name="connsiteX4" fmla="*/ 9912 w 21430"/>
                <a:gd name="connsiteY4" fmla="*/ 1577 h 20578"/>
                <a:gd name="connsiteX5" fmla="*/ 5558 w 21430"/>
                <a:gd name="connsiteY5" fmla="*/ 6957 h 20578"/>
                <a:gd name="connsiteX6" fmla="*/ 385 w 21430"/>
                <a:gd name="connsiteY6" fmla="*/ 10247 h 20578"/>
                <a:gd name="connsiteX7" fmla="*/ 53 w 21430"/>
                <a:gd name="connsiteY7" fmla="*/ 14721 h 20578"/>
                <a:gd name="connsiteX8" fmla="*/ 5746 w 21430"/>
                <a:gd name="connsiteY8" fmla="*/ 10494 h 20578"/>
                <a:gd name="connsiteX9" fmla="*/ 6919 w 21430"/>
                <a:gd name="connsiteY9" fmla="*/ 13076 h 20578"/>
                <a:gd name="connsiteX10" fmla="*/ 8333 w 21430"/>
                <a:gd name="connsiteY10" fmla="*/ 16827 h 20578"/>
                <a:gd name="connsiteX11" fmla="*/ 10038 w 21430"/>
                <a:gd name="connsiteY11" fmla="*/ 19032 h 20578"/>
                <a:gd name="connsiteX12" fmla="*/ 13906 w 21430"/>
                <a:gd name="connsiteY12" fmla="*/ 20562 h 20578"/>
                <a:gd name="connsiteX13" fmla="*/ 14592 w 21430"/>
                <a:gd name="connsiteY13" fmla="*/ 20578 h 20578"/>
                <a:gd name="connsiteX14" fmla="*/ 18163 w 21430"/>
                <a:gd name="connsiteY14" fmla="*/ 19492 h 20578"/>
                <a:gd name="connsiteX15" fmla="*/ 19822 w 21430"/>
                <a:gd name="connsiteY15" fmla="*/ 18275 h 20578"/>
                <a:gd name="connsiteX16" fmla="*/ 21430 w 21430"/>
                <a:gd name="connsiteY16" fmla="*/ 16630 h 20578"/>
                <a:gd name="connsiteX17" fmla="*/ 19427 w 21430"/>
                <a:gd name="connsiteY17" fmla="*/ 14228 h 20578"/>
                <a:gd name="connsiteX0" fmla="*/ 19427 w 21430"/>
                <a:gd name="connsiteY0" fmla="*/ 14228 h 20578"/>
                <a:gd name="connsiteX1" fmla="*/ 17762 w 21430"/>
                <a:gd name="connsiteY1" fmla="*/ 10461 h 20578"/>
                <a:gd name="connsiteX2" fmla="*/ 16458 w 21430"/>
                <a:gd name="connsiteY2" fmla="*/ 5970 h 20578"/>
                <a:gd name="connsiteX3" fmla="*/ 15794 w 21430"/>
                <a:gd name="connsiteY3" fmla="*/ 3782 h 20578"/>
                <a:gd name="connsiteX4" fmla="*/ 9912 w 21430"/>
                <a:gd name="connsiteY4" fmla="*/ 1577 h 20578"/>
                <a:gd name="connsiteX5" fmla="*/ 5558 w 21430"/>
                <a:gd name="connsiteY5" fmla="*/ 6957 h 20578"/>
                <a:gd name="connsiteX6" fmla="*/ 385 w 21430"/>
                <a:gd name="connsiteY6" fmla="*/ 10247 h 20578"/>
                <a:gd name="connsiteX7" fmla="*/ 53 w 21430"/>
                <a:gd name="connsiteY7" fmla="*/ 14721 h 20578"/>
                <a:gd name="connsiteX8" fmla="*/ 5746 w 21430"/>
                <a:gd name="connsiteY8" fmla="*/ 10494 h 20578"/>
                <a:gd name="connsiteX9" fmla="*/ 6919 w 21430"/>
                <a:gd name="connsiteY9" fmla="*/ 13076 h 20578"/>
                <a:gd name="connsiteX10" fmla="*/ 8333 w 21430"/>
                <a:gd name="connsiteY10" fmla="*/ 16827 h 20578"/>
                <a:gd name="connsiteX11" fmla="*/ 10038 w 21430"/>
                <a:gd name="connsiteY11" fmla="*/ 19032 h 20578"/>
                <a:gd name="connsiteX12" fmla="*/ 13906 w 21430"/>
                <a:gd name="connsiteY12" fmla="*/ 20562 h 20578"/>
                <a:gd name="connsiteX13" fmla="*/ 14592 w 21430"/>
                <a:gd name="connsiteY13" fmla="*/ 20578 h 20578"/>
                <a:gd name="connsiteX14" fmla="*/ 18163 w 21430"/>
                <a:gd name="connsiteY14" fmla="*/ 19492 h 20578"/>
                <a:gd name="connsiteX15" fmla="*/ 19822 w 21430"/>
                <a:gd name="connsiteY15" fmla="*/ 18275 h 20578"/>
                <a:gd name="connsiteX16" fmla="*/ 21430 w 21430"/>
                <a:gd name="connsiteY16" fmla="*/ 16630 h 20578"/>
                <a:gd name="connsiteX17" fmla="*/ 19427 w 21430"/>
                <a:gd name="connsiteY17" fmla="*/ 14228 h 20578"/>
                <a:gd name="connsiteX0" fmla="*/ 19427 w 21430"/>
                <a:gd name="connsiteY0" fmla="*/ 10458 h 16808"/>
                <a:gd name="connsiteX1" fmla="*/ 17762 w 21430"/>
                <a:gd name="connsiteY1" fmla="*/ 6691 h 16808"/>
                <a:gd name="connsiteX2" fmla="*/ 16458 w 21430"/>
                <a:gd name="connsiteY2" fmla="*/ 2200 h 16808"/>
                <a:gd name="connsiteX3" fmla="*/ 15794 w 21430"/>
                <a:gd name="connsiteY3" fmla="*/ 12 h 16808"/>
                <a:gd name="connsiteX4" fmla="*/ 5558 w 21430"/>
                <a:gd name="connsiteY4" fmla="*/ 3187 h 16808"/>
                <a:gd name="connsiteX5" fmla="*/ 385 w 21430"/>
                <a:gd name="connsiteY5" fmla="*/ 6477 h 16808"/>
                <a:gd name="connsiteX6" fmla="*/ 53 w 21430"/>
                <a:gd name="connsiteY6" fmla="*/ 10951 h 16808"/>
                <a:gd name="connsiteX7" fmla="*/ 5746 w 21430"/>
                <a:gd name="connsiteY7" fmla="*/ 6724 h 16808"/>
                <a:gd name="connsiteX8" fmla="*/ 6919 w 21430"/>
                <a:gd name="connsiteY8" fmla="*/ 9306 h 16808"/>
                <a:gd name="connsiteX9" fmla="*/ 8333 w 21430"/>
                <a:gd name="connsiteY9" fmla="*/ 13057 h 16808"/>
                <a:gd name="connsiteX10" fmla="*/ 10038 w 21430"/>
                <a:gd name="connsiteY10" fmla="*/ 15262 h 16808"/>
                <a:gd name="connsiteX11" fmla="*/ 13906 w 21430"/>
                <a:gd name="connsiteY11" fmla="*/ 16792 h 16808"/>
                <a:gd name="connsiteX12" fmla="*/ 14592 w 21430"/>
                <a:gd name="connsiteY12" fmla="*/ 16808 h 16808"/>
                <a:gd name="connsiteX13" fmla="*/ 18163 w 21430"/>
                <a:gd name="connsiteY13" fmla="*/ 15722 h 16808"/>
                <a:gd name="connsiteX14" fmla="*/ 19822 w 21430"/>
                <a:gd name="connsiteY14" fmla="*/ 14505 h 16808"/>
                <a:gd name="connsiteX15" fmla="*/ 21430 w 21430"/>
                <a:gd name="connsiteY15" fmla="*/ 12860 h 16808"/>
                <a:gd name="connsiteX16" fmla="*/ 19427 w 21430"/>
                <a:gd name="connsiteY16" fmla="*/ 10458 h 16808"/>
                <a:gd name="connsiteX0" fmla="*/ 19427 w 21430"/>
                <a:gd name="connsiteY0" fmla="*/ 10749 h 17099"/>
                <a:gd name="connsiteX1" fmla="*/ 17762 w 21430"/>
                <a:gd name="connsiteY1" fmla="*/ 6982 h 17099"/>
                <a:gd name="connsiteX2" fmla="*/ 16458 w 21430"/>
                <a:gd name="connsiteY2" fmla="*/ 2491 h 17099"/>
                <a:gd name="connsiteX3" fmla="*/ 15794 w 21430"/>
                <a:gd name="connsiteY3" fmla="*/ 303 h 17099"/>
                <a:gd name="connsiteX4" fmla="*/ 5558 w 21430"/>
                <a:gd name="connsiteY4" fmla="*/ 3478 h 17099"/>
                <a:gd name="connsiteX5" fmla="*/ 385 w 21430"/>
                <a:gd name="connsiteY5" fmla="*/ 6768 h 17099"/>
                <a:gd name="connsiteX6" fmla="*/ 53 w 21430"/>
                <a:gd name="connsiteY6" fmla="*/ 11242 h 17099"/>
                <a:gd name="connsiteX7" fmla="*/ 5746 w 21430"/>
                <a:gd name="connsiteY7" fmla="*/ 7015 h 17099"/>
                <a:gd name="connsiteX8" fmla="*/ 6919 w 21430"/>
                <a:gd name="connsiteY8" fmla="*/ 9597 h 17099"/>
                <a:gd name="connsiteX9" fmla="*/ 8333 w 21430"/>
                <a:gd name="connsiteY9" fmla="*/ 13348 h 17099"/>
                <a:gd name="connsiteX10" fmla="*/ 10038 w 21430"/>
                <a:gd name="connsiteY10" fmla="*/ 15553 h 17099"/>
                <a:gd name="connsiteX11" fmla="*/ 13906 w 21430"/>
                <a:gd name="connsiteY11" fmla="*/ 17083 h 17099"/>
                <a:gd name="connsiteX12" fmla="*/ 14592 w 21430"/>
                <a:gd name="connsiteY12" fmla="*/ 17099 h 17099"/>
                <a:gd name="connsiteX13" fmla="*/ 18163 w 21430"/>
                <a:gd name="connsiteY13" fmla="*/ 16013 h 17099"/>
                <a:gd name="connsiteX14" fmla="*/ 19822 w 21430"/>
                <a:gd name="connsiteY14" fmla="*/ 14796 h 17099"/>
                <a:gd name="connsiteX15" fmla="*/ 21430 w 21430"/>
                <a:gd name="connsiteY15" fmla="*/ 13151 h 17099"/>
                <a:gd name="connsiteX16" fmla="*/ 19427 w 21430"/>
                <a:gd name="connsiteY16" fmla="*/ 10749 h 17099"/>
                <a:gd name="connsiteX0" fmla="*/ 19427 w 21430"/>
                <a:gd name="connsiteY0" fmla="*/ 11333 h 17683"/>
                <a:gd name="connsiteX1" fmla="*/ 17762 w 21430"/>
                <a:gd name="connsiteY1" fmla="*/ 7566 h 17683"/>
                <a:gd name="connsiteX2" fmla="*/ 16458 w 21430"/>
                <a:gd name="connsiteY2" fmla="*/ 3075 h 17683"/>
                <a:gd name="connsiteX3" fmla="*/ 15794 w 21430"/>
                <a:gd name="connsiteY3" fmla="*/ 887 h 17683"/>
                <a:gd name="connsiteX4" fmla="*/ 5558 w 21430"/>
                <a:gd name="connsiteY4" fmla="*/ 4062 h 17683"/>
                <a:gd name="connsiteX5" fmla="*/ 385 w 21430"/>
                <a:gd name="connsiteY5" fmla="*/ 7352 h 17683"/>
                <a:gd name="connsiteX6" fmla="*/ 53 w 21430"/>
                <a:gd name="connsiteY6" fmla="*/ 11826 h 17683"/>
                <a:gd name="connsiteX7" fmla="*/ 5746 w 21430"/>
                <a:gd name="connsiteY7" fmla="*/ 7599 h 17683"/>
                <a:gd name="connsiteX8" fmla="*/ 6919 w 21430"/>
                <a:gd name="connsiteY8" fmla="*/ 10181 h 17683"/>
                <a:gd name="connsiteX9" fmla="*/ 8333 w 21430"/>
                <a:gd name="connsiteY9" fmla="*/ 13932 h 17683"/>
                <a:gd name="connsiteX10" fmla="*/ 10038 w 21430"/>
                <a:gd name="connsiteY10" fmla="*/ 16137 h 17683"/>
                <a:gd name="connsiteX11" fmla="*/ 13906 w 21430"/>
                <a:gd name="connsiteY11" fmla="*/ 17667 h 17683"/>
                <a:gd name="connsiteX12" fmla="*/ 14592 w 21430"/>
                <a:gd name="connsiteY12" fmla="*/ 17683 h 17683"/>
                <a:gd name="connsiteX13" fmla="*/ 18163 w 21430"/>
                <a:gd name="connsiteY13" fmla="*/ 16597 h 17683"/>
                <a:gd name="connsiteX14" fmla="*/ 19822 w 21430"/>
                <a:gd name="connsiteY14" fmla="*/ 15380 h 17683"/>
                <a:gd name="connsiteX15" fmla="*/ 21430 w 21430"/>
                <a:gd name="connsiteY15" fmla="*/ 13735 h 17683"/>
                <a:gd name="connsiteX16" fmla="*/ 19427 w 21430"/>
                <a:gd name="connsiteY16" fmla="*/ 11333 h 17683"/>
                <a:gd name="connsiteX0" fmla="*/ 19427 w 21430"/>
                <a:gd name="connsiteY0" fmla="*/ 14675 h 21025"/>
                <a:gd name="connsiteX1" fmla="*/ 17762 w 21430"/>
                <a:gd name="connsiteY1" fmla="*/ 10908 h 21025"/>
                <a:gd name="connsiteX2" fmla="*/ 16458 w 21430"/>
                <a:gd name="connsiteY2" fmla="*/ 6417 h 21025"/>
                <a:gd name="connsiteX3" fmla="*/ 13080 w 21430"/>
                <a:gd name="connsiteY3" fmla="*/ 3 h 21025"/>
                <a:gd name="connsiteX4" fmla="*/ 5558 w 21430"/>
                <a:gd name="connsiteY4" fmla="*/ 7404 h 21025"/>
                <a:gd name="connsiteX5" fmla="*/ 385 w 21430"/>
                <a:gd name="connsiteY5" fmla="*/ 10694 h 21025"/>
                <a:gd name="connsiteX6" fmla="*/ 53 w 21430"/>
                <a:gd name="connsiteY6" fmla="*/ 15168 h 21025"/>
                <a:gd name="connsiteX7" fmla="*/ 5746 w 21430"/>
                <a:gd name="connsiteY7" fmla="*/ 10941 h 21025"/>
                <a:gd name="connsiteX8" fmla="*/ 6919 w 21430"/>
                <a:gd name="connsiteY8" fmla="*/ 13523 h 21025"/>
                <a:gd name="connsiteX9" fmla="*/ 8333 w 21430"/>
                <a:gd name="connsiteY9" fmla="*/ 17274 h 21025"/>
                <a:gd name="connsiteX10" fmla="*/ 10038 w 21430"/>
                <a:gd name="connsiteY10" fmla="*/ 19479 h 21025"/>
                <a:gd name="connsiteX11" fmla="*/ 13906 w 21430"/>
                <a:gd name="connsiteY11" fmla="*/ 21009 h 21025"/>
                <a:gd name="connsiteX12" fmla="*/ 14592 w 21430"/>
                <a:gd name="connsiteY12" fmla="*/ 21025 h 21025"/>
                <a:gd name="connsiteX13" fmla="*/ 18163 w 21430"/>
                <a:gd name="connsiteY13" fmla="*/ 19939 h 21025"/>
                <a:gd name="connsiteX14" fmla="*/ 19822 w 21430"/>
                <a:gd name="connsiteY14" fmla="*/ 18722 h 21025"/>
                <a:gd name="connsiteX15" fmla="*/ 21430 w 21430"/>
                <a:gd name="connsiteY15" fmla="*/ 17077 h 21025"/>
                <a:gd name="connsiteX16" fmla="*/ 19427 w 21430"/>
                <a:gd name="connsiteY16" fmla="*/ 14675 h 21025"/>
                <a:gd name="connsiteX0" fmla="*/ 19427 w 21430"/>
                <a:gd name="connsiteY0" fmla="*/ 14675 h 21025"/>
                <a:gd name="connsiteX1" fmla="*/ 17762 w 21430"/>
                <a:gd name="connsiteY1" fmla="*/ 10908 h 21025"/>
                <a:gd name="connsiteX2" fmla="*/ 16458 w 21430"/>
                <a:gd name="connsiteY2" fmla="*/ 6417 h 21025"/>
                <a:gd name="connsiteX3" fmla="*/ 13080 w 21430"/>
                <a:gd name="connsiteY3" fmla="*/ 3 h 21025"/>
                <a:gd name="connsiteX4" fmla="*/ 5558 w 21430"/>
                <a:gd name="connsiteY4" fmla="*/ 7404 h 21025"/>
                <a:gd name="connsiteX5" fmla="*/ 385 w 21430"/>
                <a:gd name="connsiteY5" fmla="*/ 10694 h 21025"/>
                <a:gd name="connsiteX6" fmla="*/ 53 w 21430"/>
                <a:gd name="connsiteY6" fmla="*/ 15168 h 21025"/>
                <a:gd name="connsiteX7" fmla="*/ 5746 w 21430"/>
                <a:gd name="connsiteY7" fmla="*/ 10941 h 21025"/>
                <a:gd name="connsiteX8" fmla="*/ 6919 w 21430"/>
                <a:gd name="connsiteY8" fmla="*/ 13523 h 21025"/>
                <a:gd name="connsiteX9" fmla="*/ 8333 w 21430"/>
                <a:gd name="connsiteY9" fmla="*/ 17274 h 21025"/>
                <a:gd name="connsiteX10" fmla="*/ 10038 w 21430"/>
                <a:gd name="connsiteY10" fmla="*/ 19479 h 21025"/>
                <a:gd name="connsiteX11" fmla="*/ 13906 w 21430"/>
                <a:gd name="connsiteY11" fmla="*/ 21009 h 21025"/>
                <a:gd name="connsiteX12" fmla="*/ 14592 w 21430"/>
                <a:gd name="connsiteY12" fmla="*/ 21025 h 21025"/>
                <a:gd name="connsiteX13" fmla="*/ 18163 w 21430"/>
                <a:gd name="connsiteY13" fmla="*/ 19939 h 21025"/>
                <a:gd name="connsiteX14" fmla="*/ 19822 w 21430"/>
                <a:gd name="connsiteY14" fmla="*/ 18722 h 21025"/>
                <a:gd name="connsiteX15" fmla="*/ 21430 w 21430"/>
                <a:gd name="connsiteY15" fmla="*/ 17077 h 21025"/>
                <a:gd name="connsiteX16" fmla="*/ 19427 w 21430"/>
                <a:gd name="connsiteY16" fmla="*/ 14675 h 2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430" h="21025" extrusionOk="0">
                  <a:moveTo>
                    <a:pt x="19427" y="14675"/>
                  </a:moveTo>
                  <a:cubicBezTo>
                    <a:pt x="18815" y="13655"/>
                    <a:pt x="18254" y="12372"/>
                    <a:pt x="17762" y="10908"/>
                  </a:cubicBezTo>
                  <a:cubicBezTo>
                    <a:pt x="17293" y="9493"/>
                    <a:pt x="16887" y="7930"/>
                    <a:pt x="16458" y="6417"/>
                  </a:cubicBezTo>
                  <a:cubicBezTo>
                    <a:pt x="16246" y="5660"/>
                    <a:pt x="14897" y="-161"/>
                    <a:pt x="13080" y="3"/>
                  </a:cubicBezTo>
                  <a:cubicBezTo>
                    <a:pt x="11263" y="168"/>
                    <a:pt x="7695" y="5159"/>
                    <a:pt x="5558" y="7404"/>
                  </a:cubicBezTo>
                  <a:cubicBezTo>
                    <a:pt x="3651" y="9408"/>
                    <a:pt x="2714" y="11335"/>
                    <a:pt x="385" y="10694"/>
                  </a:cubicBezTo>
                  <a:cubicBezTo>
                    <a:pt x="385" y="10694"/>
                    <a:pt x="-170" y="12931"/>
                    <a:pt x="53" y="15168"/>
                  </a:cubicBezTo>
                  <a:cubicBezTo>
                    <a:pt x="276" y="17406"/>
                    <a:pt x="5741" y="10941"/>
                    <a:pt x="5746" y="10941"/>
                  </a:cubicBezTo>
                  <a:cubicBezTo>
                    <a:pt x="6095" y="10546"/>
                    <a:pt x="6731" y="12931"/>
                    <a:pt x="6919" y="13523"/>
                  </a:cubicBezTo>
                  <a:cubicBezTo>
                    <a:pt x="7354" y="14889"/>
                    <a:pt x="7778" y="16287"/>
                    <a:pt x="8333" y="17274"/>
                  </a:cubicBezTo>
                  <a:cubicBezTo>
                    <a:pt x="8865" y="18228"/>
                    <a:pt x="9443" y="18936"/>
                    <a:pt x="10038" y="19479"/>
                  </a:cubicBezTo>
                  <a:cubicBezTo>
                    <a:pt x="11285" y="20597"/>
                    <a:pt x="12601" y="20943"/>
                    <a:pt x="13906" y="21009"/>
                  </a:cubicBezTo>
                  <a:cubicBezTo>
                    <a:pt x="14135" y="21025"/>
                    <a:pt x="14364" y="21025"/>
                    <a:pt x="14592" y="21025"/>
                  </a:cubicBezTo>
                  <a:cubicBezTo>
                    <a:pt x="15794" y="21009"/>
                    <a:pt x="16990" y="20647"/>
                    <a:pt x="18163" y="19939"/>
                  </a:cubicBezTo>
                  <a:cubicBezTo>
                    <a:pt x="18724" y="19610"/>
                    <a:pt x="19273" y="19199"/>
                    <a:pt x="19822" y="18722"/>
                  </a:cubicBezTo>
                  <a:cubicBezTo>
                    <a:pt x="20148" y="18442"/>
                    <a:pt x="21132" y="16846"/>
                    <a:pt x="21430" y="17077"/>
                  </a:cubicBezTo>
                  <a:cubicBezTo>
                    <a:pt x="20720" y="16534"/>
                    <a:pt x="20051" y="15728"/>
                    <a:pt x="19427" y="1467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501D55F-474E-4278-8D50-13A20FF6FD45}"/>
                </a:ext>
              </a:extLst>
            </p:cNvPr>
            <p:cNvSpPr/>
            <p:nvPr/>
          </p:nvSpPr>
          <p:spPr>
            <a:xfrm>
              <a:off x="59308999" y="19761200"/>
              <a:ext cx="2479276" cy="206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01" extrusionOk="0">
                  <a:moveTo>
                    <a:pt x="15104" y="2288"/>
                  </a:moveTo>
                  <a:cubicBezTo>
                    <a:pt x="12654" y="3058"/>
                    <a:pt x="10095" y="3162"/>
                    <a:pt x="7568" y="3058"/>
                  </a:cubicBezTo>
                  <a:cubicBezTo>
                    <a:pt x="7054" y="3031"/>
                    <a:pt x="6518" y="3005"/>
                    <a:pt x="5982" y="2966"/>
                  </a:cubicBezTo>
                  <a:cubicBezTo>
                    <a:pt x="5840" y="3214"/>
                    <a:pt x="5698" y="3462"/>
                    <a:pt x="5567" y="3723"/>
                  </a:cubicBezTo>
                  <a:cubicBezTo>
                    <a:pt x="5250" y="4349"/>
                    <a:pt x="4976" y="4988"/>
                    <a:pt x="4725" y="5653"/>
                  </a:cubicBezTo>
                  <a:cubicBezTo>
                    <a:pt x="4659" y="5823"/>
                    <a:pt x="4593" y="5992"/>
                    <a:pt x="4539" y="6162"/>
                  </a:cubicBezTo>
                  <a:cubicBezTo>
                    <a:pt x="4539" y="6175"/>
                    <a:pt x="4528" y="6188"/>
                    <a:pt x="4528" y="6188"/>
                  </a:cubicBezTo>
                  <a:cubicBezTo>
                    <a:pt x="4517" y="6227"/>
                    <a:pt x="4506" y="6266"/>
                    <a:pt x="4484" y="6305"/>
                  </a:cubicBezTo>
                  <a:cubicBezTo>
                    <a:pt x="4451" y="6397"/>
                    <a:pt x="4418" y="6488"/>
                    <a:pt x="4386" y="6592"/>
                  </a:cubicBezTo>
                  <a:cubicBezTo>
                    <a:pt x="4265" y="6958"/>
                    <a:pt x="4134" y="7323"/>
                    <a:pt x="4014" y="7701"/>
                  </a:cubicBezTo>
                  <a:cubicBezTo>
                    <a:pt x="3500" y="9253"/>
                    <a:pt x="2997" y="10831"/>
                    <a:pt x="2275" y="12279"/>
                  </a:cubicBezTo>
                  <a:cubicBezTo>
                    <a:pt x="1695" y="13427"/>
                    <a:pt x="919" y="14523"/>
                    <a:pt x="0" y="15371"/>
                  </a:cubicBezTo>
                  <a:cubicBezTo>
                    <a:pt x="22" y="15371"/>
                    <a:pt x="44" y="15384"/>
                    <a:pt x="66" y="15384"/>
                  </a:cubicBezTo>
                  <a:cubicBezTo>
                    <a:pt x="1422" y="15749"/>
                    <a:pt x="2581" y="16597"/>
                    <a:pt x="3718" y="17510"/>
                  </a:cubicBezTo>
                  <a:cubicBezTo>
                    <a:pt x="4265" y="17953"/>
                    <a:pt x="4812" y="18384"/>
                    <a:pt x="5392" y="18775"/>
                  </a:cubicBezTo>
                  <a:cubicBezTo>
                    <a:pt x="5676" y="18971"/>
                    <a:pt x="5971" y="19153"/>
                    <a:pt x="6267" y="19323"/>
                  </a:cubicBezTo>
                  <a:cubicBezTo>
                    <a:pt x="6420" y="19414"/>
                    <a:pt x="6573" y="19492"/>
                    <a:pt x="6726" y="19584"/>
                  </a:cubicBezTo>
                  <a:cubicBezTo>
                    <a:pt x="6803" y="19623"/>
                    <a:pt x="6868" y="19662"/>
                    <a:pt x="6945" y="19701"/>
                  </a:cubicBezTo>
                  <a:cubicBezTo>
                    <a:pt x="6967" y="19714"/>
                    <a:pt x="6999" y="19727"/>
                    <a:pt x="7021" y="19740"/>
                  </a:cubicBezTo>
                  <a:cubicBezTo>
                    <a:pt x="7021" y="19740"/>
                    <a:pt x="7032" y="19740"/>
                    <a:pt x="7032" y="19740"/>
                  </a:cubicBezTo>
                  <a:cubicBezTo>
                    <a:pt x="8060" y="20236"/>
                    <a:pt x="9121" y="20627"/>
                    <a:pt x="10204" y="20888"/>
                  </a:cubicBezTo>
                  <a:cubicBezTo>
                    <a:pt x="10543" y="20966"/>
                    <a:pt x="10882" y="21044"/>
                    <a:pt x="11232" y="21097"/>
                  </a:cubicBezTo>
                  <a:cubicBezTo>
                    <a:pt x="11265" y="21097"/>
                    <a:pt x="11352" y="21110"/>
                    <a:pt x="11374" y="21123"/>
                  </a:cubicBezTo>
                  <a:cubicBezTo>
                    <a:pt x="11451" y="21136"/>
                    <a:pt x="11527" y="21149"/>
                    <a:pt x="11615" y="21149"/>
                  </a:cubicBezTo>
                  <a:cubicBezTo>
                    <a:pt x="11801" y="21175"/>
                    <a:pt x="11976" y="21188"/>
                    <a:pt x="12162" y="21201"/>
                  </a:cubicBezTo>
                  <a:cubicBezTo>
                    <a:pt x="12446" y="20784"/>
                    <a:pt x="12730" y="20366"/>
                    <a:pt x="13004" y="19949"/>
                  </a:cubicBezTo>
                  <a:cubicBezTo>
                    <a:pt x="14404" y="17810"/>
                    <a:pt x="15683" y="15579"/>
                    <a:pt x="16853" y="13258"/>
                  </a:cubicBezTo>
                  <a:cubicBezTo>
                    <a:pt x="18680" y="9618"/>
                    <a:pt x="20189" y="5744"/>
                    <a:pt x="21294" y="1701"/>
                  </a:cubicBezTo>
                  <a:cubicBezTo>
                    <a:pt x="21600" y="592"/>
                    <a:pt x="20605" y="-399"/>
                    <a:pt x="19741" y="162"/>
                  </a:cubicBezTo>
                  <a:cubicBezTo>
                    <a:pt x="18275" y="1140"/>
                    <a:pt x="16580" y="1818"/>
                    <a:pt x="15104" y="228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9CAB407-3F87-435A-8E69-575089E60B35}"/>
                </a:ext>
              </a:extLst>
            </p:cNvPr>
            <p:cNvSpPr/>
            <p:nvPr/>
          </p:nvSpPr>
          <p:spPr>
            <a:xfrm>
              <a:off x="57226199" y="21399500"/>
              <a:ext cx="3365501" cy="176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extrusionOk="0">
                  <a:moveTo>
                    <a:pt x="17704" y="4922"/>
                  </a:moveTo>
                  <a:cubicBezTo>
                    <a:pt x="16807" y="4132"/>
                    <a:pt x="16008" y="3078"/>
                    <a:pt x="15185" y="2040"/>
                  </a:cubicBezTo>
                  <a:cubicBezTo>
                    <a:pt x="14981" y="1792"/>
                    <a:pt x="14769" y="1544"/>
                    <a:pt x="14558" y="1312"/>
                  </a:cubicBezTo>
                  <a:cubicBezTo>
                    <a:pt x="14443" y="1188"/>
                    <a:pt x="14329" y="1079"/>
                    <a:pt x="14207" y="971"/>
                  </a:cubicBezTo>
                  <a:cubicBezTo>
                    <a:pt x="14150" y="924"/>
                    <a:pt x="14093" y="878"/>
                    <a:pt x="14044" y="816"/>
                  </a:cubicBezTo>
                  <a:cubicBezTo>
                    <a:pt x="14028" y="800"/>
                    <a:pt x="14011" y="785"/>
                    <a:pt x="14003" y="785"/>
                  </a:cubicBezTo>
                  <a:cubicBezTo>
                    <a:pt x="13995" y="769"/>
                    <a:pt x="13971" y="754"/>
                    <a:pt x="13963" y="754"/>
                  </a:cubicBezTo>
                  <a:cubicBezTo>
                    <a:pt x="13742" y="583"/>
                    <a:pt x="13514" y="444"/>
                    <a:pt x="13278" y="335"/>
                  </a:cubicBezTo>
                  <a:cubicBezTo>
                    <a:pt x="13156" y="273"/>
                    <a:pt x="13033" y="227"/>
                    <a:pt x="12903" y="180"/>
                  </a:cubicBezTo>
                  <a:cubicBezTo>
                    <a:pt x="12846" y="165"/>
                    <a:pt x="12789" y="149"/>
                    <a:pt x="12724" y="118"/>
                  </a:cubicBezTo>
                  <a:cubicBezTo>
                    <a:pt x="12715" y="118"/>
                    <a:pt x="12691" y="103"/>
                    <a:pt x="12683" y="103"/>
                  </a:cubicBezTo>
                  <a:cubicBezTo>
                    <a:pt x="12667" y="103"/>
                    <a:pt x="12658" y="103"/>
                    <a:pt x="12642" y="87"/>
                  </a:cubicBezTo>
                  <a:cubicBezTo>
                    <a:pt x="12202" y="-6"/>
                    <a:pt x="11754" y="-21"/>
                    <a:pt x="11313" y="25"/>
                  </a:cubicBezTo>
                  <a:cubicBezTo>
                    <a:pt x="11142" y="72"/>
                    <a:pt x="10963" y="103"/>
                    <a:pt x="10784" y="103"/>
                  </a:cubicBezTo>
                  <a:cubicBezTo>
                    <a:pt x="10727" y="118"/>
                    <a:pt x="10670" y="134"/>
                    <a:pt x="10613" y="134"/>
                  </a:cubicBezTo>
                  <a:cubicBezTo>
                    <a:pt x="10613" y="134"/>
                    <a:pt x="10596" y="134"/>
                    <a:pt x="10580" y="134"/>
                  </a:cubicBezTo>
                  <a:cubicBezTo>
                    <a:pt x="10555" y="134"/>
                    <a:pt x="10523" y="149"/>
                    <a:pt x="10515" y="149"/>
                  </a:cubicBezTo>
                  <a:cubicBezTo>
                    <a:pt x="10270" y="211"/>
                    <a:pt x="10034" y="304"/>
                    <a:pt x="9789" y="397"/>
                  </a:cubicBezTo>
                  <a:cubicBezTo>
                    <a:pt x="8803" y="785"/>
                    <a:pt x="7833" y="1327"/>
                    <a:pt x="6871" y="1900"/>
                  </a:cubicBezTo>
                  <a:cubicBezTo>
                    <a:pt x="4899" y="3062"/>
                    <a:pt x="2959" y="4395"/>
                    <a:pt x="986" y="5495"/>
                  </a:cubicBezTo>
                  <a:cubicBezTo>
                    <a:pt x="660" y="5681"/>
                    <a:pt x="334" y="5852"/>
                    <a:pt x="0" y="6022"/>
                  </a:cubicBezTo>
                  <a:cubicBezTo>
                    <a:pt x="725" y="6518"/>
                    <a:pt x="1402" y="7262"/>
                    <a:pt x="2005" y="8191"/>
                  </a:cubicBezTo>
                  <a:cubicBezTo>
                    <a:pt x="2755" y="9338"/>
                    <a:pt x="3374" y="10763"/>
                    <a:pt x="3978" y="12189"/>
                  </a:cubicBezTo>
                  <a:cubicBezTo>
                    <a:pt x="4589" y="13630"/>
                    <a:pt x="5176" y="15118"/>
                    <a:pt x="5885" y="16404"/>
                  </a:cubicBezTo>
                  <a:cubicBezTo>
                    <a:pt x="6064" y="16729"/>
                    <a:pt x="6252" y="17039"/>
                    <a:pt x="6439" y="17349"/>
                  </a:cubicBezTo>
                  <a:cubicBezTo>
                    <a:pt x="6488" y="17426"/>
                    <a:pt x="6537" y="17504"/>
                    <a:pt x="6594" y="17581"/>
                  </a:cubicBezTo>
                  <a:cubicBezTo>
                    <a:pt x="6619" y="17612"/>
                    <a:pt x="6643" y="17643"/>
                    <a:pt x="6659" y="17690"/>
                  </a:cubicBezTo>
                  <a:cubicBezTo>
                    <a:pt x="6749" y="17814"/>
                    <a:pt x="6847" y="17953"/>
                    <a:pt x="6936" y="18077"/>
                  </a:cubicBezTo>
                  <a:cubicBezTo>
                    <a:pt x="7336" y="18619"/>
                    <a:pt x="7752" y="19100"/>
                    <a:pt x="8183" y="19534"/>
                  </a:cubicBezTo>
                  <a:cubicBezTo>
                    <a:pt x="8404" y="19751"/>
                    <a:pt x="8632" y="19952"/>
                    <a:pt x="8852" y="20138"/>
                  </a:cubicBezTo>
                  <a:cubicBezTo>
                    <a:pt x="8868" y="20153"/>
                    <a:pt x="9007" y="20262"/>
                    <a:pt x="8884" y="20169"/>
                  </a:cubicBezTo>
                  <a:cubicBezTo>
                    <a:pt x="8909" y="20184"/>
                    <a:pt x="8942" y="20215"/>
                    <a:pt x="8966" y="20231"/>
                  </a:cubicBezTo>
                  <a:cubicBezTo>
                    <a:pt x="9023" y="20277"/>
                    <a:pt x="9072" y="20308"/>
                    <a:pt x="9129" y="20355"/>
                  </a:cubicBezTo>
                  <a:cubicBezTo>
                    <a:pt x="9235" y="20432"/>
                    <a:pt x="9349" y="20510"/>
                    <a:pt x="9455" y="20587"/>
                  </a:cubicBezTo>
                  <a:cubicBezTo>
                    <a:pt x="9920" y="20897"/>
                    <a:pt x="10392" y="21145"/>
                    <a:pt x="10865" y="21331"/>
                  </a:cubicBezTo>
                  <a:cubicBezTo>
                    <a:pt x="10987" y="21378"/>
                    <a:pt x="11110" y="21424"/>
                    <a:pt x="11232" y="21455"/>
                  </a:cubicBezTo>
                  <a:cubicBezTo>
                    <a:pt x="11289" y="21471"/>
                    <a:pt x="11346" y="21486"/>
                    <a:pt x="11403" y="21502"/>
                  </a:cubicBezTo>
                  <a:cubicBezTo>
                    <a:pt x="11436" y="21517"/>
                    <a:pt x="11460" y="21517"/>
                    <a:pt x="11493" y="21533"/>
                  </a:cubicBezTo>
                  <a:cubicBezTo>
                    <a:pt x="11501" y="21533"/>
                    <a:pt x="11501" y="21533"/>
                    <a:pt x="11509" y="21533"/>
                  </a:cubicBezTo>
                  <a:cubicBezTo>
                    <a:pt x="11582" y="21548"/>
                    <a:pt x="11656" y="21563"/>
                    <a:pt x="11729" y="21579"/>
                  </a:cubicBezTo>
                  <a:cubicBezTo>
                    <a:pt x="15422" y="18139"/>
                    <a:pt x="18755" y="13150"/>
                    <a:pt x="21600" y="7060"/>
                  </a:cubicBezTo>
                  <a:cubicBezTo>
                    <a:pt x="20255" y="6766"/>
                    <a:pt x="18935" y="6022"/>
                    <a:pt x="17704" y="492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7CE5126-C0A0-401C-9128-F3407148D2F4}"/>
              </a:ext>
            </a:extLst>
          </p:cNvPr>
          <p:cNvSpPr txBox="1"/>
          <p:nvPr/>
        </p:nvSpPr>
        <p:spPr>
          <a:xfrm>
            <a:off x="2825475" y="2595602"/>
            <a:ext cx="94466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7EE4B-6D1A-4DE6-843F-519E2D21FCD4}"/>
              </a:ext>
            </a:extLst>
          </p:cNvPr>
          <p:cNvSpPr txBox="1"/>
          <p:nvPr/>
        </p:nvSpPr>
        <p:spPr>
          <a:xfrm>
            <a:off x="4358440" y="2306490"/>
            <a:ext cx="94466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A8AF82-4EF8-4E33-92DD-A1542F7117CE}"/>
              </a:ext>
            </a:extLst>
          </p:cNvPr>
          <p:cNvSpPr txBox="1"/>
          <p:nvPr/>
        </p:nvSpPr>
        <p:spPr>
          <a:xfrm>
            <a:off x="3356634" y="3832731"/>
            <a:ext cx="94466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E92E7E-7F2D-4D43-89D9-C154971DB20F}"/>
              </a:ext>
            </a:extLst>
          </p:cNvPr>
          <p:cNvSpPr txBox="1"/>
          <p:nvPr/>
        </p:nvSpPr>
        <p:spPr>
          <a:xfrm>
            <a:off x="5077858" y="3382255"/>
            <a:ext cx="94466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97D1AD-49EC-4A07-ABEA-EBF1ED349391}"/>
              </a:ext>
            </a:extLst>
          </p:cNvPr>
          <p:cNvSpPr txBox="1"/>
          <p:nvPr/>
        </p:nvSpPr>
        <p:spPr>
          <a:xfrm>
            <a:off x="5871235" y="2501473"/>
            <a:ext cx="94466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0" name="Graphic 10" descr="Mountains">
            <a:extLst>
              <a:ext uri="{FF2B5EF4-FFF2-40B4-BE49-F238E27FC236}">
                <a16:creationId xmlns:a16="http://schemas.microsoft.com/office/drawing/2014/main" id="{2E8F2175-4069-4FBE-BA1A-66F42F30DF84}"/>
              </a:ext>
            </a:extLst>
          </p:cNvPr>
          <p:cNvGrpSpPr/>
          <p:nvPr/>
        </p:nvGrpSpPr>
        <p:grpSpPr>
          <a:xfrm>
            <a:off x="3449509" y="2108672"/>
            <a:ext cx="512534" cy="512534"/>
            <a:chOff x="4599345" y="1779857"/>
            <a:chExt cx="683378" cy="683378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13FBC32-0C04-404E-98FA-471142E5D6E8}"/>
                </a:ext>
              </a:extLst>
            </p:cNvPr>
            <p:cNvSpPr/>
            <p:nvPr/>
          </p:nvSpPr>
          <p:spPr>
            <a:xfrm>
              <a:off x="5043540" y="2063885"/>
              <a:ext cx="210708" cy="256978"/>
            </a:xfrm>
            <a:custGeom>
              <a:avLst/>
              <a:gdLst>
                <a:gd name="connsiteX0" fmla="*/ 208573 w 210708"/>
                <a:gd name="connsiteY0" fmla="*/ 234199 h 256978"/>
                <a:gd name="connsiteX1" fmla="*/ 66202 w 210708"/>
                <a:gd name="connsiteY1" fmla="*/ 6407 h 256978"/>
                <a:gd name="connsiteX2" fmla="*/ 54101 w 210708"/>
                <a:gd name="connsiteY2" fmla="*/ 0 h 256978"/>
                <a:gd name="connsiteX3" fmla="*/ 41999 w 210708"/>
                <a:gd name="connsiteY3" fmla="*/ 6407 h 256978"/>
                <a:gd name="connsiteX4" fmla="*/ 0 w 210708"/>
                <a:gd name="connsiteY4" fmla="*/ 73321 h 256978"/>
                <a:gd name="connsiteX5" fmla="*/ 89693 w 210708"/>
                <a:gd name="connsiteY5" fmla="*/ 218539 h 256978"/>
                <a:gd name="connsiteX6" fmla="*/ 93964 w 210708"/>
                <a:gd name="connsiteY6" fmla="*/ 256979 h 256978"/>
                <a:gd name="connsiteX7" fmla="*/ 195047 w 210708"/>
                <a:gd name="connsiteY7" fmla="*/ 256979 h 256978"/>
                <a:gd name="connsiteX8" fmla="*/ 208573 w 210708"/>
                <a:gd name="connsiteY8" fmla="*/ 249148 h 256978"/>
                <a:gd name="connsiteX9" fmla="*/ 208573 w 210708"/>
                <a:gd name="connsiteY9" fmla="*/ 234199 h 256978"/>
                <a:gd name="connsiteX10" fmla="*/ 208573 w 210708"/>
                <a:gd name="connsiteY10" fmla="*/ 234199 h 25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0708" h="256978">
                  <a:moveTo>
                    <a:pt x="208573" y="234199"/>
                  </a:moveTo>
                  <a:lnTo>
                    <a:pt x="66202" y="6407"/>
                  </a:lnTo>
                  <a:cubicBezTo>
                    <a:pt x="63355" y="2136"/>
                    <a:pt x="59084" y="0"/>
                    <a:pt x="54101" y="0"/>
                  </a:cubicBezTo>
                  <a:cubicBezTo>
                    <a:pt x="49118" y="0"/>
                    <a:pt x="44847" y="2847"/>
                    <a:pt x="41999" y="6407"/>
                  </a:cubicBezTo>
                  <a:lnTo>
                    <a:pt x="0" y="73321"/>
                  </a:lnTo>
                  <a:lnTo>
                    <a:pt x="89693" y="218539"/>
                  </a:lnTo>
                  <a:cubicBezTo>
                    <a:pt x="97524" y="229928"/>
                    <a:pt x="98947" y="244165"/>
                    <a:pt x="93964" y="256979"/>
                  </a:cubicBezTo>
                  <a:lnTo>
                    <a:pt x="195047" y="256979"/>
                  </a:lnTo>
                  <a:cubicBezTo>
                    <a:pt x="200742" y="256979"/>
                    <a:pt x="205725" y="254131"/>
                    <a:pt x="208573" y="249148"/>
                  </a:cubicBezTo>
                  <a:cubicBezTo>
                    <a:pt x="211420" y="244165"/>
                    <a:pt x="211420" y="238470"/>
                    <a:pt x="208573" y="234199"/>
                  </a:cubicBezTo>
                  <a:lnTo>
                    <a:pt x="208573" y="234199"/>
                  </a:lnTo>
                  <a:close/>
                </a:path>
              </a:pathLst>
            </a:custGeom>
            <a:solidFill>
              <a:schemeClr val="accent6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51F571A-441C-4434-9C11-5326D696FEF6}"/>
                </a:ext>
              </a:extLst>
            </p:cNvPr>
            <p:cNvSpPr/>
            <p:nvPr/>
          </p:nvSpPr>
          <p:spPr>
            <a:xfrm>
              <a:off x="4627785" y="1922227"/>
              <a:ext cx="484126" cy="398637"/>
            </a:xfrm>
            <a:custGeom>
              <a:avLst/>
              <a:gdLst>
                <a:gd name="connsiteX0" fmla="*/ 278368 w 484126"/>
                <a:gd name="connsiteY0" fmla="*/ 164438 h 398637"/>
                <a:gd name="connsiteX1" fmla="*/ 242063 w 484126"/>
                <a:gd name="connsiteY1" fmla="*/ 197183 h 398637"/>
                <a:gd name="connsiteX2" fmla="*/ 205759 w 484126"/>
                <a:gd name="connsiteY2" fmla="*/ 165150 h 398637"/>
                <a:gd name="connsiteX3" fmla="*/ 137421 w 484126"/>
                <a:gd name="connsiteY3" fmla="*/ 206437 h 398637"/>
                <a:gd name="connsiteX4" fmla="*/ 242063 w 484126"/>
                <a:gd name="connsiteY4" fmla="*/ 35593 h 398637"/>
                <a:gd name="connsiteX5" fmla="*/ 346706 w 484126"/>
                <a:gd name="connsiteY5" fmla="*/ 206437 h 398637"/>
                <a:gd name="connsiteX6" fmla="*/ 278368 w 484126"/>
                <a:gd name="connsiteY6" fmla="*/ 164438 h 398637"/>
                <a:gd name="connsiteX7" fmla="*/ 481246 w 484126"/>
                <a:gd name="connsiteY7" fmla="*/ 375858 h 398637"/>
                <a:gd name="connsiteX8" fmla="*/ 254165 w 484126"/>
                <a:gd name="connsiteY8" fmla="*/ 6407 h 398637"/>
                <a:gd name="connsiteX9" fmla="*/ 242063 w 484126"/>
                <a:gd name="connsiteY9" fmla="*/ 0 h 398637"/>
                <a:gd name="connsiteX10" fmla="*/ 229962 w 484126"/>
                <a:gd name="connsiteY10" fmla="*/ 6407 h 398637"/>
                <a:gd name="connsiteX11" fmla="*/ 2881 w 484126"/>
                <a:gd name="connsiteY11" fmla="*/ 375858 h 398637"/>
                <a:gd name="connsiteX12" fmla="*/ 1457 w 484126"/>
                <a:gd name="connsiteY12" fmla="*/ 391519 h 398637"/>
                <a:gd name="connsiteX13" fmla="*/ 14983 w 484126"/>
                <a:gd name="connsiteY13" fmla="*/ 398637 h 398637"/>
                <a:gd name="connsiteX14" fmla="*/ 469144 w 484126"/>
                <a:gd name="connsiteY14" fmla="*/ 398637 h 398637"/>
                <a:gd name="connsiteX15" fmla="*/ 482669 w 484126"/>
                <a:gd name="connsiteY15" fmla="*/ 390807 h 398637"/>
                <a:gd name="connsiteX16" fmla="*/ 481246 w 484126"/>
                <a:gd name="connsiteY16" fmla="*/ 375858 h 39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4126" h="398637">
                  <a:moveTo>
                    <a:pt x="278368" y="164438"/>
                  </a:moveTo>
                  <a:lnTo>
                    <a:pt x="242063" y="197183"/>
                  </a:lnTo>
                  <a:lnTo>
                    <a:pt x="205759" y="165150"/>
                  </a:lnTo>
                  <a:lnTo>
                    <a:pt x="137421" y="206437"/>
                  </a:lnTo>
                  <a:lnTo>
                    <a:pt x="242063" y="35593"/>
                  </a:lnTo>
                  <a:lnTo>
                    <a:pt x="346706" y="206437"/>
                  </a:lnTo>
                  <a:lnTo>
                    <a:pt x="278368" y="164438"/>
                  </a:lnTo>
                  <a:close/>
                  <a:moveTo>
                    <a:pt x="481246" y="375858"/>
                  </a:moveTo>
                  <a:lnTo>
                    <a:pt x="254165" y="6407"/>
                  </a:lnTo>
                  <a:cubicBezTo>
                    <a:pt x="251318" y="2847"/>
                    <a:pt x="247046" y="0"/>
                    <a:pt x="242063" y="0"/>
                  </a:cubicBezTo>
                  <a:cubicBezTo>
                    <a:pt x="237080" y="0"/>
                    <a:pt x="232809" y="2136"/>
                    <a:pt x="229962" y="6407"/>
                  </a:cubicBezTo>
                  <a:lnTo>
                    <a:pt x="2881" y="375858"/>
                  </a:lnTo>
                  <a:cubicBezTo>
                    <a:pt x="-678" y="380129"/>
                    <a:pt x="-678" y="386536"/>
                    <a:pt x="1457" y="391519"/>
                  </a:cubicBezTo>
                  <a:cubicBezTo>
                    <a:pt x="4305" y="395790"/>
                    <a:pt x="9288" y="398637"/>
                    <a:pt x="14983" y="398637"/>
                  </a:cubicBezTo>
                  <a:lnTo>
                    <a:pt x="469144" y="398637"/>
                  </a:lnTo>
                  <a:cubicBezTo>
                    <a:pt x="474839" y="398637"/>
                    <a:pt x="479822" y="395790"/>
                    <a:pt x="482669" y="390807"/>
                  </a:cubicBezTo>
                  <a:cubicBezTo>
                    <a:pt x="484805" y="385824"/>
                    <a:pt x="484805" y="380129"/>
                    <a:pt x="481246" y="375858"/>
                  </a:cubicBezTo>
                  <a:close/>
                </a:path>
              </a:pathLst>
            </a:custGeom>
            <a:solidFill>
              <a:schemeClr val="accent6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3" name="Graphic 11" descr="Tent">
            <a:extLst>
              <a:ext uri="{FF2B5EF4-FFF2-40B4-BE49-F238E27FC236}">
                <a16:creationId xmlns:a16="http://schemas.microsoft.com/office/drawing/2014/main" id="{461F93E2-6DF5-4157-A745-7BFD39CA3349}"/>
              </a:ext>
            </a:extLst>
          </p:cNvPr>
          <p:cNvSpPr/>
          <p:nvPr/>
        </p:nvSpPr>
        <p:spPr>
          <a:xfrm>
            <a:off x="5333573" y="2163062"/>
            <a:ext cx="429780" cy="298444"/>
          </a:xfrm>
          <a:custGeom>
            <a:avLst/>
            <a:gdLst>
              <a:gd name="connsiteX0" fmla="*/ 288300 w 573040"/>
              <a:gd name="connsiteY0" fmla="*/ 355926 h 397925"/>
              <a:gd name="connsiteX1" fmla="*/ 288300 w 573040"/>
              <a:gd name="connsiteY1" fmla="*/ 165862 h 397925"/>
              <a:gd name="connsiteX2" fmla="*/ 403620 w 573040"/>
              <a:gd name="connsiteY2" fmla="*/ 355926 h 397925"/>
              <a:gd name="connsiteX3" fmla="*/ 288300 w 573040"/>
              <a:gd name="connsiteY3" fmla="*/ 355926 h 397925"/>
              <a:gd name="connsiteX4" fmla="*/ 62643 w 573040"/>
              <a:gd name="connsiteY4" fmla="*/ 355926 h 397925"/>
              <a:gd name="connsiteX5" fmla="*/ 19932 w 573040"/>
              <a:gd name="connsiteY5" fmla="*/ 313215 h 397925"/>
              <a:gd name="connsiteX6" fmla="*/ 0 w 573040"/>
              <a:gd name="connsiteY6" fmla="*/ 333147 h 397925"/>
              <a:gd name="connsiteX7" fmla="*/ 22067 w 573040"/>
              <a:gd name="connsiteY7" fmla="*/ 355214 h 397925"/>
              <a:gd name="connsiteX8" fmla="*/ 3559 w 573040"/>
              <a:gd name="connsiteY8" fmla="*/ 355214 h 397925"/>
              <a:gd name="connsiteX9" fmla="*/ 3559 w 573040"/>
              <a:gd name="connsiteY9" fmla="*/ 397925 h 397925"/>
              <a:gd name="connsiteX10" fmla="*/ 573041 w 573040"/>
              <a:gd name="connsiteY10" fmla="*/ 397925 h 397925"/>
              <a:gd name="connsiteX11" fmla="*/ 573041 w 573040"/>
              <a:gd name="connsiteY11" fmla="*/ 355214 h 397925"/>
              <a:gd name="connsiteX12" fmla="*/ 546702 w 573040"/>
              <a:gd name="connsiteY12" fmla="*/ 355214 h 397925"/>
              <a:gd name="connsiteX13" fmla="*/ 568770 w 573040"/>
              <a:gd name="connsiteY13" fmla="*/ 333147 h 397925"/>
              <a:gd name="connsiteX14" fmla="*/ 548838 w 573040"/>
              <a:gd name="connsiteY14" fmla="*/ 313215 h 397925"/>
              <a:gd name="connsiteX15" fmla="*/ 506127 w 573040"/>
              <a:gd name="connsiteY15" fmla="*/ 355926 h 397925"/>
              <a:gd name="connsiteX16" fmla="*/ 503991 w 573040"/>
              <a:gd name="connsiteY16" fmla="*/ 355926 h 397925"/>
              <a:gd name="connsiteX17" fmla="*/ 288300 w 573040"/>
              <a:gd name="connsiteY17" fmla="*/ 0 h 397925"/>
              <a:gd name="connsiteX18" fmla="*/ 66202 w 573040"/>
              <a:gd name="connsiteY18" fmla="*/ 355926 h 39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3040" h="397925">
                <a:moveTo>
                  <a:pt x="288300" y="355926"/>
                </a:moveTo>
                <a:lnTo>
                  <a:pt x="288300" y="165862"/>
                </a:lnTo>
                <a:lnTo>
                  <a:pt x="403620" y="355926"/>
                </a:lnTo>
                <a:lnTo>
                  <a:pt x="288300" y="355926"/>
                </a:lnTo>
                <a:close/>
                <a:moveTo>
                  <a:pt x="62643" y="355926"/>
                </a:moveTo>
                <a:lnTo>
                  <a:pt x="19932" y="313215"/>
                </a:lnTo>
                <a:lnTo>
                  <a:pt x="0" y="333147"/>
                </a:lnTo>
                <a:lnTo>
                  <a:pt x="22067" y="355214"/>
                </a:lnTo>
                <a:lnTo>
                  <a:pt x="3559" y="355214"/>
                </a:lnTo>
                <a:lnTo>
                  <a:pt x="3559" y="397925"/>
                </a:lnTo>
                <a:lnTo>
                  <a:pt x="573041" y="397925"/>
                </a:lnTo>
                <a:lnTo>
                  <a:pt x="573041" y="355214"/>
                </a:lnTo>
                <a:lnTo>
                  <a:pt x="546702" y="355214"/>
                </a:lnTo>
                <a:lnTo>
                  <a:pt x="568770" y="333147"/>
                </a:lnTo>
                <a:lnTo>
                  <a:pt x="548838" y="313215"/>
                </a:lnTo>
                <a:lnTo>
                  <a:pt x="506127" y="355926"/>
                </a:lnTo>
                <a:lnTo>
                  <a:pt x="503991" y="355926"/>
                </a:lnTo>
                <a:lnTo>
                  <a:pt x="288300" y="0"/>
                </a:lnTo>
                <a:lnTo>
                  <a:pt x="66202" y="355926"/>
                </a:lnTo>
              </a:path>
            </a:pathLst>
          </a:custGeom>
          <a:solidFill>
            <a:srgbClr val="000000"/>
          </a:solidFill>
          <a:ln w="70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4" name="Graphic 13" descr="Bonfire">
            <a:extLst>
              <a:ext uri="{FF2B5EF4-FFF2-40B4-BE49-F238E27FC236}">
                <a16:creationId xmlns:a16="http://schemas.microsoft.com/office/drawing/2014/main" id="{67DE3570-0FE9-4372-9B23-2CECFBDD9A01}"/>
              </a:ext>
            </a:extLst>
          </p:cNvPr>
          <p:cNvGrpSpPr/>
          <p:nvPr/>
        </p:nvGrpSpPr>
        <p:grpSpPr>
          <a:xfrm>
            <a:off x="6654793" y="2141738"/>
            <a:ext cx="512534" cy="512534"/>
            <a:chOff x="8873058" y="1823945"/>
            <a:chExt cx="683378" cy="683378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1786AD8-F842-4063-AD84-CFB88383813A}"/>
                </a:ext>
              </a:extLst>
            </p:cNvPr>
            <p:cNvSpPr/>
            <p:nvPr/>
          </p:nvSpPr>
          <p:spPr>
            <a:xfrm>
              <a:off x="9084067" y="1867367"/>
              <a:ext cx="263029" cy="385111"/>
            </a:xfrm>
            <a:custGeom>
              <a:avLst/>
              <a:gdLst>
                <a:gd name="connsiteX0" fmla="*/ 247424 w 263029"/>
                <a:gd name="connsiteY0" fmla="*/ 197895 h 385111"/>
                <a:gd name="connsiteX1" fmla="*/ 189052 w 263029"/>
                <a:gd name="connsiteY1" fmla="*/ 249148 h 385111"/>
                <a:gd name="connsiteX2" fmla="*/ 169832 w 263029"/>
                <a:gd name="connsiteY2" fmla="*/ 179387 h 385111"/>
                <a:gd name="connsiteX3" fmla="*/ 109324 w 263029"/>
                <a:gd name="connsiteY3" fmla="*/ 0 h 385111"/>
                <a:gd name="connsiteX4" fmla="*/ 63054 w 263029"/>
                <a:gd name="connsiteY4" fmla="*/ 142370 h 385111"/>
                <a:gd name="connsiteX5" fmla="*/ 9665 w 263029"/>
                <a:gd name="connsiteY5" fmla="*/ 205013 h 385111"/>
                <a:gd name="connsiteX6" fmla="*/ 53800 w 263029"/>
                <a:gd name="connsiteY6" fmla="*/ 359485 h 385111"/>
                <a:gd name="connsiteX7" fmla="*/ 80850 w 263029"/>
                <a:gd name="connsiteY7" fmla="*/ 216403 h 385111"/>
                <a:gd name="connsiteX8" fmla="*/ 98646 w 263029"/>
                <a:gd name="connsiteY8" fmla="*/ 314639 h 385111"/>
                <a:gd name="connsiteX9" fmla="*/ 131392 w 263029"/>
                <a:gd name="connsiteY9" fmla="*/ 385112 h 385111"/>
                <a:gd name="connsiteX10" fmla="*/ 252406 w 263029"/>
                <a:gd name="connsiteY10" fmla="*/ 303961 h 385111"/>
                <a:gd name="connsiteX11" fmla="*/ 247424 w 263029"/>
                <a:gd name="connsiteY11" fmla="*/ 197895 h 38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029" h="385111">
                  <a:moveTo>
                    <a:pt x="247424" y="197895"/>
                  </a:moveTo>
                  <a:cubicBezTo>
                    <a:pt x="255254" y="230640"/>
                    <a:pt x="221797" y="262673"/>
                    <a:pt x="189052" y="249148"/>
                  </a:cubicBezTo>
                  <a:cubicBezTo>
                    <a:pt x="161289" y="239182"/>
                    <a:pt x="150612" y="207149"/>
                    <a:pt x="169832" y="179387"/>
                  </a:cubicBezTo>
                  <a:cubicBezTo>
                    <a:pt x="213255" y="121727"/>
                    <a:pt x="181221" y="31321"/>
                    <a:pt x="109324" y="0"/>
                  </a:cubicBezTo>
                  <a:cubicBezTo>
                    <a:pt x="142069" y="61931"/>
                    <a:pt x="92240" y="118167"/>
                    <a:pt x="63054" y="142370"/>
                  </a:cubicBezTo>
                  <a:cubicBezTo>
                    <a:pt x="34580" y="165862"/>
                    <a:pt x="15360" y="190776"/>
                    <a:pt x="9665" y="205013"/>
                  </a:cubicBezTo>
                  <a:cubicBezTo>
                    <a:pt x="-19521" y="275487"/>
                    <a:pt x="23902" y="343113"/>
                    <a:pt x="53800" y="359485"/>
                  </a:cubicBezTo>
                  <a:cubicBezTo>
                    <a:pt x="40275" y="328876"/>
                    <a:pt x="28173" y="271216"/>
                    <a:pt x="80850" y="216403"/>
                  </a:cubicBezTo>
                  <a:cubicBezTo>
                    <a:pt x="80850" y="216403"/>
                    <a:pt x="65901" y="274775"/>
                    <a:pt x="98646" y="314639"/>
                  </a:cubicBezTo>
                  <a:cubicBezTo>
                    <a:pt x="131392" y="355214"/>
                    <a:pt x="131392" y="385112"/>
                    <a:pt x="131392" y="385112"/>
                  </a:cubicBezTo>
                  <a:cubicBezTo>
                    <a:pt x="182645" y="385112"/>
                    <a:pt x="231763" y="354502"/>
                    <a:pt x="252406" y="303961"/>
                  </a:cubicBezTo>
                  <a:cubicBezTo>
                    <a:pt x="266644" y="273351"/>
                    <a:pt x="268067" y="225657"/>
                    <a:pt x="247424" y="197895"/>
                  </a:cubicBezTo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19B0847-4772-48CB-9E88-0EFAC4A50A40}"/>
                </a:ext>
              </a:extLst>
            </p:cNvPr>
            <p:cNvSpPr/>
            <p:nvPr/>
          </p:nvSpPr>
          <p:spPr>
            <a:xfrm>
              <a:off x="8980325" y="2223370"/>
              <a:ext cx="467141" cy="240452"/>
            </a:xfrm>
            <a:custGeom>
              <a:avLst/>
              <a:gdLst>
                <a:gd name="connsiteX0" fmla="*/ 450825 w 467141"/>
                <a:gd name="connsiteY0" fmla="*/ 165785 h 240452"/>
                <a:gd name="connsiteX1" fmla="*/ 50052 w 467141"/>
                <a:gd name="connsiteY1" fmla="*/ 2059 h 240452"/>
                <a:gd name="connsiteX2" fmla="*/ 10900 w 467141"/>
                <a:gd name="connsiteY2" fmla="*/ 17720 h 240452"/>
                <a:gd name="connsiteX3" fmla="*/ 2358 w 467141"/>
                <a:gd name="connsiteY3" fmla="*/ 37652 h 240452"/>
                <a:gd name="connsiteX4" fmla="*/ 18019 w 467141"/>
                <a:gd name="connsiteY4" fmla="*/ 74668 h 240452"/>
                <a:gd name="connsiteX5" fmla="*/ 130491 w 467141"/>
                <a:gd name="connsiteY5" fmla="*/ 120226 h 240452"/>
                <a:gd name="connsiteX6" fmla="*/ 19442 w 467141"/>
                <a:gd name="connsiteY6" fmla="*/ 165785 h 240452"/>
                <a:gd name="connsiteX7" fmla="*/ 3782 w 467141"/>
                <a:gd name="connsiteY7" fmla="*/ 202801 h 240452"/>
                <a:gd name="connsiteX8" fmla="*/ 12324 w 467141"/>
                <a:gd name="connsiteY8" fmla="*/ 222733 h 240452"/>
                <a:gd name="connsiteX9" fmla="*/ 50052 w 467141"/>
                <a:gd name="connsiteY9" fmla="*/ 238394 h 240452"/>
                <a:gd name="connsiteX10" fmla="*/ 234422 w 467141"/>
                <a:gd name="connsiteY10" fmla="*/ 162937 h 240452"/>
                <a:gd name="connsiteX11" fmla="*/ 418792 w 467141"/>
                <a:gd name="connsiteY11" fmla="*/ 238394 h 240452"/>
                <a:gd name="connsiteX12" fmla="*/ 456520 w 467141"/>
                <a:gd name="connsiteY12" fmla="*/ 222733 h 240452"/>
                <a:gd name="connsiteX13" fmla="*/ 465062 w 467141"/>
                <a:gd name="connsiteY13" fmla="*/ 202801 h 240452"/>
                <a:gd name="connsiteX14" fmla="*/ 450825 w 467141"/>
                <a:gd name="connsiteY14" fmla="*/ 165785 h 240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7141" h="240452">
                  <a:moveTo>
                    <a:pt x="450825" y="165785"/>
                  </a:moveTo>
                  <a:lnTo>
                    <a:pt x="50052" y="2059"/>
                  </a:lnTo>
                  <a:cubicBezTo>
                    <a:pt x="33679" y="-3636"/>
                    <a:pt x="17307" y="2771"/>
                    <a:pt x="10900" y="17720"/>
                  </a:cubicBezTo>
                  <a:lnTo>
                    <a:pt x="2358" y="37652"/>
                  </a:lnTo>
                  <a:cubicBezTo>
                    <a:pt x="-4049" y="51889"/>
                    <a:pt x="3070" y="68973"/>
                    <a:pt x="18019" y="74668"/>
                  </a:cubicBezTo>
                  <a:lnTo>
                    <a:pt x="130491" y="120226"/>
                  </a:lnTo>
                  <a:lnTo>
                    <a:pt x="19442" y="165785"/>
                  </a:lnTo>
                  <a:cubicBezTo>
                    <a:pt x="4494" y="171480"/>
                    <a:pt x="-2625" y="188564"/>
                    <a:pt x="3782" y="202801"/>
                  </a:cubicBezTo>
                  <a:lnTo>
                    <a:pt x="12324" y="222733"/>
                  </a:lnTo>
                  <a:cubicBezTo>
                    <a:pt x="18731" y="236970"/>
                    <a:pt x="35103" y="244089"/>
                    <a:pt x="50052" y="238394"/>
                  </a:cubicBezTo>
                  <a:lnTo>
                    <a:pt x="234422" y="162937"/>
                  </a:lnTo>
                  <a:lnTo>
                    <a:pt x="418792" y="238394"/>
                  </a:lnTo>
                  <a:cubicBezTo>
                    <a:pt x="433740" y="244089"/>
                    <a:pt x="450113" y="237682"/>
                    <a:pt x="456520" y="222733"/>
                  </a:cubicBezTo>
                  <a:lnTo>
                    <a:pt x="465062" y="202801"/>
                  </a:lnTo>
                  <a:cubicBezTo>
                    <a:pt x="470757" y="188564"/>
                    <a:pt x="464350" y="171480"/>
                    <a:pt x="450825" y="165785"/>
                  </a:cubicBezTo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38FA22-C003-4820-B950-99342D19E7E0}"/>
                </a:ext>
              </a:extLst>
            </p:cNvPr>
            <p:cNvSpPr/>
            <p:nvPr/>
          </p:nvSpPr>
          <p:spPr>
            <a:xfrm>
              <a:off x="9253187" y="2223463"/>
              <a:ext cx="195981" cy="105184"/>
            </a:xfrm>
            <a:custGeom>
              <a:avLst/>
              <a:gdLst>
                <a:gd name="connsiteX0" fmla="*/ 177963 w 195981"/>
                <a:gd name="connsiteY0" fmla="*/ 74575 h 105184"/>
                <a:gd name="connsiteX1" fmla="*/ 193624 w 195981"/>
                <a:gd name="connsiteY1" fmla="*/ 37559 h 105184"/>
                <a:gd name="connsiteX2" fmla="*/ 185082 w 195981"/>
                <a:gd name="connsiteY2" fmla="*/ 17627 h 105184"/>
                <a:gd name="connsiteX3" fmla="*/ 147353 w 195981"/>
                <a:gd name="connsiteY3" fmla="*/ 1966 h 105184"/>
                <a:gd name="connsiteX4" fmla="*/ 0 w 195981"/>
                <a:gd name="connsiteY4" fmla="*/ 62473 h 105184"/>
                <a:gd name="connsiteX5" fmla="*/ 103930 w 195981"/>
                <a:gd name="connsiteY5" fmla="*/ 105184 h 105184"/>
                <a:gd name="connsiteX6" fmla="*/ 177963 w 195981"/>
                <a:gd name="connsiteY6" fmla="*/ 74575 h 10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981" h="105184">
                  <a:moveTo>
                    <a:pt x="177963" y="74575"/>
                  </a:moveTo>
                  <a:cubicBezTo>
                    <a:pt x="192912" y="68880"/>
                    <a:pt x="200030" y="51796"/>
                    <a:pt x="193624" y="37559"/>
                  </a:cubicBezTo>
                  <a:lnTo>
                    <a:pt x="185082" y="17627"/>
                  </a:lnTo>
                  <a:cubicBezTo>
                    <a:pt x="178675" y="3390"/>
                    <a:pt x="162302" y="-3729"/>
                    <a:pt x="147353" y="1966"/>
                  </a:cubicBezTo>
                  <a:lnTo>
                    <a:pt x="0" y="62473"/>
                  </a:lnTo>
                  <a:lnTo>
                    <a:pt x="103930" y="105184"/>
                  </a:lnTo>
                  <a:lnTo>
                    <a:pt x="177963" y="74575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8" name="Graphic 12" descr="Picnic table">
            <a:extLst>
              <a:ext uri="{FF2B5EF4-FFF2-40B4-BE49-F238E27FC236}">
                <a16:creationId xmlns:a16="http://schemas.microsoft.com/office/drawing/2014/main" id="{B72678DD-E8A7-49C8-BE6E-7CC05E8D2A5E}"/>
              </a:ext>
            </a:extLst>
          </p:cNvPr>
          <p:cNvSpPr/>
          <p:nvPr/>
        </p:nvSpPr>
        <p:spPr>
          <a:xfrm>
            <a:off x="4509134" y="3449398"/>
            <a:ext cx="469822" cy="299512"/>
          </a:xfrm>
          <a:custGeom>
            <a:avLst/>
            <a:gdLst>
              <a:gd name="connsiteX0" fmla="*/ 291148 w 626429"/>
              <a:gd name="connsiteY0" fmla="*/ 71185 h 399349"/>
              <a:gd name="connsiteX1" fmla="*/ 334570 w 626429"/>
              <a:gd name="connsiteY1" fmla="*/ 71185 h 399349"/>
              <a:gd name="connsiteX2" fmla="*/ 387959 w 626429"/>
              <a:gd name="connsiteY2" fmla="*/ 199319 h 399349"/>
              <a:gd name="connsiteX3" fmla="*/ 238470 w 626429"/>
              <a:gd name="connsiteY3" fmla="*/ 199319 h 399349"/>
              <a:gd name="connsiteX4" fmla="*/ 291148 w 626429"/>
              <a:gd name="connsiteY4" fmla="*/ 71185 h 399349"/>
              <a:gd name="connsiteX5" fmla="*/ 113896 w 626429"/>
              <a:gd name="connsiteY5" fmla="*/ 0 h 399349"/>
              <a:gd name="connsiteX6" fmla="*/ 113896 w 626429"/>
              <a:gd name="connsiteY6" fmla="*/ 71185 h 399349"/>
              <a:gd name="connsiteX7" fmla="*/ 215691 w 626429"/>
              <a:gd name="connsiteY7" fmla="*/ 71185 h 399349"/>
              <a:gd name="connsiteX8" fmla="*/ 162302 w 626429"/>
              <a:gd name="connsiteY8" fmla="*/ 199319 h 399349"/>
              <a:gd name="connsiteX9" fmla="*/ 0 w 626429"/>
              <a:gd name="connsiteY9" fmla="*/ 199319 h 399349"/>
              <a:gd name="connsiteX10" fmla="*/ 0 w 626429"/>
              <a:gd name="connsiteY10" fmla="*/ 242030 h 399349"/>
              <a:gd name="connsiteX11" fmla="*/ 144506 w 626429"/>
              <a:gd name="connsiteY11" fmla="*/ 242030 h 399349"/>
              <a:gd name="connsiteX12" fmla="*/ 79016 w 626429"/>
              <a:gd name="connsiteY12" fmla="*/ 399349 h 399349"/>
              <a:gd name="connsiteX13" fmla="*/ 155184 w 626429"/>
              <a:gd name="connsiteY13" fmla="*/ 399349 h 399349"/>
              <a:gd name="connsiteX14" fmla="*/ 220674 w 626429"/>
              <a:gd name="connsiteY14" fmla="*/ 242030 h 399349"/>
              <a:gd name="connsiteX15" fmla="*/ 405756 w 626429"/>
              <a:gd name="connsiteY15" fmla="*/ 242030 h 399349"/>
              <a:gd name="connsiteX16" fmla="*/ 471246 w 626429"/>
              <a:gd name="connsiteY16" fmla="*/ 399349 h 399349"/>
              <a:gd name="connsiteX17" fmla="*/ 547414 w 626429"/>
              <a:gd name="connsiteY17" fmla="*/ 399349 h 399349"/>
              <a:gd name="connsiteX18" fmla="*/ 481924 w 626429"/>
              <a:gd name="connsiteY18" fmla="*/ 242030 h 399349"/>
              <a:gd name="connsiteX19" fmla="*/ 626430 w 626429"/>
              <a:gd name="connsiteY19" fmla="*/ 242030 h 399349"/>
              <a:gd name="connsiteX20" fmla="*/ 626430 w 626429"/>
              <a:gd name="connsiteY20" fmla="*/ 199319 h 399349"/>
              <a:gd name="connsiteX21" fmla="*/ 464128 w 626429"/>
              <a:gd name="connsiteY21" fmla="*/ 199319 h 399349"/>
              <a:gd name="connsiteX22" fmla="*/ 410739 w 626429"/>
              <a:gd name="connsiteY22" fmla="*/ 71185 h 399349"/>
              <a:gd name="connsiteX23" fmla="*/ 512534 w 626429"/>
              <a:gd name="connsiteY23" fmla="*/ 71185 h 399349"/>
              <a:gd name="connsiteX24" fmla="*/ 512534 w 626429"/>
              <a:gd name="connsiteY24" fmla="*/ 0 h 399349"/>
              <a:gd name="connsiteX25" fmla="*/ 113896 w 626429"/>
              <a:gd name="connsiteY25" fmla="*/ 0 h 39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26429" h="399349">
                <a:moveTo>
                  <a:pt x="291148" y="71185"/>
                </a:moveTo>
                <a:lnTo>
                  <a:pt x="334570" y="71185"/>
                </a:lnTo>
                <a:lnTo>
                  <a:pt x="387959" y="199319"/>
                </a:lnTo>
                <a:lnTo>
                  <a:pt x="238470" y="199319"/>
                </a:lnTo>
                <a:lnTo>
                  <a:pt x="291148" y="71185"/>
                </a:lnTo>
                <a:close/>
                <a:moveTo>
                  <a:pt x="113896" y="0"/>
                </a:moveTo>
                <a:lnTo>
                  <a:pt x="113896" y="71185"/>
                </a:lnTo>
                <a:lnTo>
                  <a:pt x="215691" y="71185"/>
                </a:lnTo>
                <a:lnTo>
                  <a:pt x="162302" y="199319"/>
                </a:lnTo>
                <a:lnTo>
                  <a:pt x="0" y="199319"/>
                </a:lnTo>
                <a:lnTo>
                  <a:pt x="0" y="242030"/>
                </a:lnTo>
                <a:lnTo>
                  <a:pt x="144506" y="242030"/>
                </a:lnTo>
                <a:lnTo>
                  <a:pt x="79016" y="399349"/>
                </a:lnTo>
                <a:lnTo>
                  <a:pt x="155184" y="399349"/>
                </a:lnTo>
                <a:lnTo>
                  <a:pt x="220674" y="242030"/>
                </a:lnTo>
                <a:lnTo>
                  <a:pt x="405756" y="242030"/>
                </a:lnTo>
                <a:lnTo>
                  <a:pt x="471246" y="399349"/>
                </a:lnTo>
                <a:lnTo>
                  <a:pt x="547414" y="399349"/>
                </a:lnTo>
                <a:lnTo>
                  <a:pt x="481924" y="242030"/>
                </a:lnTo>
                <a:lnTo>
                  <a:pt x="626430" y="242030"/>
                </a:lnTo>
                <a:lnTo>
                  <a:pt x="626430" y="199319"/>
                </a:lnTo>
                <a:lnTo>
                  <a:pt x="464128" y="199319"/>
                </a:lnTo>
                <a:lnTo>
                  <a:pt x="410739" y="71185"/>
                </a:lnTo>
                <a:lnTo>
                  <a:pt x="512534" y="71185"/>
                </a:lnTo>
                <a:lnTo>
                  <a:pt x="512534" y="0"/>
                </a:lnTo>
                <a:lnTo>
                  <a:pt x="113896" y="0"/>
                </a:lnTo>
                <a:close/>
              </a:path>
            </a:pathLst>
          </a:custGeom>
          <a:solidFill>
            <a:srgbClr val="000000"/>
          </a:solidFill>
          <a:ln w="70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1" name="Graphic 9" descr="Hike">
            <a:extLst>
              <a:ext uri="{FF2B5EF4-FFF2-40B4-BE49-F238E27FC236}">
                <a16:creationId xmlns:a16="http://schemas.microsoft.com/office/drawing/2014/main" id="{F8759416-F7D4-45DC-9574-18C94247F91A}"/>
              </a:ext>
            </a:extLst>
          </p:cNvPr>
          <p:cNvGrpSpPr/>
          <p:nvPr/>
        </p:nvGrpSpPr>
        <p:grpSpPr>
          <a:xfrm>
            <a:off x="2935606" y="3890225"/>
            <a:ext cx="512534" cy="512534"/>
            <a:chOff x="3713699" y="4090812"/>
            <a:chExt cx="683378" cy="683378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DC334F4-B992-4F80-A962-4C8A0F5E7F5E}"/>
                </a:ext>
              </a:extLst>
            </p:cNvPr>
            <p:cNvSpPr/>
            <p:nvPr/>
          </p:nvSpPr>
          <p:spPr>
            <a:xfrm>
              <a:off x="4034032" y="4126404"/>
              <a:ext cx="113896" cy="113896"/>
            </a:xfrm>
            <a:custGeom>
              <a:avLst/>
              <a:gdLst>
                <a:gd name="connsiteX0" fmla="*/ 113896 w 113896"/>
                <a:gd name="connsiteY0" fmla="*/ 56948 h 113896"/>
                <a:gd name="connsiteX1" fmla="*/ 56948 w 113896"/>
                <a:gd name="connsiteY1" fmla="*/ 113896 h 113896"/>
                <a:gd name="connsiteX2" fmla="*/ 0 w 113896"/>
                <a:gd name="connsiteY2" fmla="*/ 56948 h 113896"/>
                <a:gd name="connsiteX3" fmla="*/ 56948 w 113896"/>
                <a:gd name="connsiteY3" fmla="*/ 0 h 113896"/>
                <a:gd name="connsiteX4" fmla="*/ 113896 w 113896"/>
                <a:gd name="connsiteY4" fmla="*/ 56948 h 113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896" h="113896">
                  <a:moveTo>
                    <a:pt x="113896" y="56948"/>
                  </a:moveTo>
                  <a:cubicBezTo>
                    <a:pt x="113896" y="88400"/>
                    <a:pt x="88400" y="113896"/>
                    <a:pt x="56948" y="113896"/>
                  </a:cubicBezTo>
                  <a:cubicBezTo>
                    <a:pt x="25497" y="113896"/>
                    <a:pt x="0" y="88400"/>
                    <a:pt x="0" y="56948"/>
                  </a:cubicBezTo>
                  <a:cubicBezTo>
                    <a:pt x="0" y="25497"/>
                    <a:pt x="25497" y="0"/>
                    <a:pt x="56948" y="0"/>
                  </a:cubicBezTo>
                  <a:cubicBezTo>
                    <a:pt x="88400" y="0"/>
                    <a:pt x="113896" y="25497"/>
                    <a:pt x="113896" y="5694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DC83C9-51D3-405F-9FF6-886F1037D941}"/>
                </a:ext>
              </a:extLst>
            </p:cNvPr>
            <p:cNvSpPr/>
            <p:nvPr/>
          </p:nvSpPr>
          <p:spPr>
            <a:xfrm>
              <a:off x="3855875" y="4254537"/>
              <a:ext cx="398865" cy="484906"/>
            </a:xfrm>
            <a:custGeom>
              <a:avLst/>
              <a:gdLst>
                <a:gd name="connsiteX0" fmla="*/ 225851 w 398865"/>
                <a:gd name="connsiteY0" fmla="*/ 225657 h 484906"/>
                <a:gd name="connsiteX1" fmla="*/ 245071 w 398865"/>
                <a:gd name="connsiteY1" fmla="*/ 129557 h 484906"/>
                <a:gd name="connsiteX2" fmla="*/ 258597 w 398865"/>
                <a:gd name="connsiteY2" fmla="*/ 160879 h 484906"/>
                <a:gd name="connsiteX3" fmla="*/ 275681 w 398865"/>
                <a:gd name="connsiteY3" fmla="*/ 176539 h 484906"/>
                <a:gd name="connsiteX4" fmla="*/ 334765 w 398865"/>
                <a:gd name="connsiteY4" fmla="*/ 196471 h 484906"/>
                <a:gd name="connsiteX5" fmla="*/ 279952 w 398865"/>
                <a:gd name="connsiteY5" fmla="*/ 265521 h 484906"/>
                <a:gd name="connsiteX6" fmla="*/ 225851 w 398865"/>
                <a:gd name="connsiteY6" fmla="*/ 225657 h 484906"/>
                <a:gd name="connsiteX7" fmla="*/ 379612 w 398865"/>
                <a:gd name="connsiteY7" fmla="*/ 150913 h 484906"/>
                <a:gd name="connsiteX8" fmla="*/ 306291 w 398865"/>
                <a:gd name="connsiteY8" fmla="*/ 126710 h 484906"/>
                <a:gd name="connsiteX9" fmla="*/ 264291 w 398865"/>
                <a:gd name="connsiteY9" fmla="*/ 29898 h 484906"/>
                <a:gd name="connsiteX10" fmla="*/ 214462 w 398865"/>
                <a:gd name="connsiteY10" fmla="*/ 0 h 484906"/>
                <a:gd name="connsiteX11" fmla="*/ 190259 w 398865"/>
                <a:gd name="connsiteY11" fmla="*/ 5695 h 484906"/>
                <a:gd name="connsiteX12" fmla="*/ 160361 w 398865"/>
                <a:gd name="connsiteY12" fmla="*/ 41287 h 484906"/>
                <a:gd name="connsiteX13" fmla="*/ 144700 w 398865"/>
                <a:gd name="connsiteY13" fmla="*/ 116744 h 484906"/>
                <a:gd name="connsiteX14" fmla="*/ 102701 w 398865"/>
                <a:gd name="connsiteY14" fmla="*/ 321757 h 484906"/>
                <a:gd name="connsiteX15" fmla="*/ 6601 w 398865"/>
                <a:gd name="connsiteY15" fmla="*/ 437789 h 484906"/>
                <a:gd name="connsiteX16" fmla="*/ 10160 w 398865"/>
                <a:gd name="connsiteY16" fmla="*/ 477653 h 484906"/>
                <a:gd name="connsiteX17" fmla="*/ 27957 w 398865"/>
                <a:gd name="connsiteY17" fmla="*/ 484059 h 484906"/>
                <a:gd name="connsiteX18" fmla="*/ 50024 w 398865"/>
                <a:gd name="connsiteY18" fmla="*/ 473382 h 484906"/>
                <a:gd name="connsiteX19" fmla="*/ 149683 w 398865"/>
                <a:gd name="connsiteY19" fmla="*/ 352367 h 484906"/>
                <a:gd name="connsiteX20" fmla="*/ 155378 w 398865"/>
                <a:gd name="connsiteY20" fmla="*/ 340265 h 484906"/>
                <a:gd name="connsiteX21" fmla="*/ 172463 w 398865"/>
                <a:gd name="connsiteY21" fmla="*/ 257690 h 484906"/>
                <a:gd name="connsiteX22" fmla="*/ 244360 w 398865"/>
                <a:gd name="connsiteY22" fmla="*/ 309656 h 484906"/>
                <a:gd name="connsiteX23" fmla="*/ 124057 w 398865"/>
                <a:gd name="connsiteY23" fmla="*/ 461280 h 484906"/>
                <a:gd name="connsiteX24" fmla="*/ 121921 w 398865"/>
                <a:gd name="connsiteY24" fmla="*/ 475517 h 484906"/>
                <a:gd name="connsiteX25" fmla="*/ 133311 w 398865"/>
                <a:gd name="connsiteY25" fmla="*/ 484771 h 484906"/>
                <a:gd name="connsiteX26" fmla="*/ 146836 w 398865"/>
                <a:gd name="connsiteY26" fmla="*/ 479076 h 484906"/>
                <a:gd name="connsiteX27" fmla="*/ 249343 w 398865"/>
                <a:gd name="connsiteY27" fmla="*/ 349519 h 484906"/>
                <a:gd name="connsiteX28" fmla="*/ 249343 w 398865"/>
                <a:gd name="connsiteY28" fmla="*/ 454874 h 484906"/>
                <a:gd name="connsiteX29" fmla="*/ 274969 w 398865"/>
                <a:gd name="connsiteY29" fmla="*/ 484771 h 484906"/>
                <a:gd name="connsiteX30" fmla="*/ 297037 w 398865"/>
                <a:gd name="connsiteY30" fmla="*/ 477653 h 484906"/>
                <a:gd name="connsiteX31" fmla="*/ 306291 w 398865"/>
                <a:gd name="connsiteY31" fmla="*/ 456297 h 484906"/>
                <a:gd name="connsiteX32" fmla="*/ 306291 w 398865"/>
                <a:gd name="connsiteY32" fmla="*/ 298978 h 484906"/>
                <a:gd name="connsiteX33" fmla="*/ 301308 w 398865"/>
                <a:gd name="connsiteY33" fmla="*/ 283317 h 484906"/>
                <a:gd name="connsiteX34" fmla="*/ 363239 w 398865"/>
                <a:gd name="connsiteY34" fmla="*/ 205725 h 484906"/>
                <a:gd name="connsiteX35" fmla="*/ 370357 w 398865"/>
                <a:gd name="connsiteY35" fmla="*/ 206437 h 484906"/>
                <a:gd name="connsiteX36" fmla="*/ 397408 w 398865"/>
                <a:gd name="connsiteY36" fmla="*/ 187217 h 484906"/>
                <a:gd name="connsiteX37" fmla="*/ 395984 w 398865"/>
                <a:gd name="connsiteY37" fmla="*/ 165150 h 484906"/>
                <a:gd name="connsiteX38" fmla="*/ 379612 w 398865"/>
                <a:gd name="connsiteY38" fmla="*/ 150913 h 48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98865" h="484906">
                  <a:moveTo>
                    <a:pt x="225851" y="225657"/>
                  </a:moveTo>
                  <a:lnTo>
                    <a:pt x="245071" y="129557"/>
                  </a:lnTo>
                  <a:lnTo>
                    <a:pt x="258597" y="160879"/>
                  </a:lnTo>
                  <a:cubicBezTo>
                    <a:pt x="262156" y="167997"/>
                    <a:pt x="267851" y="173692"/>
                    <a:pt x="275681" y="176539"/>
                  </a:cubicBezTo>
                  <a:lnTo>
                    <a:pt x="334765" y="196471"/>
                  </a:lnTo>
                  <a:lnTo>
                    <a:pt x="279952" y="265521"/>
                  </a:lnTo>
                  <a:lnTo>
                    <a:pt x="225851" y="225657"/>
                  </a:lnTo>
                  <a:close/>
                  <a:moveTo>
                    <a:pt x="379612" y="150913"/>
                  </a:moveTo>
                  <a:lnTo>
                    <a:pt x="306291" y="126710"/>
                  </a:lnTo>
                  <a:cubicBezTo>
                    <a:pt x="306291" y="126710"/>
                    <a:pt x="265715" y="32745"/>
                    <a:pt x="264291" y="29898"/>
                  </a:cubicBezTo>
                  <a:cubicBezTo>
                    <a:pt x="254326" y="11390"/>
                    <a:pt x="235106" y="0"/>
                    <a:pt x="214462" y="0"/>
                  </a:cubicBezTo>
                  <a:cubicBezTo>
                    <a:pt x="205920" y="0"/>
                    <a:pt x="198089" y="2136"/>
                    <a:pt x="190259" y="5695"/>
                  </a:cubicBezTo>
                  <a:cubicBezTo>
                    <a:pt x="174598" y="12101"/>
                    <a:pt x="163208" y="24915"/>
                    <a:pt x="160361" y="41287"/>
                  </a:cubicBezTo>
                  <a:lnTo>
                    <a:pt x="144700" y="116744"/>
                  </a:lnTo>
                  <a:lnTo>
                    <a:pt x="102701" y="321757"/>
                  </a:lnTo>
                  <a:lnTo>
                    <a:pt x="6601" y="437789"/>
                  </a:lnTo>
                  <a:cubicBezTo>
                    <a:pt x="-3365" y="449891"/>
                    <a:pt x="-1941" y="467687"/>
                    <a:pt x="10160" y="477653"/>
                  </a:cubicBezTo>
                  <a:cubicBezTo>
                    <a:pt x="15143" y="481924"/>
                    <a:pt x="21550" y="484059"/>
                    <a:pt x="27957" y="484059"/>
                  </a:cubicBezTo>
                  <a:cubicBezTo>
                    <a:pt x="36499" y="484059"/>
                    <a:pt x="44329" y="480500"/>
                    <a:pt x="50024" y="473382"/>
                  </a:cubicBezTo>
                  <a:lnTo>
                    <a:pt x="149683" y="352367"/>
                  </a:lnTo>
                  <a:cubicBezTo>
                    <a:pt x="152531" y="348808"/>
                    <a:pt x="154666" y="344536"/>
                    <a:pt x="155378" y="340265"/>
                  </a:cubicBezTo>
                  <a:lnTo>
                    <a:pt x="172463" y="257690"/>
                  </a:lnTo>
                  <a:lnTo>
                    <a:pt x="244360" y="309656"/>
                  </a:lnTo>
                  <a:lnTo>
                    <a:pt x="124057" y="461280"/>
                  </a:lnTo>
                  <a:cubicBezTo>
                    <a:pt x="120497" y="465551"/>
                    <a:pt x="119785" y="470534"/>
                    <a:pt x="121921" y="475517"/>
                  </a:cubicBezTo>
                  <a:cubicBezTo>
                    <a:pt x="124057" y="480500"/>
                    <a:pt x="128328" y="484059"/>
                    <a:pt x="133311" y="484771"/>
                  </a:cubicBezTo>
                  <a:cubicBezTo>
                    <a:pt x="138294" y="485483"/>
                    <a:pt x="143277" y="483348"/>
                    <a:pt x="146836" y="479076"/>
                  </a:cubicBezTo>
                  <a:lnTo>
                    <a:pt x="249343" y="349519"/>
                  </a:lnTo>
                  <a:lnTo>
                    <a:pt x="249343" y="454874"/>
                  </a:lnTo>
                  <a:cubicBezTo>
                    <a:pt x="249343" y="469822"/>
                    <a:pt x="260020" y="482636"/>
                    <a:pt x="274969" y="484771"/>
                  </a:cubicBezTo>
                  <a:cubicBezTo>
                    <a:pt x="282800" y="485483"/>
                    <a:pt x="291342" y="482636"/>
                    <a:pt x="297037" y="477653"/>
                  </a:cubicBezTo>
                  <a:cubicBezTo>
                    <a:pt x="302731" y="471958"/>
                    <a:pt x="306291" y="464839"/>
                    <a:pt x="306291" y="456297"/>
                  </a:cubicBezTo>
                  <a:lnTo>
                    <a:pt x="306291" y="298978"/>
                  </a:lnTo>
                  <a:cubicBezTo>
                    <a:pt x="306291" y="293283"/>
                    <a:pt x="304867" y="288300"/>
                    <a:pt x="301308" y="283317"/>
                  </a:cubicBezTo>
                  <a:lnTo>
                    <a:pt x="363239" y="205725"/>
                  </a:lnTo>
                  <a:cubicBezTo>
                    <a:pt x="365374" y="206437"/>
                    <a:pt x="368222" y="206437"/>
                    <a:pt x="370357" y="206437"/>
                  </a:cubicBezTo>
                  <a:cubicBezTo>
                    <a:pt x="382459" y="206437"/>
                    <a:pt x="393137" y="198607"/>
                    <a:pt x="397408" y="187217"/>
                  </a:cubicBezTo>
                  <a:cubicBezTo>
                    <a:pt x="399543" y="180099"/>
                    <a:pt x="399543" y="172268"/>
                    <a:pt x="395984" y="165150"/>
                  </a:cubicBezTo>
                  <a:cubicBezTo>
                    <a:pt x="392425" y="158743"/>
                    <a:pt x="386730" y="153048"/>
                    <a:pt x="379612" y="150913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56F45F3-E3B7-4377-91E2-6A1BF636ECE7}"/>
                </a:ext>
              </a:extLst>
            </p:cNvPr>
            <p:cNvSpPr/>
            <p:nvPr/>
          </p:nvSpPr>
          <p:spPr>
            <a:xfrm>
              <a:off x="3865401" y="4183036"/>
              <a:ext cx="134641" cy="280786"/>
            </a:xfrm>
            <a:custGeom>
              <a:avLst/>
              <a:gdLst>
                <a:gd name="connsiteX0" fmla="*/ 71108 w 134641"/>
                <a:gd name="connsiteY0" fmla="*/ 47299 h 280786"/>
                <a:gd name="connsiteX1" fmla="*/ 87480 w 134641"/>
                <a:gd name="connsiteY1" fmla="*/ 35909 h 280786"/>
                <a:gd name="connsiteX2" fmla="*/ 98870 w 134641"/>
                <a:gd name="connsiteY2" fmla="*/ 52282 h 280786"/>
                <a:gd name="connsiteX3" fmla="*/ 82497 w 134641"/>
                <a:gd name="connsiteY3" fmla="*/ 63671 h 280786"/>
                <a:gd name="connsiteX4" fmla="*/ 71108 w 134641"/>
                <a:gd name="connsiteY4" fmla="*/ 47299 h 280786"/>
                <a:gd name="connsiteX5" fmla="*/ 133751 w 134641"/>
                <a:gd name="connsiteY5" fmla="*/ 58688 h 280786"/>
                <a:gd name="connsiteX6" fmla="*/ 105988 w 134641"/>
                <a:gd name="connsiteY6" fmla="*/ 4587 h 280786"/>
                <a:gd name="connsiteX7" fmla="*/ 46193 w 134641"/>
                <a:gd name="connsiteY7" fmla="*/ 17401 h 280786"/>
                <a:gd name="connsiteX8" fmla="*/ 43345 w 134641"/>
                <a:gd name="connsiteY8" fmla="*/ 77908 h 280786"/>
                <a:gd name="connsiteX9" fmla="*/ 27685 w 134641"/>
                <a:gd name="connsiteY9" fmla="*/ 89298 h 280786"/>
                <a:gd name="connsiteX10" fmla="*/ 1346 w 134641"/>
                <a:gd name="connsiteY10" fmla="*/ 220279 h 280786"/>
                <a:gd name="connsiteX11" fmla="*/ 11312 w 134641"/>
                <a:gd name="connsiteY11" fmla="*/ 262278 h 280786"/>
                <a:gd name="connsiteX12" fmla="*/ 49752 w 134641"/>
                <a:gd name="connsiteY12" fmla="*/ 280786 h 280786"/>
                <a:gd name="connsiteX13" fmla="*/ 98158 w 134641"/>
                <a:gd name="connsiteY13" fmla="*/ 238787 h 280786"/>
                <a:gd name="connsiteX14" fmla="*/ 124496 w 134641"/>
                <a:gd name="connsiteY14" fmla="*/ 107806 h 280786"/>
                <a:gd name="connsiteX15" fmla="*/ 122361 w 134641"/>
                <a:gd name="connsiteY15" fmla="*/ 97128 h 280786"/>
                <a:gd name="connsiteX16" fmla="*/ 113819 w 134641"/>
                <a:gd name="connsiteY16" fmla="*/ 90722 h 280786"/>
                <a:gd name="connsiteX17" fmla="*/ 112395 w 134641"/>
                <a:gd name="connsiteY17" fmla="*/ 90722 h 280786"/>
                <a:gd name="connsiteX18" fmla="*/ 133751 w 134641"/>
                <a:gd name="connsiteY18" fmla="*/ 58688 h 280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4641" h="280786">
                  <a:moveTo>
                    <a:pt x="71108" y="47299"/>
                  </a:moveTo>
                  <a:cubicBezTo>
                    <a:pt x="72531" y="39468"/>
                    <a:pt x="80362" y="34485"/>
                    <a:pt x="87480" y="35909"/>
                  </a:cubicBezTo>
                  <a:cubicBezTo>
                    <a:pt x="95311" y="37333"/>
                    <a:pt x="100294" y="45163"/>
                    <a:pt x="98870" y="52282"/>
                  </a:cubicBezTo>
                  <a:cubicBezTo>
                    <a:pt x="97446" y="60112"/>
                    <a:pt x="89616" y="65095"/>
                    <a:pt x="82497" y="63671"/>
                  </a:cubicBezTo>
                  <a:cubicBezTo>
                    <a:pt x="74667" y="62248"/>
                    <a:pt x="69684" y="54417"/>
                    <a:pt x="71108" y="47299"/>
                  </a:cubicBezTo>
                  <a:close/>
                  <a:moveTo>
                    <a:pt x="133751" y="58688"/>
                  </a:moveTo>
                  <a:cubicBezTo>
                    <a:pt x="138022" y="36621"/>
                    <a:pt x="126632" y="13842"/>
                    <a:pt x="105988" y="4587"/>
                  </a:cubicBezTo>
                  <a:cubicBezTo>
                    <a:pt x="85345" y="-4667"/>
                    <a:pt x="61142" y="316"/>
                    <a:pt x="46193" y="17401"/>
                  </a:cubicBezTo>
                  <a:cubicBezTo>
                    <a:pt x="31244" y="34485"/>
                    <a:pt x="30532" y="59400"/>
                    <a:pt x="43345" y="77908"/>
                  </a:cubicBezTo>
                  <a:cubicBezTo>
                    <a:pt x="36227" y="76485"/>
                    <a:pt x="29108" y="81468"/>
                    <a:pt x="27685" y="89298"/>
                  </a:cubicBezTo>
                  <a:lnTo>
                    <a:pt x="1346" y="220279"/>
                  </a:lnTo>
                  <a:cubicBezTo>
                    <a:pt x="-2213" y="235228"/>
                    <a:pt x="1346" y="250176"/>
                    <a:pt x="11312" y="262278"/>
                  </a:cubicBezTo>
                  <a:cubicBezTo>
                    <a:pt x="20566" y="274379"/>
                    <a:pt x="34803" y="280786"/>
                    <a:pt x="49752" y="280786"/>
                  </a:cubicBezTo>
                  <a:cubicBezTo>
                    <a:pt x="73955" y="280074"/>
                    <a:pt x="93887" y="262278"/>
                    <a:pt x="98158" y="238787"/>
                  </a:cubicBezTo>
                  <a:lnTo>
                    <a:pt x="124496" y="107806"/>
                  </a:lnTo>
                  <a:cubicBezTo>
                    <a:pt x="125208" y="104247"/>
                    <a:pt x="124496" y="100688"/>
                    <a:pt x="122361" y="97128"/>
                  </a:cubicBezTo>
                  <a:cubicBezTo>
                    <a:pt x="120225" y="94281"/>
                    <a:pt x="117378" y="92145"/>
                    <a:pt x="113819" y="90722"/>
                  </a:cubicBezTo>
                  <a:lnTo>
                    <a:pt x="112395" y="90722"/>
                  </a:lnTo>
                  <a:cubicBezTo>
                    <a:pt x="123785" y="84315"/>
                    <a:pt x="131615" y="72213"/>
                    <a:pt x="133751" y="5868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CF76ED7-1E68-4882-A7FA-18808322E70E}"/>
              </a:ext>
            </a:extLst>
          </p:cNvPr>
          <p:cNvGrpSpPr/>
          <p:nvPr/>
        </p:nvGrpSpPr>
        <p:grpSpPr>
          <a:xfrm>
            <a:off x="7142132" y="3053031"/>
            <a:ext cx="1752165" cy="1391757"/>
            <a:chOff x="6974393" y="2966533"/>
            <a:chExt cx="2194560" cy="139175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849C1FF-80F7-4936-BA89-757D6DE32D3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9DAF5D-51DC-4746-92DB-985B6D7FD937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25747D2-4103-4EB4-A4E6-38A22FCBF3AA}"/>
              </a:ext>
            </a:extLst>
          </p:cNvPr>
          <p:cNvGrpSpPr/>
          <p:nvPr/>
        </p:nvGrpSpPr>
        <p:grpSpPr>
          <a:xfrm>
            <a:off x="5637963" y="4703117"/>
            <a:ext cx="2194560" cy="1237866"/>
            <a:chOff x="6691483" y="4621698"/>
            <a:chExt cx="2194560" cy="12378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398A505-4BA7-4E3C-AF78-C13EB4689F1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C3EDCE4-CD2D-4E6E-8A9E-D5C60D3432C6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C7B7218-6603-47D3-96C3-6777ADAB27A8}"/>
              </a:ext>
            </a:extLst>
          </p:cNvPr>
          <p:cNvGrpSpPr/>
          <p:nvPr/>
        </p:nvGrpSpPr>
        <p:grpSpPr>
          <a:xfrm>
            <a:off x="3756121" y="875878"/>
            <a:ext cx="3329478" cy="930093"/>
            <a:chOff x="249702" y="2966531"/>
            <a:chExt cx="2194560" cy="93009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1446E7E-4CE8-43E8-B39E-A308E749602C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08AB3FB-8E27-474F-917A-A0EE8A676E6B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DABCE4F-B2B1-405F-B2F3-06C59ABED64C}"/>
              </a:ext>
            </a:extLst>
          </p:cNvPr>
          <p:cNvGrpSpPr/>
          <p:nvPr/>
        </p:nvGrpSpPr>
        <p:grpSpPr>
          <a:xfrm>
            <a:off x="2530704" y="4871245"/>
            <a:ext cx="2194560" cy="1237866"/>
            <a:chOff x="249702" y="4621698"/>
            <a:chExt cx="2194560" cy="12378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8D854EB-EE98-4746-A94D-93138B25BCF2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662BA85-B8C2-4967-B03E-837C72BB59D7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30937E0-E291-4C0C-A397-6D412EBF3933}"/>
              </a:ext>
            </a:extLst>
          </p:cNvPr>
          <p:cNvGrpSpPr/>
          <p:nvPr/>
        </p:nvGrpSpPr>
        <p:grpSpPr>
          <a:xfrm>
            <a:off x="255548" y="1693785"/>
            <a:ext cx="2194560" cy="1237867"/>
            <a:chOff x="255548" y="1465256"/>
            <a:chExt cx="2194560" cy="123786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103572B-2501-49AB-ADFE-CFD63C5AFB0C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D3764E1-981B-4F40-BC42-646FD3869257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360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465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Leaf Diagram – Slide Template</vt:lpstr>
      <vt:lpstr>Leaf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Diagram</dc:title>
  <dc:creator>PresentationGO.com</dc:creator>
  <dc:description>© Copyright PresentationGO.com</dc:description>
  <dcterms:created xsi:type="dcterms:W3CDTF">2014-11-26T05:14:11Z</dcterms:created>
  <dcterms:modified xsi:type="dcterms:W3CDTF">2020-08-20T17:39:50Z</dcterms:modified>
  <cp:category>Charts &amp; Diagrams; Graphics &amp; Metaphors</cp:category>
</cp:coreProperties>
</file>