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8BFBEA-70EA-0884-C5C9-3513BA40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4 Parts – Slide Template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2760ACF-C1A6-A3BB-8B8C-2EF75F86A8F3}"/>
              </a:ext>
            </a:extLst>
          </p:cNvPr>
          <p:cNvSpPr/>
          <p:nvPr/>
        </p:nvSpPr>
        <p:spPr>
          <a:xfrm>
            <a:off x="8059366" y="2928886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C3A189-0103-9C46-37CB-A781E91001DB}"/>
              </a:ext>
            </a:extLst>
          </p:cNvPr>
          <p:cNvSpPr/>
          <p:nvPr/>
        </p:nvSpPr>
        <p:spPr>
          <a:xfrm>
            <a:off x="3471327" y="1823601"/>
            <a:ext cx="1436955" cy="2757900"/>
          </a:xfrm>
          <a:custGeom>
            <a:avLst/>
            <a:gdLst>
              <a:gd name="connsiteX0" fmla="*/ 448026 w 1915940"/>
              <a:gd name="connsiteY0" fmla="*/ 641 h 3677200"/>
              <a:gd name="connsiteX1" fmla="*/ 1012173 w 1915940"/>
              <a:gd name="connsiteY1" fmla="*/ 28028 h 3677200"/>
              <a:gd name="connsiteX2" fmla="*/ 1732838 w 1915940"/>
              <a:gd name="connsiteY2" fmla="*/ 172501 h 3677200"/>
              <a:gd name="connsiteX3" fmla="*/ 1915940 w 1915940"/>
              <a:gd name="connsiteY3" fmla="*/ 232033 h 3677200"/>
              <a:gd name="connsiteX4" fmla="*/ 1915940 w 1915940"/>
              <a:gd name="connsiteY4" fmla="*/ 3676321 h 3677200"/>
              <a:gd name="connsiteX5" fmla="*/ 1867752 w 1915940"/>
              <a:gd name="connsiteY5" fmla="*/ 3677200 h 3677200"/>
              <a:gd name="connsiteX6" fmla="*/ 870883 w 1915940"/>
              <a:gd name="connsiteY6" fmla="*/ 3615010 h 3677200"/>
              <a:gd name="connsiteX7" fmla="*/ 572553 w 1915940"/>
              <a:gd name="connsiteY7" fmla="*/ 3573914 h 3677200"/>
              <a:gd name="connsiteX8" fmla="*/ 29847 w 1915940"/>
              <a:gd name="connsiteY8" fmla="*/ 3473890 h 3677200"/>
              <a:gd name="connsiteX9" fmla="*/ 0 w 1915940"/>
              <a:gd name="connsiteY9" fmla="*/ 3466001 h 3677200"/>
              <a:gd name="connsiteX10" fmla="*/ 0 w 1915940"/>
              <a:gd name="connsiteY10" fmla="*/ 33808 h 3677200"/>
              <a:gd name="connsiteX11" fmla="*/ 210165 w 1915940"/>
              <a:gd name="connsiteY11" fmla="*/ 11670 h 3677200"/>
              <a:gd name="connsiteX12" fmla="*/ 448026 w 1915940"/>
              <a:gd name="connsiteY12" fmla="*/ 641 h 36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5940" h="3677200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cubicBezTo>
                  <a:pt x="1263960" y="56636"/>
                  <a:pt x="1505483" y="105854"/>
                  <a:pt x="1732838" y="172501"/>
                </a:cubicBezTo>
                <a:lnTo>
                  <a:pt x="1915940" y="232033"/>
                </a:lnTo>
                <a:lnTo>
                  <a:pt x="1915940" y="3676321"/>
                </a:lnTo>
                <a:lnTo>
                  <a:pt x="1867752" y="3677200"/>
                </a:lnTo>
                <a:cubicBezTo>
                  <a:pt x="1522825" y="3677200"/>
                  <a:pt x="1188613" y="3655563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9E2E399-29B9-7465-1AF6-6FF4340A52FA}"/>
              </a:ext>
            </a:extLst>
          </p:cNvPr>
          <p:cNvSpPr/>
          <p:nvPr/>
        </p:nvSpPr>
        <p:spPr>
          <a:xfrm>
            <a:off x="1855706" y="1866026"/>
            <a:ext cx="1507359" cy="2527858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A5DFDD5-24E8-EC24-0E22-9A4834B3D01B}"/>
              </a:ext>
            </a:extLst>
          </p:cNvPr>
          <p:cNvSpPr/>
          <p:nvPr/>
        </p:nvSpPr>
        <p:spPr>
          <a:xfrm>
            <a:off x="5016545" y="2032935"/>
            <a:ext cx="1436956" cy="2545933"/>
          </a:xfrm>
          <a:custGeom>
            <a:avLst/>
            <a:gdLst>
              <a:gd name="connsiteX0" fmla="*/ 0 w 1915941"/>
              <a:gd name="connsiteY0" fmla="*/ 0 h 3394577"/>
              <a:gd name="connsiteX1" fmla="*/ 231322 w 1915941"/>
              <a:gd name="connsiteY1" fmla="*/ 75526 h 3394577"/>
              <a:gd name="connsiteX2" fmla="*/ 1067718 w 1915941"/>
              <a:gd name="connsiteY2" fmla="*/ 370966 h 3394577"/>
              <a:gd name="connsiteX3" fmla="*/ 1901403 w 1915941"/>
              <a:gd name="connsiteY3" fmla="*/ 699913 h 3394577"/>
              <a:gd name="connsiteX4" fmla="*/ 1915941 w 1915941"/>
              <a:gd name="connsiteY4" fmla="*/ 705231 h 3394577"/>
              <a:gd name="connsiteX5" fmla="*/ 1915941 w 1915941"/>
              <a:gd name="connsiteY5" fmla="*/ 3096674 h 3394577"/>
              <a:gd name="connsiteX6" fmla="*/ 1737060 w 1915941"/>
              <a:gd name="connsiteY6" fmla="*/ 3150670 h 3394577"/>
              <a:gd name="connsiteX7" fmla="*/ 106396 w 1915941"/>
              <a:gd name="connsiteY7" fmla="*/ 3392636 h 3394577"/>
              <a:gd name="connsiteX8" fmla="*/ 0 w 1915941"/>
              <a:gd name="connsiteY8" fmla="*/ 3394577 h 3394577"/>
              <a:gd name="connsiteX9" fmla="*/ 0 w 1915941"/>
              <a:gd name="connsiteY9" fmla="*/ 0 h 339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941" h="3394577">
                <a:moveTo>
                  <a:pt x="0" y="0"/>
                </a:moveTo>
                <a:lnTo>
                  <a:pt x="231322" y="75526"/>
                </a:lnTo>
                <a:cubicBezTo>
                  <a:pt x="516714" y="161760"/>
                  <a:pt x="805404" y="270129"/>
                  <a:pt x="1067718" y="370966"/>
                </a:cubicBezTo>
                <a:cubicBezTo>
                  <a:pt x="1370941" y="479815"/>
                  <a:pt x="1539084" y="565556"/>
                  <a:pt x="1901403" y="699913"/>
                </a:cubicBezTo>
                <a:lnTo>
                  <a:pt x="1915941" y="705231"/>
                </a:lnTo>
                <a:lnTo>
                  <a:pt x="1915941" y="3096674"/>
                </a:lnTo>
                <a:lnTo>
                  <a:pt x="1737060" y="3150670"/>
                </a:lnTo>
                <a:cubicBezTo>
                  <a:pt x="1252083" y="3285438"/>
                  <a:pt x="698223" y="3370953"/>
                  <a:pt x="106396" y="3392636"/>
                </a:cubicBezTo>
                <a:lnTo>
                  <a:pt x="0" y="33945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7F420D-AE8C-D64C-6A3A-07868151370F}"/>
              </a:ext>
            </a:extLst>
          </p:cNvPr>
          <p:cNvSpPr/>
          <p:nvPr/>
        </p:nvSpPr>
        <p:spPr>
          <a:xfrm>
            <a:off x="6561763" y="2600935"/>
            <a:ext cx="1768191" cy="1714400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F48614E-3874-8EE1-CE70-A380177A6634}"/>
              </a:ext>
            </a:extLst>
          </p:cNvPr>
          <p:cNvSpPr/>
          <p:nvPr/>
        </p:nvSpPr>
        <p:spPr>
          <a:xfrm>
            <a:off x="6561763" y="2957079"/>
            <a:ext cx="1626089" cy="410608"/>
          </a:xfrm>
          <a:custGeom>
            <a:avLst/>
            <a:gdLst>
              <a:gd name="connsiteX0" fmla="*/ 2168118 w 2168118"/>
              <a:gd name="connsiteY0" fmla="*/ 0 h 547477"/>
              <a:gd name="connsiteX1" fmla="*/ 127018 w 2168118"/>
              <a:gd name="connsiteY1" fmla="*/ 539701 h 547477"/>
              <a:gd name="connsiteX2" fmla="*/ 0 w 2168118"/>
              <a:gd name="connsiteY2" fmla="*/ 547477 h 547477"/>
              <a:gd name="connsiteX3" fmla="*/ 0 w 2168118"/>
              <a:gd name="connsiteY3" fmla="*/ 505851 h 547477"/>
              <a:gd name="connsiteX4" fmla="*/ 127018 w 2168118"/>
              <a:gd name="connsiteY4" fmla="*/ 498074 h 547477"/>
              <a:gd name="connsiteX5" fmla="*/ 2168118 w 2168118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8" h="547477">
                <a:moveTo>
                  <a:pt x="2168118" y="0"/>
                </a:moveTo>
                <a:cubicBezTo>
                  <a:pt x="2168118" y="0"/>
                  <a:pt x="1338449" y="495201"/>
                  <a:pt x="127018" y="539701"/>
                </a:cubicBezTo>
                <a:lnTo>
                  <a:pt x="0" y="547477"/>
                </a:lnTo>
                <a:lnTo>
                  <a:pt x="0" y="505851"/>
                </a:lnTo>
                <a:lnTo>
                  <a:pt x="127018" y="498074"/>
                </a:lnTo>
                <a:cubicBezTo>
                  <a:pt x="837529" y="490903"/>
                  <a:pt x="1569584" y="241142"/>
                  <a:pt x="21681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6074957-0BDB-DFFA-B9BF-849449CF7B43}"/>
              </a:ext>
            </a:extLst>
          </p:cNvPr>
          <p:cNvSpPr/>
          <p:nvPr/>
        </p:nvSpPr>
        <p:spPr>
          <a:xfrm>
            <a:off x="5016545" y="3197904"/>
            <a:ext cx="1436956" cy="166484"/>
          </a:xfrm>
          <a:custGeom>
            <a:avLst/>
            <a:gdLst>
              <a:gd name="connsiteX0" fmla="*/ 0 w 1915941"/>
              <a:gd name="connsiteY0" fmla="*/ 0 h 221978"/>
              <a:gd name="connsiteX1" fmla="*/ 1067718 w 1915941"/>
              <a:gd name="connsiteY1" fmla="*/ 109509 h 221978"/>
              <a:gd name="connsiteX2" fmla="*/ 1857158 w 1915941"/>
              <a:gd name="connsiteY2" fmla="*/ 181281 h 221978"/>
              <a:gd name="connsiteX3" fmla="*/ 1915941 w 1915941"/>
              <a:gd name="connsiteY3" fmla="*/ 182616 h 221978"/>
              <a:gd name="connsiteX4" fmla="*/ 1915941 w 1915941"/>
              <a:gd name="connsiteY4" fmla="*/ 221978 h 221978"/>
              <a:gd name="connsiteX5" fmla="*/ 1874039 w 1915941"/>
              <a:gd name="connsiteY5" fmla="*/ 219966 h 221978"/>
              <a:gd name="connsiteX6" fmla="*/ 1067718 w 1915941"/>
              <a:gd name="connsiteY6" fmla="*/ 164053 h 221978"/>
              <a:gd name="connsiteX7" fmla="*/ 0 w 1915941"/>
              <a:gd name="connsiteY7" fmla="*/ 55911 h 221978"/>
              <a:gd name="connsiteX8" fmla="*/ 0 w 1915941"/>
              <a:gd name="connsiteY8" fmla="*/ 0 h 2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1" h="221978">
                <a:moveTo>
                  <a:pt x="0" y="0"/>
                </a:moveTo>
                <a:lnTo>
                  <a:pt x="1067718" y="109509"/>
                </a:lnTo>
                <a:cubicBezTo>
                  <a:pt x="1377756" y="142521"/>
                  <a:pt x="1641885" y="169795"/>
                  <a:pt x="1857158" y="181281"/>
                </a:cubicBezTo>
                <a:lnTo>
                  <a:pt x="1915941" y="182616"/>
                </a:lnTo>
                <a:lnTo>
                  <a:pt x="1915941" y="221978"/>
                </a:lnTo>
                <a:lnTo>
                  <a:pt x="1874039" y="219966"/>
                </a:lnTo>
                <a:cubicBezTo>
                  <a:pt x="1657746" y="208595"/>
                  <a:pt x="1330032" y="186122"/>
                  <a:pt x="1067718" y="164053"/>
                </a:cubicBezTo>
                <a:lnTo>
                  <a:pt x="0" y="559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994C82-3D19-68B7-3C36-B2A399A048FB}"/>
              </a:ext>
            </a:extLst>
          </p:cNvPr>
          <p:cNvSpPr/>
          <p:nvPr/>
        </p:nvSpPr>
        <p:spPr>
          <a:xfrm>
            <a:off x="3471327" y="3106532"/>
            <a:ext cx="1436955" cy="124493"/>
          </a:xfrm>
          <a:custGeom>
            <a:avLst/>
            <a:gdLst>
              <a:gd name="connsiteX0" fmla="*/ 0 w 1915940"/>
              <a:gd name="connsiteY0" fmla="*/ 0 h 165991"/>
              <a:gd name="connsiteX1" fmla="*/ 888827 w 1915940"/>
              <a:gd name="connsiteY1" fmla="*/ 30388 h 165991"/>
              <a:gd name="connsiteX2" fmla="*/ 1742130 w 1915940"/>
              <a:gd name="connsiteY2" fmla="*/ 92574 h 165991"/>
              <a:gd name="connsiteX3" fmla="*/ 1915940 w 1915940"/>
              <a:gd name="connsiteY3" fmla="*/ 108198 h 165991"/>
              <a:gd name="connsiteX4" fmla="*/ 1915940 w 1915940"/>
              <a:gd name="connsiteY4" fmla="*/ 165991 h 165991"/>
              <a:gd name="connsiteX5" fmla="*/ 1385819 w 1915940"/>
              <a:gd name="connsiteY5" fmla="*/ 128747 h 165991"/>
              <a:gd name="connsiteX6" fmla="*/ 888827 w 1915940"/>
              <a:gd name="connsiteY6" fmla="*/ 107900 h 165991"/>
              <a:gd name="connsiteX7" fmla="*/ 0 w 1915940"/>
              <a:gd name="connsiteY7" fmla="*/ 100473 h 165991"/>
              <a:gd name="connsiteX8" fmla="*/ 0 w 1915940"/>
              <a:gd name="connsiteY8" fmla="*/ 0 h 1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0" h="165991">
                <a:moveTo>
                  <a:pt x="0" y="0"/>
                </a:moveTo>
                <a:lnTo>
                  <a:pt x="888827" y="30388"/>
                </a:lnTo>
                <a:cubicBezTo>
                  <a:pt x="1188562" y="46617"/>
                  <a:pt x="1471729" y="68915"/>
                  <a:pt x="1742130" y="92574"/>
                </a:cubicBezTo>
                <a:lnTo>
                  <a:pt x="1915940" y="108198"/>
                </a:lnTo>
                <a:lnTo>
                  <a:pt x="1915940" y="165991"/>
                </a:lnTo>
                <a:lnTo>
                  <a:pt x="1385819" y="12874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9ECFDDD-8F2D-1A21-9B26-35FB9474597B}"/>
              </a:ext>
            </a:extLst>
          </p:cNvPr>
          <p:cNvSpPr/>
          <p:nvPr/>
        </p:nvSpPr>
        <p:spPr>
          <a:xfrm>
            <a:off x="1123686" y="3086261"/>
            <a:ext cx="2239379" cy="406451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683388CB-9664-606E-8946-2B2C4579CB23}"/>
              </a:ext>
            </a:extLst>
          </p:cNvPr>
          <p:cNvSpPr txBox="1"/>
          <p:nvPr/>
        </p:nvSpPr>
        <p:spPr>
          <a:xfrm>
            <a:off x="2518086" y="23816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F269968-EB6E-6062-B31F-3E7D0A421EE0}"/>
              </a:ext>
            </a:extLst>
          </p:cNvPr>
          <p:cNvSpPr txBox="1"/>
          <p:nvPr/>
        </p:nvSpPr>
        <p:spPr>
          <a:xfrm>
            <a:off x="3941981" y="223732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59C50422-6F24-9E69-8AAF-E4877BAEF235}"/>
              </a:ext>
            </a:extLst>
          </p:cNvPr>
          <p:cNvSpPr txBox="1"/>
          <p:nvPr/>
        </p:nvSpPr>
        <p:spPr>
          <a:xfrm>
            <a:off x="5487198" y="257017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18C0DC83-2342-7A61-B5AE-7A3C023986F8}"/>
              </a:ext>
            </a:extLst>
          </p:cNvPr>
          <p:cNvSpPr txBox="1"/>
          <p:nvPr/>
        </p:nvSpPr>
        <p:spPr>
          <a:xfrm>
            <a:off x="6667375" y="27924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0" name="Graphic 34" descr="Briefcase with solid fill">
            <a:extLst>
              <a:ext uri="{FF2B5EF4-FFF2-40B4-BE49-F238E27FC236}">
                <a16:creationId xmlns:a16="http://schemas.microsoft.com/office/drawing/2014/main" id="{C51839E1-340F-04B1-1569-E47C47435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8529" y="3364388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5" descr="Customer review with solid fill">
            <a:extLst>
              <a:ext uri="{FF2B5EF4-FFF2-40B4-BE49-F238E27FC236}">
                <a16:creationId xmlns:a16="http://schemas.microsoft.com/office/drawing/2014/main" id="{435C5EF0-3104-0DE1-E175-44F7B9D23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9775" y="3718807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36" descr="Handshake with solid fill">
            <a:extLst>
              <a:ext uri="{FF2B5EF4-FFF2-40B4-BE49-F238E27FC236}">
                <a16:creationId xmlns:a16="http://schemas.microsoft.com/office/drawing/2014/main" id="{16DC62EB-435D-81B2-9914-8FF65781C2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94992" y="3816661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37" descr="Postit Notes with solid fill">
            <a:extLst>
              <a:ext uri="{FF2B5EF4-FFF2-40B4-BE49-F238E27FC236}">
                <a16:creationId xmlns:a16="http://schemas.microsoft.com/office/drawing/2014/main" id="{4990511F-15E3-C1EA-ADB6-1E5C222604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89657" y="3380153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023139A-AAEE-3C0F-7307-020B71ED14AD}"/>
              </a:ext>
            </a:extLst>
          </p:cNvPr>
          <p:cNvSpPr txBox="1"/>
          <p:nvPr/>
        </p:nvSpPr>
        <p:spPr>
          <a:xfrm>
            <a:off x="1738738" y="460746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B27C194-6164-C858-5B44-8DE3579E05E0}"/>
              </a:ext>
            </a:extLst>
          </p:cNvPr>
          <p:cNvSpPr txBox="1"/>
          <p:nvPr/>
        </p:nvSpPr>
        <p:spPr>
          <a:xfrm>
            <a:off x="1656833" y="43359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541AE2-78FB-E35D-BDEF-47B7D06F09DA}"/>
              </a:ext>
            </a:extLst>
          </p:cNvPr>
          <p:cNvSpPr txBox="1"/>
          <p:nvPr/>
        </p:nvSpPr>
        <p:spPr>
          <a:xfrm>
            <a:off x="3703006" y="4966200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DD6BD5-1EAD-41D1-F46D-979B97F591C8}"/>
              </a:ext>
            </a:extLst>
          </p:cNvPr>
          <p:cNvSpPr txBox="1"/>
          <p:nvPr/>
        </p:nvSpPr>
        <p:spPr>
          <a:xfrm>
            <a:off x="3621101" y="4694717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3426DF-E6C8-533F-8D08-55DE0C64134D}"/>
              </a:ext>
            </a:extLst>
          </p:cNvPr>
          <p:cNvSpPr txBox="1"/>
          <p:nvPr/>
        </p:nvSpPr>
        <p:spPr>
          <a:xfrm>
            <a:off x="5248223" y="4968988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743ABF-B599-7FE6-5424-DBAE04247E98}"/>
              </a:ext>
            </a:extLst>
          </p:cNvPr>
          <p:cNvSpPr txBox="1"/>
          <p:nvPr/>
        </p:nvSpPr>
        <p:spPr>
          <a:xfrm>
            <a:off x="5166318" y="469750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2FDBD43-5C80-67EC-EE5D-2A4D62E1F01E}"/>
              </a:ext>
            </a:extLst>
          </p:cNvPr>
          <p:cNvSpPr txBox="1"/>
          <p:nvPr/>
        </p:nvSpPr>
        <p:spPr>
          <a:xfrm>
            <a:off x="6901942" y="4578868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61BBB85-3879-7AF2-A4DD-597413835382}"/>
              </a:ext>
            </a:extLst>
          </p:cNvPr>
          <p:cNvSpPr txBox="1"/>
          <p:nvPr/>
        </p:nvSpPr>
        <p:spPr>
          <a:xfrm>
            <a:off x="6820036" y="43073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5710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8BFBEA-70EA-0884-C5C9-3513BA40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4 Parts – Slide Template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2760ACF-C1A6-A3BB-8B8C-2EF75F86A8F3}"/>
              </a:ext>
            </a:extLst>
          </p:cNvPr>
          <p:cNvSpPr/>
          <p:nvPr/>
        </p:nvSpPr>
        <p:spPr>
          <a:xfrm>
            <a:off x="8059366" y="2928886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C3A189-0103-9C46-37CB-A781E91001DB}"/>
              </a:ext>
            </a:extLst>
          </p:cNvPr>
          <p:cNvSpPr/>
          <p:nvPr/>
        </p:nvSpPr>
        <p:spPr>
          <a:xfrm>
            <a:off x="3471327" y="1823601"/>
            <a:ext cx="1436955" cy="2757900"/>
          </a:xfrm>
          <a:custGeom>
            <a:avLst/>
            <a:gdLst>
              <a:gd name="connsiteX0" fmla="*/ 448026 w 1915940"/>
              <a:gd name="connsiteY0" fmla="*/ 641 h 3677200"/>
              <a:gd name="connsiteX1" fmla="*/ 1012173 w 1915940"/>
              <a:gd name="connsiteY1" fmla="*/ 28028 h 3677200"/>
              <a:gd name="connsiteX2" fmla="*/ 1732838 w 1915940"/>
              <a:gd name="connsiteY2" fmla="*/ 172501 h 3677200"/>
              <a:gd name="connsiteX3" fmla="*/ 1915940 w 1915940"/>
              <a:gd name="connsiteY3" fmla="*/ 232033 h 3677200"/>
              <a:gd name="connsiteX4" fmla="*/ 1915940 w 1915940"/>
              <a:gd name="connsiteY4" fmla="*/ 3676321 h 3677200"/>
              <a:gd name="connsiteX5" fmla="*/ 1867752 w 1915940"/>
              <a:gd name="connsiteY5" fmla="*/ 3677200 h 3677200"/>
              <a:gd name="connsiteX6" fmla="*/ 870883 w 1915940"/>
              <a:gd name="connsiteY6" fmla="*/ 3615010 h 3677200"/>
              <a:gd name="connsiteX7" fmla="*/ 572553 w 1915940"/>
              <a:gd name="connsiteY7" fmla="*/ 3573914 h 3677200"/>
              <a:gd name="connsiteX8" fmla="*/ 29847 w 1915940"/>
              <a:gd name="connsiteY8" fmla="*/ 3473890 h 3677200"/>
              <a:gd name="connsiteX9" fmla="*/ 0 w 1915940"/>
              <a:gd name="connsiteY9" fmla="*/ 3466001 h 3677200"/>
              <a:gd name="connsiteX10" fmla="*/ 0 w 1915940"/>
              <a:gd name="connsiteY10" fmla="*/ 33808 h 3677200"/>
              <a:gd name="connsiteX11" fmla="*/ 210165 w 1915940"/>
              <a:gd name="connsiteY11" fmla="*/ 11670 h 3677200"/>
              <a:gd name="connsiteX12" fmla="*/ 448026 w 1915940"/>
              <a:gd name="connsiteY12" fmla="*/ 641 h 36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5940" h="3677200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cubicBezTo>
                  <a:pt x="1263960" y="56636"/>
                  <a:pt x="1505483" y="105854"/>
                  <a:pt x="1732838" y="172501"/>
                </a:cubicBezTo>
                <a:lnTo>
                  <a:pt x="1915940" y="232033"/>
                </a:lnTo>
                <a:lnTo>
                  <a:pt x="1915940" y="3676321"/>
                </a:lnTo>
                <a:lnTo>
                  <a:pt x="1867752" y="3677200"/>
                </a:lnTo>
                <a:cubicBezTo>
                  <a:pt x="1522825" y="3677200"/>
                  <a:pt x="1188613" y="3655563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9E2E399-29B9-7465-1AF6-6FF4340A52FA}"/>
              </a:ext>
            </a:extLst>
          </p:cNvPr>
          <p:cNvSpPr/>
          <p:nvPr/>
        </p:nvSpPr>
        <p:spPr>
          <a:xfrm>
            <a:off x="1855706" y="1866026"/>
            <a:ext cx="1507359" cy="2527858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A5DFDD5-24E8-EC24-0E22-9A4834B3D01B}"/>
              </a:ext>
            </a:extLst>
          </p:cNvPr>
          <p:cNvSpPr/>
          <p:nvPr/>
        </p:nvSpPr>
        <p:spPr>
          <a:xfrm>
            <a:off x="5016545" y="2032935"/>
            <a:ext cx="1436956" cy="2545933"/>
          </a:xfrm>
          <a:custGeom>
            <a:avLst/>
            <a:gdLst>
              <a:gd name="connsiteX0" fmla="*/ 0 w 1915941"/>
              <a:gd name="connsiteY0" fmla="*/ 0 h 3394577"/>
              <a:gd name="connsiteX1" fmla="*/ 231322 w 1915941"/>
              <a:gd name="connsiteY1" fmla="*/ 75526 h 3394577"/>
              <a:gd name="connsiteX2" fmla="*/ 1067718 w 1915941"/>
              <a:gd name="connsiteY2" fmla="*/ 370966 h 3394577"/>
              <a:gd name="connsiteX3" fmla="*/ 1901403 w 1915941"/>
              <a:gd name="connsiteY3" fmla="*/ 699913 h 3394577"/>
              <a:gd name="connsiteX4" fmla="*/ 1915941 w 1915941"/>
              <a:gd name="connsiteY4" fmla="*/ 705231 h 3394577"/>
              <a:gd name="connsiteX5" fmla="*/ 1915941 w 1915941"/>
              <a:gd name="connsiteY5" fmla="*/ 3096674 h 3394577"/>
              <a:gd name="connsiteX6" fmla="*/ 1737060 w 1915941"/>
              <a:gd name="connsiteY6" fmla="*/ 3150670 h 3394577"/>
              <a:gd name="connsiteX7" fmla="*/ 106396 w 1915941"/>
              <a:gd name="connsiteY7" fmla="*/ 3392636 h 3394577"/>
              <a:gd name="connsiteX8" fmla="*/ 0 w 1915941"/>
              <a:gd name="connsiteY8" fmla="*/ 3394577 h 3394577"/>
              <a:gd name="connsiteX9" fmla="*/ 0 w 1915941"/>
              <a:gd name="connsiteY9" fmla="*/ 0 h 339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941" h="3394577">
                <a:moveTo>
                  <a:pt x="0" y="0"/>
                </a:moveTo>
                <a:lnTo>
                  <a:pt x="231322" y="75526"/>
                </a:lnTo>
                <a:cubicBezTo>
                  <a:pt x="516714" y="161760"/>
                  <a:pt x="805404" y="270129"/>
                  <a:pt x="1067718" y="370966"/>
                </a:cubicBezTo>
                <a:cubicBezTo>
                  <a:pt x="1370941" y="479815"/>
                  <a:pt x="1539084" y="565556"/>
                  <a:pt x="1901403" y="699913"/>
                </a:cubicBezTo>
                <a:lnTo>
                  <a:pt x="1915941" y="705231"/>
                </a:lnTo>
                <a:lnTo>
                  <a:pt x="1915941" y="3096674"/>
                </a:lnTo>
                <a:lnTo>
                  <a:pt x="1737060" y="3150670"/>
                </a:lnTo>
                <a:cubicBezTo>
                  <a:pt x="1252083" y="3285438"/>
                  <a:pt x="698223" y="3370953"/>
                  <a:pt x="106396" y="3392636"/>
                </a:cubicBezTo>
                <a:lnTo>
                  <a:pt x="0" y="33945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7F420D-AE8C-D64C-6A3A-07868151370F}"/>
              </a:ext>
            </a:extLst>
          </p:cNvPr>
          <p:cNvSpPr/>
          <p:nvPr/>
        </p:nvSpPr>
        <p:spPr>
          <a:xfrm>
            <a:off x="6561763" y="2600935"/>
            <a:ext cx="1768191" cy="1714400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F48614E-3874-8EE1-CE70-A380177A6634}"/>
              </a:ext>
            </a:extLst>
          </p:cNvPr>
          <p:cNvSpPr/>
          <p:nvPr/>
        </p:nvSpPr>
        <p:spPr>
          <a:xfrm>
            <a:off x="6561763" y="2957079"/>
            <a:ext cx="1626089" cy="410608"/>
          </a:xfrm>
          <a:custGeom>
            <a:avLst/>
            <a:gdLst>
              <a:gd name="connsiteX0" fmla="*/ 2168118 w 2168118"/>
              <a:gd name="connsiteY0" fmla="*/ 0 h 547477"/>
              <a:gd name="connsiteX1" fmla="*/ 127018 w 2168118"/>
              <a:gd name="connsiteY1" fmla="*/ 539701 h 547477"/>
              <a:gd name="connsiteX2" fmla="*/ 0 w 2168118"/>
              <a:gd name="connsiteY2" fmla="*/ 547477 h 547477"/>
              <a:gd name="connsiteX3" fmla="*/ 0 w 2168118"/>
              <a:gd name="connsiteY3" fmla="*/ 505851 h 547477"/>
              <a:gd name="connsiteX4" fmla="*/ 127018 w 2168118"/>
              <a:gd name="connsiteY4" fmla="*/ 498074 h 547477"/>
              <a:gd name="connsiteX5" fmla="*/ 2168118 w 2168118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8" h="547477">
                <a:moveTo>
                  <a:pt x="2168118" y="0"/>
                </a:moveTo>
                <a:cubicBezTo>
                  <a:pt x="2168118" y="0"/>
                  <a:pt x="1338449" y="495201"/>
                  <a:pt x="127018" y="539701"/>
                </a:cubicBezTo>
                <a:lnTo>
                  <a:pt x="0" y="547477"/>
                </a:lnTo>
                <a:lnTo>
                  <a:pt x="0" y="505851"/>
                </a:lnTo>
                <a:lnTo>
                  <a:pt x="127018" y="498074"/>
                </a:lnTo>
                <a:cubicBezTo>
                  <a:pt x="837529" y="490903"/>
                  <a:pt x="1569584" y="241142"/>
                  <a:pt x="21681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6074957-0BDB-DFFA-B9BF-849449CF7B43}"/>
              </a:ext>
            </a:extLst>
          </p:cNvPr>
          <p:cNvSpPr/>
          <p:nvPr/>
        </p:nvSpPr>
        <p:spPr>
          <a:xfrm>
            <a:off x="5016545" y="3197904"/>
            <a:ext cx="1436956" cy="166484"/>
          </a:xfrm>
          <a:custGeom>
            <a:avLst/>
            <a:gdLst>
              <a:gd name="connsiteX0" fmla="*/ 0 w 1915941"/>
              <a:gd name="connsiteY0" fmla="*/ 0 h 221978"/>
              <a:gd name="connsiteX1" fmla="*/ 1067718 w 1915941"/>
              <a:gd name="connsiteY1" fmla="*/ 109509 h 221978"/>
              <a:gd name="connsiteX2" fmla="*/ 1857158 w 1915941"/>
              <a:gd name="connsiteY2" fmla="*/ 181281 h 221978"/>
              <a:gd name="connsiteX3" fmla="*/ 1915941 w 1915941"/>
              <a:gd name="connsiteY3" fmla="*/ 182616 h 221978"/>
              <a:gd name="connsiteX4" fmla="*/ 1915941 w 1915941"/>
              <a:gd name="connsiteY4" fmla="*/ 221978 h 221978"/>
              <a:gd name="connsiteX5" fmla="*/ 1874039 w 1915941"/>
              <a:gd name="connsiteY5" fmla="*/ 219966 h 221978"/>
              <a:gd name="connsiteX6" fmla="*/ 1067718 w 1915941"/>
              <a:gd name="connsiteY6" fmla="*/ 164053 h 221978"/>
              <a:gd name="connsiteX7" fmla="*/ 0 w 1915941"/>
              <a:gd name="connsiteY7" fmla="*/ 55911 h 221978"/>
              <a:gd name="connsiteX8" fmla="*/ 0 w 1915941"/>
              <a:gd name="connsiteY8" fmla="*/ 0 h 2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1" h="221978">
                <a:moveTo>
                  <a:pt x="0" y="0"/>
                </a:moveTo>
                <a:lnTo>
                  <a:pt x="1067718" y="109509"/>
                </a:lnTo>
                <a:cubicBezTo>
                  <a:pt x="1377756" y="142521"/>
                  <a:pt x="1641885" y="169795"/>
                  <a:pt x="1857158" y="181281"/>
                </a:cubicBezTo>
                <a:lnTo>
                  <a:pt x="1915941" y="182616"/>
                </a:lnTo>
                <a:lnTo>
                  <a:pt x="1915941" y="221978"/>
                </a:lnTo>
                <a:lnTo>
                  <a:pt x="1874039" y="219966"/>
                </a:lnTo>
                <a:cubicBezTo>
                  <a:pt x="1657746" y="208595"/>
                  <a:pt x="1330032" y="186122"/>
                  <a:pt x="1067718" y="164053"/>
                </a:cubicBezTo>
                <a:lnTo>
                  <a:pt x="0" y="559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994C82-3D19-68B7-3C36-B2A399A048FB}"/>
              </a:ext>
            </a:extLst>
          </p:cNvPr>
          <p:cNvSpPr/>
          <p:nvPr/>
        </p:nvSpPr>
        <p:spPr>
          <a:xfrm>
            <a:off x="3471327" y="3106532"/>
            <a:ext cx="1436955" cy="124493"/>
          </a:xfrm>
          <a:custGeom>
            <a:avLst/>
            <a:gdLst>
              <a:gd name="connsiteX0" fmla="*/ 0 w 1915940"/>
              <a:gd name="connsiteY0" fmla="*/ 0 h 165991"/>
              <a:gd name="connsiteX1" fmla="*/ 888827 w 1915940"/>
              <a:gd name="connsiteY1" fmla="*/ 30388 h 165991"/>
              <a:gd name="connsiteX2" fmla="*/ 1742130 w 1915940"/>
              <a:gd name="connsiteY2" fmla="*/ 92574 h 165991"/>
              <a:gd name="connsiteX3" fmla="*/ 1915940 w 1915940"/>
              <a:gd name="connsiteY3" fmla="*/ 108198 h 165991"/>
              <a:gd name="connsiteX4" fmla="*/ 1915940 w 1915940"/>
              <a:gd name="connsiteY4" fmla="*/ 165991 h 165991"/>
              <a:gd name="connsiteX5" fmla="*/ 1385819 w 1915940"/>
              <a:gd name="connsiteY5" fmla="*/ 128747 h 165991"/>
              <a:gd name="connsiteX6" fmla="*/ 888827 w 1915940"/>
              <a:gd name="connsiteY6" fmla="*/ 107900 h 165991"/>
              <a:gd name="connsiteX7" fmla="*/ 0 w 1915940"/>
              <a:gd name="connsiteY7" fmla="*/ 100473 h 165991"/>
              <a:gd name="connsiteX8" fmla="*/ 0 w 1915940"/>
              <a:gd name="connsiteY8" fmla="*/ 0 h 1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0" h="165991">
                <a:moveTo>
                  <a:pt x="0" y="0"/>
                </a:moveTo>
                <a:lnTo>
                  <a:pt x="888827" y="30388"/>
                </a:lnTo>
                <a:cubicBezTo>
                  <a:pt x="1188562" y="46617"/>
                  <a:pt x="1471729" y="68915"/>
                  <a:pt x="1742130" y="92574"/>
                </a:cubicBezTo>
                <a:lnTo>
                  <a:pt x="1915940" y="108198"/>
                </a:lnTo>
                <a:lnTo>
                  <a:pt x="1915940" y="165991"/>
                </a:lnTo>
                <a:lnTo>
                  <a:pt x="1385819" y="12874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9ECFDDD-8F2D-1A21-9B26-35FB9474597B}"/>
              </a:ext>
            </a:extLst>
          </p:cNvPr>
          <p:cNvSpPr/>
          <p:nvPr/>
        </p:nvSpPr>
        <p:spPr>
          <a:xfrm>
            <a:off x="1123686" y="3086261"/>
            <a:ext cx="2239379" cy="406451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683388CB-9664-606E-8946-2B2C4579CB23}"/>
              </a:ext>
            </a:extLst>
          </p:cNvPr>
          <p:cNvSpPr txBox="1"/>
          <p:nvPr/>
        </p:nvSpPr>
        <p:spPr>
          <a:xfrm>
            <a:off x="2518086" y="23816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F269968-EB6E-6062-B31F-3E7D0A421EE0}"/>
              </a:ext>
            </a:extLst>
          </p:cNvPr>
          <p:cNvSpPr txBox="1"/>
          <p:nvPr/>
        </p:nvSpPr>
        <p:spPr>
          <a:xfrm>
            <a:off x="3941981" y="223732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59C50422-6F24-9E69-8AAF-E4877BAEF235}"/>
              </a:ext>
            </a:extLst>
          </p:cNvPr>
          <p:cNvSpPr txBox="1"/>
          <p:nvPr/>
        </p:nvSpPr>
        <p:spPr>
          <a:xfrm>
            <a:off x="5487198" y="257017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18C0DC83-2342-7A61-B5AE-7A3C023986F8}"/>
              </a:ext>
            </a:extLst>
          </p:cNvPr>
          <p:cNvSpPr txBox="1"/>
          <p:nvPr/>
        </p:nvSpPr>
        <p:spPr>
          <a:xfrm>
            <a:off x="6667375" y="27924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0" name="Graphic 34" descr="Briefcase with solid fill">
            <a:extLst>
              <a:ext uri="{FF2B5EF4-FFF2-40B4-BE49-F238E27FC236}">
                <a16:creationId xmlns:a16="http://schemas.microsoft.com/office/drawing/2014/main" id="{C51839E1-340F-04B1-1569-E47C47435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8529" y="3364388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5" descr="Customer review with solid fill">
            <a:extLst>
              <a:ext uri="{FF2B5EF4-FFF2-40B4-BE49-F238E27FC236}">
                <a16:creationId xmlns:a16="http://schemas.microsoft.com/office/drawing/2014/main" id="{435C5EF0-3104-0DE1-E175-44F7B9D23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9775" y="3718807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36" descr="Handshake with solid fill">
            <a:extLst>
              <a:ext uri="{FF2B5EF4-FFF2-40B4-BE49-F238E27FC236}">
                <a16:creationId xmlns:a16="http://schemas.microsoft.com/office/drawing/2014/main" id="{16DC62EB-435D-81B2-9914-8FF65781C2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94992" y="3816661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37" descr="Postit Notes with solid fill">
            <a:extLst>
              <a:ext uri="{FF2B5EF4-FFF2-40B4-BE49-F238E27FC236}">
                <a16:creationId xmlns:a16="http://schemas.microsoft.com/office/drawing/2014/main" id="{4990511F-15E3-C1EA-ADB6-1E5C222604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89657" y="3380153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023139A-AAEE-3C0F-7307-020B71ED14AD}"/>
              </a:ext>
            </a:extLst>
          </p:cNvPr>
          <p:cNvSpPr txBox="1"/>
          <p:nvPr/>
        </p:nvSpPr>
        <p:spPr>
          <a:xfrm>
            <a:off x="1738738" y="4607467"/>
            <a:ext cx="97359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B27C194-6164-C858-5B44-8DE3579E05E0}"/>
              </a:ext>
            </a:extLst>
          </p:cNvPr>
          <p:cNvSpPr txBox="1"/>
          <p:nvPr/>
        </p:nvSpPr>
        <p:spPr>
          <a:xfrm>
            <a:off x="1656833" y="43359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541AE2-78FB-E35D-BDEF-47B7D06F09DA}"/>
              </a:ext>
            </a:extLst>
          </p:cNvPr>
          <p:cNvSpPr txBox="1"/>
          <p:nvPr/>
        </p:nvSpPr>
        <p:spPr>
          <a:xfrm>
            <a:off x="3703006" y="4966200"/>
            <a:ext cx="97359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DD6BD5-1EAD-41D1-F46D-979B97F591C8}"/>
              </a:ext>
            </a:extLst>
          </p:cNvPr>
          <p:cNvSpPr txBox="1"/>
          <p:nvPr/>
        </p:nvSpPr>
        <p:spPr>
          <a:xfrm>
            <a:off x="3621101" y="4694717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3426DF-E6C8-533F-8D08-55DE0C64134D}"/>
              </a:ext>
            </a:extLst>
          </p:cNvPr>
          <p:cNvSpPr txBox="1"/>
          <p:nvPr/>
        </p:nvSpPr>
        <p:spPr>
          <a:xfrm>
            <a:off x="5248223" y="4968988"/>
            <a:ext cx="97359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743ABF-B599-7FE6-5424-DBAE04247E98}"/>
              </a:ext>
            </a:extLst>
          </p:cNvPr>
          <p:cNvSpPr txBox="1"/>
          <p:nvPr/>
        </p:nvSpPr>
        <p:spPr>
          <a:xfrm>
            <a:off x="5166318" y="469750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2FDBD43-5C80-67EC-EE5D-2A4D62E1F01E}"/>
              </a:ext>
            </a:extLst>
          </p:cNvPr>
          <p:cNvSpPr txBox="1"/>
          <p:nvPr/>
        </p:nvSpPr>
        <p:spPr>
          <a:xfrm>
            <a:off x="6901942" y="4578868"/>
            <a:ext cx="97359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61BBB85-3879-7AF2-A4DD-597413835382}"/>
              </a:ext>
            </a:extLst>
          </p:cNvPr>
          <p:cNvSpPr txBox="1"/>
          <p:nvPr/>
        </p:nvSpPr>
        <p:spPr>
          <a:xfrm>
            <a:off x="6820036" y="43073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4117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177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with 4 Parts – Slide Template</vt:lpstr>
      <vt:lpstr>Leaf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with 4 Parts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2022-05-19T17:53:39Z</dcterms:modified>
  <cp:category>Charts &amp; Diagrams; Graphics &amp; Metaphors</cp:category>
</cp:coreProperties>
</file>