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3" r:id="rId4"/>
    <p:sldId id="36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54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8BFBEA-70EA-0884-C5C9-3513BA401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 with 4 Parts – Slide Template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E2760ACF-C1A6-A3BB-8B8C-2EF75F86A8F3}"/>
              </a:ext>
            </a:extLst>
          </p:cNvPr>
          <p:cNvSpPr/>
          <p:nvPr/>
        </p:nvSpPr>
        <p:spPr>
          <a:xfrm>
            <a:off x="10745822" y="2762181"/>
            <a:ext cx="34310" cy="4177"/>
          </a:xfrm>
          <a:custGeom>
            <a:avLst/>
            <a:gdLst>
              <a:gd name="connsiteX0" fmla="*/ 34310 w 34310"/>
              <a:gd name="connsiteY0" fmla="*/ 0 h 4177"/>
              <a:gd name="connsiteX1" fmla="*/ 0 w 34310"/>
              <a:gd name="connsiteY1" fmla="*/ 4177 h 4177"/>
              <a:gd name="connsiteX2" fmla="*/ 34305 w 34310"/>
              <a:gd name="connsiteY2" fmla="*/ 1 h 4177"/>
              <a:gd name="connsiteX3" fmla="*/ 34310 w 34310"/>
              <a:gd name="connsiteY3" fmla="*/ 0 h 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10" h="4177">
                <a:moveTo>
                  <a:pt x="34310" y="0"/>
                </a:moveTo>
                <a:lnTo>
                  <a:pt x="0" y="4177"/>
                </a:lnTo>
                <a:lnTo>
                  <a:pt x="34305" y="1"/>
                </a:lnTo>
                <a:lnTo>
                  <a:pt x="3431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09C3A189-0103-9C46-37CB-A781E91001DB}"/>
              </a:ext>
            </a:extLst>
          </p:cNvPr>
          <p:cNvSpPr/>
          <p:nvPr/>
        </p:nvSpPr>
        <p:spPr>
          <a:xfrm>
            <a:off x="4628436" y="1288468"/>
            <a:ext cx="1915940" cy="3677200"/>
          </a:xfrm>
          <a:custGeom>
            <a:avLst/>
            <a:gdLst>
              <a:gd name="connsiteX0" fmla="*/ 448026 w 1915940"/>
              <a:gd name="connsiteY0" fmla="*/ 641 h 3677200"/>
              <a:gd name="connsiteX1" fmla="*/ 1012173 w 1915940"/>
              <a:gd name="connsiteY1" fmla="*/ 28028 h 3677200"/>
              <a:gd name="connsiteX2" fmla="*/ 1732838 w 1915940"/>
              <a:gd name="connsiteY2" fmla="*/ 172501 h 3677200"/>
              <a:gd name="connsiteX3" fmla="*/ 1915940 w 1915940"/>
              <a:gd name="connsiteY3" fmla="*/ 232033 h 3677200"/>
              <a:gd name="connsiteX4" fmla="*/ 1915940 w 1915940"/>
              <a:gd name="connsiteY4" fmla="*/ 3676321 h 3677200"/>
              <a:gd name="connsiteX5" fmla="*/ 1867752 w 1915940"/>
              <a:gd name="connsiteY5" fmla="*/ 3677200 h 3677200"/>
              <a:gd name="connsiteX6" fmla="*/ 870883 w 1915940"/>
              <a:gd name="connsiteY6" fmla="*/ 3615010 h 3677200"/>
              <a:gd name="connsiteX7" fmla="*/ 572553 w 1915940"/>
              <a:gd name="connsiteY7" fmla="*/ 3573914 h 3677200"/>
              <a:gd name="connsiteX8" fmla="*/ 29847 w 1915940"/>
              <a:gd name="connsiteY8" fmla="*/ 3473890 h 3677200"/>
              <a:gd name="connsiteX9" fmla="*/ 0 w 1915940"/>
              <a:gd name="connsiteY9" fmla="*/ 3466001 h 3677200"/>
              <a:gd name="connsiteX10" fmla="*/ 0 w 1915940"/>
              <a:gd name="connsiteY10" fmla="*/ 33808 h 3677200"/>
              <a:gd name="connsiteX11" fmla="*/ 210165 w 1915940"/>
              <a:gd name="connsiteY11" fmla="*/ 11670 h 3677200"/>
              <a:gd name="connsiteX12" fmla="*/ 448026 w 1915940"/>
              <a:gd name="connsiteY12" fmla="*/ 641 h 367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15940" h="3677200">
                <a:moveTo>
                  <a:pt x="448026" y="641"/>
                </a:moveTo>
                <a:cubicBezTo>
                  <a:pt x="631621" y="-2570"/>
                  <a:pt x="820336" y="6231"/>
                  <a:pt x="1012173" y="28028"/>
                </a:cubicBezTo>
                <a:cubicBezTo>
                  <a:pt x="1263960" y="56636"/>
                  <a:pt x="1505483" y="105854"/>
                  <a:pt x="1732838" y="172501"/>
                </a:cubicBezTo>
                <a:lnTo>
                  <a:pt x="1915940" y="232033"/>
                </a:lnTo>
                <a:lnTo>
                  <a:pt x="1915940" y="3676321"/>
                </a:lnTo>
                <a:lnTo>
                  <a:pt x="1867752" y="3677200"/>
                </a:lnTo>
                <a:cubicBezTo>
                  <a:pt x="1522825" y="3677200"/>
                  <a:pt x="1188613" y="3655563"/>
                  <a:pt x="870883" y="3615010"/>
                </a:cubicBezTo>
                <a:lnTo>
                  <a:pt x="572553" y="3573914"/>
                </a:lnTo>
                <a:cubicBezTo>
                  <a:pt x="387421" y="3553843"/>
                  <a:pt x="229007" y="3524509"/>
                  <a:pt x="29847" y="3473890"/>
                </a:cubicBezTo>
                <a:lnTo>
                  <a:pt x="0" y="3466001"/>
                </a:lnTo>
                <a:lnTo>
                  <a:pt x="0" y="33808"/>
                </a:lnTo>
                <a:lnTo>
                  <a:pt x="210165" y="11670"/>
                </a:lnTo>
                <a:cubicBezTo>
                  <a:pt x="288361" y="5750"/>
                  <a:pt x="367703" y="2046"/>
                  <a:pt x="448026" y="64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9E2E399-29B9-7465-1AF6-6FF4340A52FA}"/>
              </a:ext>
            </a:extLst>
          </p:cNvPr>
          <p:cNvSpPr/>
          <p:nvPr/>
        </p:nvSpPr>
        <p:spPr>
          <a:xfrm>
            <a:off x="2474274" y="1345034"/>
            <a:ext cx="2009812" cy="3370477"/>
          </a:xfrm>
          <a:custGeom>
            <a:avLst/>
            <a:gdLst>
              <a:gd name="connsiteX0" fmla="*/ 2009812 w 2009812"/>
              <a:gd name="connsiteY0" fmla="*/ 0 h 3370477"/>
              <a:gd name="connsiteX1" fmla="*/ 2009812 w 2009812"/>
              <a:gd name="connsiteY1" fmla="*/ 3370477 h 3370477"/>
              <a:gd name="connsiteX2" fmla="*/ 1921143 w 2009812"/>
              <a:gd name="connsiteY2" fmla="*/ 3345596 h 3370477"/>
              <a:gd name="connsiteX3" fmla="*/ 1766946 w 2009812"/>
              <a:gd name="connsiteY3" fmla="*/ 3300626 h 3370477"/>
              <a:gd name="connsiteX4" fmla="*/ 0 w 2009812"/>
              <a:gd name="connsiteY4" fmla="*/ 1793513 h 3370477"/>
              <a:gd name="connsiteX5" fmla="*/ 925847 w 2009812"/>
              <a:gd name="connsiteY5" fmla="*/ 362408 h 3370477"/>
              <a:gd name="connsiteX6" fmla="*/ 1530543 w 2009812"/>
              <a:gd name="connsiteY6" fmla="*/ 109086 h 3370477"/>
              <a:gd name="connsiteX7" fmla="*/ 1696070 w 2009812"/>
              <a:gd name="connsiteY7" fmla="*/ 66018 h 3370477"/>
              <a:gd name="connsiteX8" fmla="*/ 1910264 w 2009812"/>
              <a:gd name="connsiteY8" fmla="*/ 16571 h 3370477"/>
              <a:gd name="connsiteX9" fmla="*/ 2009812 w 2009812"/>
              <a:gd name="connsiteY9" fmla="*/ 0 h 3370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9812" h="3370477">
                <a:moveTo>
                  <a:pt x="2009812" y="0"/>
                </a:moveTo>
                <a:lnTo>
                  <a:pt x="2009812" y="3370477"/>
                </a:lnTo>
                <a:lnTo>
                  <a:pt x="1921143" y="3345596"/>
                </a:lnTo>
                <a:cubicBezTo>
                  <a:pt x="1872633" y="3331682"/>
                  <a:pt x="1821414" y="3316724"/>
                  <a:pt x="1766946" y="3300626"/>
                </a:cubicBezTo>
                <a:cubicBezTo>
                  <a:pt x="734919" y="2970509"/>
                  <a:pt x="259807" y="2341759"/>
                  <a:pt x="0" y="1793513"/>
                </a:cubicBezTo>
                <a:cubicBezTo>
                  <a:pt x="0" y="1793513"/>
                  <a:pt x="104790" y="909304"/>
                  <a:pt x="925847" y="362408"/>
                </a:cubicBezTo>
                <a:cubicBezTo>
                  <a:pt x="1095916" y="248284"/>
                  <a:pt x="1301507" y="164855"/>
                  <a:pt x="1530543" y="109086"/>
                </a:cubicBezTo>
                <a:lnTo>
                  <a:pt x="1696070" y="66018"/>
                </a:lnTo>
                <a:cubicBezTo>
                  <a:pt x="1765875" y="47539"/>
                  <a:pt x="1837329" y="31029"/>
                  <a:pt x="1910264" y="16571"/>
                </a:cubicBezTo>
                <a:lnTo>
                  <a:pt x="200981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A5DFDD5-24E8-EC24-0E22-9A4834B3D01B}"/>
              </a:ext>
            </a:extLst>
          </p:cNvPr>
          <p:cNvSpPr/>
          <p:nvPr/>
        </p:nvSpPr>
        <p:spPr>
          <a:xfrm>
            <a:off x="6688726" y="1567579"/>
            <a:ext cx="1915941" cy="3394577"/>
          </a:xfrm>
          <a:custGeom>
            <a:avLst/>
            <a:gdLst>
              <a:gd name="connsiteX0" fmla="*/ 0 w 1915941"/>
              <a:gd name="connsiteY0" fmla="*/ 0 h 3394577"/>
              <a:gd name="connsiteX1" fmla="*/ 231322 w 1915941"/>
              <a:gd name="connsiteY1" fmla="*/ 75526 h 3394577"/>
              <a:gd name="connsiteX2" fmla="*/ 1067718 w 1915941"/>
              <a:gd name="connsiteY2" fmla="*/ 370966 h 3394577"/>
              <a:gd name="connsiteX3" fmla="*/ 1901403 w 1915941"/>
              <a:gd name="connsiteY3" fmla="*/ 699913 h 3394577"/>
              <a:gd name="connsiteX4" fmla="*/ 1915941 w 1915941"/>
              <a:gd name="connsiteY4" fmla="*/ 705231 h 3394577"/>
              <a:gd name="connsiteX5" fmla="*/ 1915941 w 1915941"/>
              <a:gd name="connsiteY5" fmla="*/ 3096674 h 3394577"/>
              <a:gd name="connsiteX6" fmla="*/ 1737060 w 1915941"/>
              <a:gd name="connsiteY6" fmla="*/ 3150670 h 3394577"/>
              <a:gd name="connsiteX7" fmla="*/ 106396 w 1915941"/>
              <a:gd name="connsiteY7" fmla="*/ 3392636 h 3394577"/>
              <a:gd name="connsiteX8" fmla="*/ 0 w 1915941"/>
              <a:gd name="connsiteY8" fmla="*/ 3394577 h 3394577"/>
              <a:gd name="connsiteX9" fmla="*/ 0 w 1915941"/>
              <a:gd name="connsiteY9" fmla="*/ 0 h 339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5941" h="3394577">
                <a:moveTo>
                  <a:pt x="0" y="0"/>
                </a:moveTo>
                <a:lnTo>
                  <a:pt x="231322" y="75526"/>
                </a:lnTo>
                <a:cubicBezTo>
                  <a:pt x="516714" y="161760"/>
                  <a:pt x="805404" y="270129"/>
                  <a:pt x="1067718" y="370966"/>
                </a:cubicBezTo>
                <a:cubicBezTo>
                  <a:pt x="1370941" y="479815"/>
                  <a:pt x="1539084" y="565556"/>
                  <a:pt x="1901403" y="699913"/>
                </a:cubicBezTo>
                <a:lnTo>
                  <a:pt x="1915941" y="705231"/>
                </a:lnTo>
                <a:lnTo>
                  <a:pt x="1915941" y="3096674"/>
                </a:lnTo>
                <a:lnTo>
                  <a:pt x="1737060" y="3150670"/>
                </a:lnTo>
                <a:cubicBezTo>
                  <a:pt x="1252083" y="3285438"/>
                  <a:pt x="698223" y="3370953"/>
                  <a:pt x="106396" y="3392636"/>
                </a:cubicBezTo>
                <a:lnTo>
                  <a:pt x="0" y="339457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E7F420D-AE8C-D64C-6A3A-07868151370F}"/>
              </a:ext>
            </a:extLst>
          </p:cNvPr>
          <p:cNvSpPr/>
          <p:nvPr/>
        </p:nvSpPr>
        <p:spPr>
          <a:xfrm>
            <a:off x="8749017" y="2324912"/>
            <a:ext cx="2357588" cy="2285867"/>
          </a:xfrm>
          <a:custGeom>
            <a:avLst/>
            <a:gdLst>
              <a:gd name="connsiteX0" fmla="*/ 0 w 2357588"/>
              <a:gd name="connsiteY0" fmla="*/ 0 h 2285867"/>
              <a:gd name="connsiteX1" fmla="*/ 23324 w 2357588"/>
              <a:gd name="connsiteY1" fmla="*/ 8304 h 2285867"/>
              <a:gd name="connsiteX2" fmla="*/ 127018 w 2357588"/>
              <a:gd name="connsiteY2" fmla="*/ 44245 h 2285867"/>
              <a:gd name="connsiteX3" fmla="*/ 127019 w 2357588"/>
              <a:gd name="connsiteY3" fmla="*/ 44246 h 2285867"/>
              <a:gd name="connsiteX4" fmla="*/ 127019 w 2357588"/>
              <a:gd name="connsiteY4" fmla="*/ 44245 h 2285867"/>
              <a:gd name="connsiteX5" fmla="*/ 1831737 w 2357588"/>
              <a:gd name="connsiteY5" fmla="*/ 456472 h 2285867"/>
              <a:gd name="connsiteX6" fmla="*/ 2031110 w 2357588"/>
              <a:gd name="connsiteY6" fmla="*/ 437270 h 2285867"/>
              <a:gd name="connsiteX7" fmla="*/ 1996805 w 2357588"/>
              <a:gd name="connsiteY7" fmla="*/ 441446 h 2285867"/>
              <a:gd name="connsiteX8" fmla="*/ 2031115 w 2357588"/>
              <a:gd name="connsiteY8" fmla="*/ 437269 h 2285867"/>
              <a:gd name="connsiteX9" fmla="*/ 2031110 w 2357588"/>
              <a:gd name="connsiteY9" fmla="*/ 437270 h 2285867"/>
              <a:gd name="connsiteX10" fmla="*/ 2031114 w 2357588"/>
              <a:gd name="connsiteY10" fmla="*/ 437269 h 2285867"/>
              <a:gd name="connsiteX11" fmla="*/ 2182163 w 2357588"/>
              <a:gd name="connsiteY11" fmla="*/ 401378 h 2285867"/>
              <a:gd name="connsiteX12" fmla="*/ 2218482 w 2357588"/>
              <a:gd name="connsiteY12" fmla="*/ 389820 h 2285867"/>
              <a:gd name="connsiteX13" fmla="*/ 2357587 w 2357588"/>
              <a:gd name="connsiteY13" fmla="*/ 332785 h 2285867"/>
              <a:gd name="connsiteX14" fmla="*/ 2357587 w 2357588"/>
              <a:gd name="connsiteY14" fmla="*/ 332786 h 2285867"/>
              <a:gd name="connsiteX15" fmla="*/ 2357588 w 2357588"/>
              <a:gd name="connsiteY15" fmla="*/ 332785 h 2285867"/>
              <a:gd name="connsiteX16" fmla="*/ 1488813 w 2357588"/>
              <a:gd name="connsiteY16" fmla="*/ 1286160 h 2285867"/>
              <a:gd name="connsiteX17" fmla="*/ 143405 w 2357588"/>
              <a:gd name="connsiteY17" fmla="*/ 2226189 h 2285867"/>
              <a:gd name="connsiteX18" fmla="*/ 0 w 2357588"/>
              <a:gd name="connsiteY18" fmla="*/ 2285867 h 2285867"/>
              <a:gd name="connsiteX19" fmla="*/ 0 w 2357588"/>
              <a:gd name="connsiteY19" fmla="*/ 0 h 228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357588" h="2285867">
                <a:moveTo>
                  <a:pt x="0" y="0"/>
                </a:moveTo>
                <a:lnTo>
                  <a:pt x="23324" y="8304"/>
                </a:lnTo>
                <a:cubicBezTo>
                  <a:pt x="56390" y="19921"/>
                  <a:pt x="90905" y="31890"/>
                  <a:pt x="127018" y="44245"/>
                </a:cubicBezTo>
                <a:lnTo>
                  <a:pt x="127019" y="44246"/>
                </a:lnTo>
                <a:lnTo>
                  <a:pt x="127019" y="44245"/>
                </a:lnTo>
                <a:cubicBezTo>
                  <a:pt x="753555" y="296283"/>
                  <a:pt x="1349662" y="472900"/>
                  <a:pt x="1831737" y="456472"/>
                </a:cubicBezTo>
                <a:lnTo>
                  <a:pt x="2031110" y="437270"/>
                </a:lnTo>
                <a:lnTo>
                  <a:pt x="1996805" y="441446"/>
                </a:lnTo>
                <a:lnTo>
                  <a:pt x="2031115" y="437269"/>
                </a:lnTo>
                <a:lnTo>
                  <a:pt x="2031110" y="437270"/>
                </a:lnTo>
                <a:lnTo>
                  <a:pt x="2031114" y="437269"/>
                </a:lnTo>
                <a:lnTo>
                  <a:pt x="2182163" y="401378"/>
                </a:lnTo>
                <a:lnTo>
                  <a:pt x="2218482" y="389820"/>
                </a:lnTo>
                <a:lnTo>
                  <a:pt x="2357587" y="332785"/>
                </a:lnTo>
                <a:lnTo>
                  <a:pt x="2357587" y="332786"/>
                </a:lnTo>
                <a:lnTo>
                  <a:pt x="2357588" y="332785"/>
                </a:lnTo>
                <a:cubicBezTo>
                  <a:pt x="2357588" y="332785"/>
                  <a:pt x="1896182" y="954638"/>
                  <a:pt x="1488813" y="1286160"/>
                </a:cubicBezTo>
                <a:cubicBezTo>
                  <a:pt x="1132365" y="1576242"/>
                  <a:pt x="670955" y="1978829"/>
                  <a:pt x="143405" y="2226189"/>
                </a:cubicBezTo>
                <a:lnTo>
                  <a:pt x="0" y="22858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4F48614E-3874-8EE1-CE70-A380177A6634}"/>
              </a:ext>
            </a:extLst>
          </p:cNvPr>
          <p:cNvSpPr/>
          <p:nvPr/>
        </p:nvSpPr>
        <p:spPr>
          <a:xfrm>
            <a:off x="8749017" y="2799771"/>
            <a:ext cx="2168118" cy="547477"/>
          </a:xfrm>
          <a:custGeom>
            <a:avLst/>
            <a:gdLst>
              <a:gd name="connsiteX0" fmla="*/ 2168118 w 2168118"/>
              <a:gd name="connsiteY0" fmla="*/ 0 h 547477"/>
              <a:gd name="connsiteX1" fmla="*/ 127018 w 2168118"/>
              <a:gd name="connsiteY1" fmla="*/ 539701 h 547477"/>
              <a:gd name="connsiteX2" fmla="*/ 0 w 2168118"/>
              <a:gd name="connsiteY2" fmla="*/ 547477 h 547477"/>
              <a:gd name="connsiteX3" fmla="*/ 0 w 2168118"/>
              <a:gd name="connsiteY3" fmla="*/ 505851 h 547477"/>
              <a:gd name="connsiteX4" fmla="*/ 127018 w 2168118"/>
              <a:gd name="connsiteY4" fmla="*/ 498074 h 547477"/>
              <a:gd name="connsiteX5" fmla="*/ 2168118 w 2168118"/>
              <a:gd name="connsiteY5" fmla="*/ 0 h 54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8118" h="547477">
                <a:moveTo>
                  <a:pt x="2168118" y="0"/>
                </a:moveTo>
                <a:cubicBezTo>
                  <a:pt x="2168118" y="0"/>
                  <a:pt x="1338449" y="495201"/>
                  <a:pt x="127018" y="539701"/>
                </a:cubicBezTo>
                <a:lnTo>
                  <a:pt x="0" y="547477"/>
                </a:lnTo>
                <a:lnTo>
                  <a:pt x="0" y="505851"/>
                </a:lnTo>
                <a:lnTo>
                  <a:pt x="127018" y="498074"/>
                </a:lnTo>
                <a:cubicBezTo>
                  <a:pt x="837529" y="490903"/>
                  <a:pt x="1569584" y="241142"/>
                  <a:pt x="2168118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D6074957-0BDB-DFFA-B9BF-849449CF7B43}"/>
              </a:ext>
            </a:extLst>
          </p:cNvPr>
          <p:cNvSpPr/>
          <p:nvPr/>
        </p:nvSpPr>
        <p:spPr>
          <a:xfrm>
            <a:off x="6688726" y="3120872"/>
            <a:ext cx="1915941" cy="221978"/>
          </a:xfrm>
          <a:custGeom>
            <a:avLst/>
            <a:gdLst>
              <a:gd name="connsiteX0" fmla="*/ 0 w 1915941"/>
              <a:gd name="connsiteY0" fmla="*/ 0 h 221978"/>
              <a:gd name="connsiteX1" fmla="*/ 1067718 w 1915941"/>
              <a:gd name="connsiteY1" fmla="*/ 109509 h 221978"/>
              <a:gd name="connsiteX2" fmla="*/ 1857158 w 1915941"/>
              <a:gd name="connsiteY2" fmla="*/ 181281 h 221978"/>
              <a:gd name="connsiteX3" fmla="*/ 1915941 w 1915941"/>
              <a:gd name="connsiteY3" fmla="*/ 182616 h 221978"/>
              <a:gd name="connsiteX4" fmla="*/ 1915941 w 1915941"/>
              <a:gd name="connsiteY4" fmla="*/ 221978 h 221978"/>
              <a:gd name="connsiteX5" fmla="*/ 1874039 w 1915941"/>
              <a:gd name="connsiteY5" fmla="*/ 219966 h 221978"/>
              <a:gd name="connsiteX6" fmla="*/ 1067718 w 1915941"/>
              <a:gd name="connsiteY6" fmla="*/ 164053 h 221978"/>
              <a:gd name="connsiteX7" fmla="*/ 0 w 1915941"/>
              <a:gd name="connsiteY7" fmla="*/ 55911 h 221978"/>
              <a:gd name="connsiteX8" fmla="*/ 0 w 1915941"/>
              <a:gd name="connsiteY8" fmla="*/ 0 h 22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5941" h="221978">
                <a:moveTo>
                  <a:pt x="0" y="0"/>
                </a:moveTo>
                <a:lnTo>
                  <a:pt x="1067718" y="109509"/>
                </a:lnTo>
                <a:cubicBezTo>
                  <a:pt x="1377756" y="142521"/>
                  <a:pt x="1641885" y="169795"/>
                  <a:pt x="1857158" y="181281"/>
                </a:cubicBezTo>
                <a:lnTo>
                  <a:pt x="1915941" y="182616"/>
                </a:lnTo>
                <a:lnTo>
                  <a:pt x="1915941" y="221978"/>
                </a:lnTo>
                <a:lnTo>
                  <a:pt x="1874039" y="219966"/>
                </a:lnTo>
                <a:cubicBezTo>
                  <a:pt x="1657746" y="208595"/>
                  <a:pt x="1330032" y="186122"/>
                  <a:pt x="1067718" y="164053"/>
                </a:cubicBezTo>
                <a:lnTo>
                  <a:pt x="0" y="5591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56994C82-3D19-68B7-3C36-B2A399A048FB}"/>
              </a:ext>
            </a:extLst>
          </p:cNvPr>
          <p:cNvSpPr/>
          <p:nvPr/>
        </p:nvSpPr>
        <p:spPr>
          <a:xfrm>
            <a:off x="4628436" y="2999042"/>
            <a:ext cx="1915940" cy="165991"/>
          </a:xfrm>
          <a:custGeom>
            <a:avLst/>
            <a:gdLst>
              <a:gd name="connsiteX0" fmla="*/ 0 w 1915940"/>
              <a:gd name="connsiteY0" fmla="*/ 0 h 165991"/>
              <a:gd name="connsiteX1" fmla="*/ 888827 w 1915940"/>
              <a:gd name="connsiteY1" fmla="*/ 30388 h 165991"/>
              <a:gd name="connsiteX2" fmla="*/ 1742130 w 1915940"/>
              <a:gd name="connsiteY2" fmla="*/ 92574 h 165991"/>
              <a:gd name="connsiteX3" fmla="*/ 1915940 w 1915940"/>
              <a:gd name="connsiteY3" fmla="*/ 108198 h 165991"/>
              <a:gd name="connsiteX4" fmla="*/ 1915940 w 1915940"/>
              <a:gd name="connsiteY4" fmla="*/ 165991 h 165991"/>
              <a:gd name="connsiteX5" fmla="*/ 1385819 w 1915940"/>
              <a:gd name="connsiteY5" fmla="*/ 128747 h 165991"/>
              <a:gd name="connsiteX6" fmla="*/ 888827 w 1915940"/>
              <a:gd name="connsiteY6" fmla="*/ 107900 h 165991"/>
              <a:gd name="connsiteX7" fmla="*/ 0 w 1915940"/>
              <a:gd name="connsiteY7" fmla="*/ 100473 h 165991"/>
              <a:gd name="connsiteX8" fmla="*/ 0 w 1915940"/>
              <a:gd name="connsiteY8" fmla="*/ 0 h 165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5940" h="165991">
                <a:moveTo>
                  <a:pt x="0" y="0"/>
                </a:moveTo>
                <a:lnTo>
                  <a:pt x="888827" y="30388"/>
                </a:lnTo>
                <a:cubicBezTo>
                  <a:pt x="1188562" y="46617"/>
                  <a:pt x="1471729" y="68915"/>
                  <a:pt x="1742130" y="92574"/>
                </a:cubicBezTo>
                <a:lnTo>
                  <a:pt x="1915940" y="108198"/>
                </a:lnTo>
                <a:lnTo>
                  <a:pt x="1915940" y="165991"/>
                </a:lnTo>
                <a:lnTo>
                  <a:pt x="1385819" y="128747"/>
                </a:lnTo>
                <a:lnTo>
                  <a:pt x="888827" y="107900"/>
                </a:lnTo>
                <a:lnTo>
                  <a:pt x="0" y="1004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89ECFDDD-8F2D-1A21-9B26-35FB9474597B}"/>
              </a:ext>
            </a:extLst>
          </p:cNvPr>
          <p:cNvSpPr/>
          <p:nvPr/>
        </p:nvSpPr>
        <p:spPr>
          <a:xfrm>
            <a:off x="1498248" y="2972015"/>
            <a:ext cx="2985838" cy="541934"/>
          </a:xfrm>
          <a:custGeom>
            <a:avLst/>
            <a:gdLst>
              <a:gd name="connsiteX0" fmla="*/ 2160004 w 2985838"/>
              <a:gd name="connsiteY0" fmla="*/ 11 h 541934"/>
              <a:gd name="connsiteX1" fmla="*/ 2489477 w 2985838"/>
              <a:gd name="connsiteY1" fmla="*/ 5107 h 541934"/>
              <a:gd name="connsiteX2" fmla="*/ 2740720 w 2985838"/>
              <a:gd name="connsiteY2" fmla="*/ 13710 h 541934"/>
              <a:gd name="connsiteX3" fmla="*/ 2985838 w 2985838"/>
              <a:gd name="connsiteY3" fmla="*/ 22091 h 541934"/>
              <a:gd name="connsiteX4" fmla="*/ 2985838 w 2985838"/>
              <a:gd name="connsiteY4" fmla="*/ 126292 h 541934"/>
              <a:gd name="connsiteX5" fmla="*/ 2740720 w 2985838"/>
              <a:gd name="connsiteY5" fmla="*/ 124244 h 541934"/>
              <a:gd name="connsiteX6" fmla="*/ 79534 w 2985838"/>
              <a:gd name="connsiteY6" fmla="*/ 541934 h 541934"/>
              <a:gd name="connsiteX7" fmla="*/ 6378 w 2985838"/>
              <a:gd name="connsiteY7" fmla="*/ 330918 h 541934"/>
              <a:gd name="connsiteX8" fmla="*/ 2160004 w 2985838"/>
              <a:gd name="connsiteY8" fmla="*/ 11 h 54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85838" h="541934">
                <a:moveTo>
                  <a:pt x="2160004" y="11"/>
                </a:moveTo>
                <a:lnTo>
                  <a:pt x="2489477" y="5107"/>
                </a:lnTo>
                <a:lnTo>
                  <a:pt x="2740720" y="13710"/>
                </a:lnTo>
                <a:lnTo>
                  <a:pt x="2985838" y="22091"/>
                </a:lnTo>
                <a:lnTo>
                  <a:pt x="2985838" y="126292"/>
                </a:lnTo>
                <a:lnTo>
                  <a:pt x="2740720" y="124244"/>
                </a:lnTo>
                <a:cubicBezTo>
                  <a:pt x="1631199" y="127112"/>
                  <a:pt x="597653" y="236198"/>
                  <a:pt x="79534" y="541934"/>
                </a:cubicBezTo>
                <a:cubicBezTo>
                  <a:pt x="79534" y="541934"/>
                  <a:pt x="-26678" y="521832"/>
                  <a:pt x="6378" y="330918"/>
                </a:cubicBezTo>
                <a:cubicBezTo>
                  <a:pt x="6378" y="330918"/>
                  <a:pt x="580329" y="-2130"/>
                  <a:pt x="2160004" y="1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56" name="TextBox 15">
            <a:extLst>
              <a:ext uri="{FF2B5EF4-FFF2-40B4-BE49-F238E27FC236}">
                <a16:creationId xmlns:a16="http://schemas.microsoft.com/office/drawing/2014/main" id="{683388CB-9664-606E-8946-2B2C4579CB23}"/>
              </a:ext>
            </a:extLst>
          </p:cNvPr>
          <p:cNvSpPr txBox="1"/>
          <p:nvPr/>
        </p:nvSpPr>
        <p:spPr>
          <a:xfrm>
            <a:off x="3387156" y="2032524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01</a:t>
            </a:r>
          </a:p>
        </p:txBody>
      </p:sp>
      <p:sp>
        <p:nvSpPr>
          <p:cNvPr id="57" name="TextBox 16">
            <a:extLst>
              <a:ext uri="{FF2B5EF4-FFF2-40B4-BE49-F238E27FC236}">
                <a16:creationId xmlns:a16="http://schemas.microsoft.com/office/drawing/2014/main" id="{0F269968-EB6E-6062-B31F-3E7D0A421EE0}"/>
              </a:ext>
            </a:extLst>
          </p:cNvPr>
          <p:cNvSpPr txBox="1"/>
          <p:nvPr/>
        </p:nvSpPr>
        <p:spPr>
          <a:xfrm>
            <a:off x="5285683" y="184010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58" name="TextBox 17">
            <a:extLst>
              <a:ext uri="{FF2B5EF4-FFF2-40B4-BE49-F238E27FC236}">
                <a16:creationId xmlns:a16="http://schemas.microsoft.com/office/drawing/2014/main" id="{59C50422-6F24-9E69-8AAF-E4877BAEF235}"/>
              </a:ext>
            </a:extLst>
          </p:cNvPr>
          <p:cNvSpPr txBox="1"/>
          <p:nvPr/>
        </p:nvSpPr>
        <p:spPr>
          <a:xfrm>
            <a:off x="7345973" y="2283905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03</a:t>
            </a:r>
          </a:p>
        </p:txBody>
      </p:sp>
      <p:sp>
        <p:nvSpPr>
          <p:cNvPr id="59" name="TextBox 18">
            <a:extLst>
              <a:ext uri="{FF2B5EF4-FFF2-40B4-BE49-F238E27FC236}">
                <a16:creationId xmlns:a16="http://schemas.microsoft.com/office/drawing/2014/main" id="{18C0DC83-2342-7A61-B5AE-7A3C023986F8}"/>
              </a:ext>
            </a:extLst>
          </p:cNvPr>
          <p:cNvSpPr txBox="1"/>
          <p:nvPr/>
        </p:nvSpPr>
        <p:spPr>
          <a:xfrm>
            <a:off x="8919542" y="2580258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60" name="Graphic 34" descr="Briefcase with solid fill">
            <a:extLst>
              <a:ext uri="{FF2B5EF4-FFF2-40B4-BE49-F238E27FC236}">
                <a16:creationId xmlns:a16="http://schemas.microsoft.com/office/drawing/2014/main" id="{C51839E1-340F-04B1-1569-E47C47435A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04705" y="3342850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1" name="Graphic 35" descr="Customer review with solid fill">
            <a:extLst>
              <a:ext uri="{FF2B5EF4-FFF2-40B4-BE49-F238E27FC236}">
                <a16:creationId xmlns:a16="http://schemas.microsoft.com/office/drawing/2014/main" id="{435C5EF0-3104-0DE1-E175-44F7B9D23B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66366" y="3815409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2" name="Graphic 36" descr="Handshake with solid fill">
            <a:extLst>
              <a:ext uri="{FF2B5EF4-FFF2-40B4-BE49-F238E27FC236}">
                <a16:creationId xmlns:a16="http://schemas.microsoft.com/office/drawing/2014/main" id="{16DC62EB-435D-81B2-9914-8FF65781C2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26656" y="3945881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3" name="Graphic 37" descr="Postit Notes with solid fill">
            <a:extLst>
              <a:ext uri="{FF2B5EF4-FFF2-40B4-BE49-F238E27FC236}">
                <a16:creationId xmlns:a16="http://schemas.microsoft.com/office/drawing/2014/main" id="{4990511F-15E3-C1EA-ADB6-1E5C222604A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19542" y="3363871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2023139A-AAEE-3C0F-7307-020B71ED14AD}"/>
              </a:ext>
            </a:extLst>
          </p:cNvPr>
          <p:cNvSpPr txBox="1"/>
          <p:nvPr/>
        </p:nvSpPr>
        <p:spPr>
          <a:xfrm>
            <a:off x="2318318" y="5000289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B27C194-6164-C858-5B44-8DE3579E05E0}"/>
              </a:ext>
            </a:extLst>
          </p:cNvPr>
          <p:cNvSpPr txBox="1"/>
          <p:nvPr/>
        </p:nvSpPr>
        <p:spPr>
          <a:xfrm>
            <a:off x="2209110" y="4669090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F541AE2-78FB-E35D-BDEF-47B7D06F09DA}"/>
              </a:ext>
            </a:extLst>
          </p:cNvPr>
          <p:cNvSpPr txBox="1"/>
          <p:nvPr/>
        </p:nvSpPr>
        <p:spPr>
          <a:xfrm>
            <a:off x="4937341" y="5351599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1DD6BD5-1EAD-41D1-F46D-979B97F591C8}"/>
              </a:ext>
            </a:extLst>
          </p:cNvPr>
          <p:cNvSpPr txBox="1"/>
          <p:nvPr/>
        </p:nvSpPr>
        <p:spPr>
          <a:xfrm>
            <a:off x="4828134" y="5020400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C3426DF-E6C8-533F-8D08-55DE0C64134D}"/>
              </a:ext>
            </a:extLst>
          </p:cNvPr>
          <p:cNvSpPr txBox="1"/>
          <p:nvPr/>
        </p:nvSpPr>
        <p:spPr>
          <a:xfrm>
            <a:off x="6997631" y="5355316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9743ABF-B599-7FE6-5424-DBAE04247E98}"/>
              </a:ext>
            </a:extLst>
          </p:cNvPr>
          <p:cNvSpPr txBox="1"/>
          <p:nvPr/>
        </p:nvSpPr>
        <p:spPr>
          <a:xfrm>
            <a:off x="6888424" y="5024117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2FDBD43-5C80-67EC-EE5D-2A4D62E1F01E}"/>
              </a:ext>
            </a:extLst>
          </p:cNvPr>
          <p:cNvSpPr txBox="1"/>
          <p:nvPr/>
        </p:nvSpPr>
        <p:spPr>
          <a:xfrm>
            <a:off x="9202589" y="4962156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61BBB85-3879-7AF2-A4DD-597413835382}"/>
              </a:ext>
            </a:extLst>
          </p:cNvPr>
          <p:cNvSpPr txBox="1"/>
          <p:nvPr/>
        </p:nvSpPr>
        <p:spPr>
          <a:xfrm>
            <a:off x="9093381" y="4630957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957101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8BFBEA-70EA-0884-C5C9-3513BA401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 with 4 Parts – Slide Template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E2760ACF-C1A6-A3BB-8B8C-2EF75F86A8F3}"/>
              </a:ext>
            </a:extLst>
          </p:cNvPr>
          <p:cNvSpPr/>
          <p:nvPr/>
        </p:nvSpPr>
        <p:spPr>
          <a:xfrm>
            <a:off x="10745822" y="2762181"/>
            <a:ext cx="34310" cy="4177"/>
          </a:xfrm>
          <a:custGeom>
            <a:avLst/>
            <a:gdLst>
              <a:gd name="connsiteX0" fmla="*/ 34310 w 34310"/>
              <a:gd name="connsiteY0" fmla="*/ 0 h 4177"/>
              <a:gd name="connsiteX1" fmla="*/ 0 w 34310"/>
              <a:gd name="connsiteY1" fmla="*/ 4177 h 4177"/>
              <a:gd name="connsiteX2" fmla="*/ 34305 w 34310"/>
              <a:gd name="connsiteY2" fmla="*/ 1 h 4177"/>
              <a:gd name="connsiteX3" fmla="*/ 34310 w 34310"/>
              <a:gd name="connsiteY3" fmla="*/ 0 h 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10" h="4177">
                <a:moveTo>
                  <a:pt x="34310" y="0"/>
                </a:moveTo>
                <a:lnTo>
                  <a:pt x="0" y="4177"/>
                </a:lnTo>
                <a:lnTo>
                  <a:pt x="34305" y="1"/>
                </a:lnTo>
                <a:lnTo>
                  <a:pt x="3431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09C3A189-0103-9C46-37CB-A781E91001DB}"/>
              </a:ext>
            </a:extLst>
          </p:cNvPr>
          <p:cNvSpPr/>
          <p:nvPr/>
        </p:nvSpPr>
        <p:spPr>
          <a:xfrm>
            <a:off x="4628436" y="1288468"/>
            <a:ext cx="1915940" cy="3677200"/>
          </a:xfrm>
          <a:custGeom>
            <a:avLst/>
            <a:gdLst>
              <a:gd name="connsiteX0" fmla="*/ 448026 w 1915940"/>
              <a:gd name="connsiteY0" fmla="*/ 641 h 3677200"/>
              <a:gd name="connsiteX1" fmla="*/ 1012173 w 1915940"/>
              <a:gd name="connsiteY1" fmla="*/ 28028 h 3677200"/>
              <a:gd name="connsiteX2" fmla="*/ 1732838 w 1915940"/>
              <a:gd name="connsiteY2" fmla="*/ 172501 h 3677200"/>
              <a:gd name="connsiteX3" fmla="*/ 1915940 w 1915940"/>
              <a:gd name="connsiteY3" fmla="*/ 232033 h 3677200"/>
              <a:gd name="connsiteX4" fmla="*/ 1915940 w 1915940"/>
              <a:gd name="connsiteY4" fmla="*/ 3676321 h 3677200"/>
              <a:gd name="connsiteX5" fmla="*/ 1867752 w 1915940"/>
              <a:gd name="connsiteY5" fmla="*/ 3677200 h 3677200"/>
              <a:gd name="connsiteX6" fmla="*/ 870883 w 1915940"/>
              <a:gd name="connsiteY6" fmla="*/ 3615010 h 3677200"/>
              <a:gd name="connsiteX7" fmla="*/ 572553 w 1915940"/>
              <a:gd name="connsiteY7" fmla="*/ 3573914 h 3677200"/>
              <a:gd name="connsiteX8" fmla="*/ 29847 w 1915940"/>
              <a:gd name="connsiteY8" fmla="*/ 3473890 h 3677200"/>
              <a:gd name="connsiteX9" fmla="*/ 0 w 1915940"/>
              <a:gd name="connsiteY9" fmla="*/ 3466001 h 3677200"/>
              <a:gd name="connsiteX10" fmla="*/ 0 w 1915940"/>
              <a:gd name="connsiteY10" fmla="*/ 33808 h 3677200"/>
              <a:gd name="connsiteX11" fmla="*/ 210165 w 1915940"/>
              <a:gd name="connsiteY11" fmla="*/ 11670 h 3677200"/>
              <a:gd name="connsiteX12" fmla="*/ 448026 w 1915940"/>
              <a:gd name="connsiteY12" fmla="*/ 641 h 367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15940" h="3677200">
                <a:moveTo>
                  <a:pt x="448026" y="641"/>
                </a:moveTo>
                <a:cubicBezTo>
                  <a:pt x="631621" y="-2570"/>
                  <a:pt x="820336" y="6231"/>
                  <a:pt x="1012173" y="28028"/>
                </a:cubicBezTo>
                <a:cubicBezTo>
                  <a:pt x="1263960" y="56636"/>
                  <a:pt x="1505483" y="105854"/>
                  <a:pt x="1732838" y="172501"/>
                </a:cubicBezTo>
                <a:lnTo>
                  <a:pt x="1915940" y="232033"/>
                </a:lnTo>
                <a:lnTo>
                  <a:pt x="1915940" y="3676321"/>
                </a:lnTo>
                <a:lnTo>
                  <a:pt x="1867752" y="3677200"/>
                </a:lnTo>
                <a:cubicBezTo>
                  <a:pt x="1522825" y="3677200"/>
                  <a:pt x="1188613" y="3655563"/>
                  <a:pt x="870883" y="3615010"/>
                </a:cubicBezTo>
                <a:lnTo>
                  <a:pt x="572553" y="3573914"/>
                </a:lnTo>
                <a:cubicBezTo>
                  <a:pt x="387421" y="3553843"/>
                  <a:pt x="229007" y="3524509"/>
                  <a:pt x="29847" y="3473890"/>
                </a:cubicBezTo>
                <a:lnTo>
                  <a:pt x="0" y="3466001"/>
                </a:lnTo>
                <a:lnTo>
                  <a:pt x="0" y="33808"/>
                </a:lnTo>
                <a:lnTo>
                  <a:pt x="210165" y="11670"/>
                </a:lnTo>
                <a:cubicBezTo>
                  <a:pt x="288361" y="5750"/>
                  <a:pt x="367703" y="2046"/>
                  <a:pt x="448026" y="64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9E2E399-29B9-7465-1AF6-6FF4340A52FA}"/>
              </a:ext>
            </a:extLst>
          </p:cNvPr>
          <p:cNvSpPr/>
          <p:nvPr/>
        </p:nvSpPr>
        <p:spPr>
          <a:xfrm>
            <a:off x="2474274" y="1345034"/>
            <a:ext cx="2009812" cy="3370477"/>
          </a:xfrm>
          <a:custGeom>
            <a:avLst/>
            <a:gdLst>
              <a:gd name="connsiteX0" fmla="*/ 2009812 w 2009812"/>
              <a:gd name="connsiteY0" fmla="*/ 0 h 3370477"/>
              <a:gd name="connsiteX1" fmla="*/ 2009812 w 2009812"/>
              <a:gd name="connsiteY1" fmla="*/ 3370477 h 3370477"/>
              <a:gd name="connsiteX2" fmla="*/ 1921143 w 2009812"/>
              <a:gd name="connsiteY2" fmla="*/ 3345596 h 3370477"/>
              <a:gd name="connsiteX3" fmla="*/ 1766946 w 2009812"/>
              <a:gd name="connsiteY3" fmla="*/ 3300626 h 3370477"/>
              <a:gd name="connsiteX4" fmla="*/ 0 w 2009812"/>
              <a:gd name="connsiteY4" fmla="*/ 1793513 h 3370477"/>
              <a:gd name="connsiteX5" fmla="*/ 925847 w 2009812"/>
              <a:gd name="connsiteY5" fmla="*/ 362408 h 3370477"/>
              <a:gd name="connsiteX6" fmla="*/ 1530543 w 2009812"/>
              <a:gd name="connsiteY6" fmla="*/ 109086 h 3370477"/>
              <a:gd name="connsiteX7" fmla="*/ 1696070 w 2009812"/>
              <a:gd name="connsiteY7" fmla="*/ 66018 h 3370477"/>
              <a:gd name="connsiteX8" fmla="*/ 1910264 w 2009812"/>
              <a:gd name="connsiteY8" fmla="*/ 16571 h 3370477"/>
              <a:gd name="connsiteX9" fmla="*/ 2009812 w 2009812"/>
              <a:gd name="connsiteY9" fmla="*/ 0 h 3370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9812" h="3370477">
                <a:moveTo>
                  <a:pt x="2009812" y="0"/>
                </a:moveTo>
                <a:lnTo>
                  <a:pt x="2009812" y="3370477"/>
                </a:lnTo>
                <a:lnTo>
                  <a:pt x="1921143" y="3345596"/>
                </a:lnTo>
                <a:cubicBezTo>
                  <a:pt x="1872633" y="3331682"/>
                  <a:pt x="1821414" y="3316724"/>
                  <a:pt x="1766946" y="3300626"/>
                </a:cubicBezTo>
                <a:cubicBezTo>
                  <a:pt x="734919" y="2970509"/>
                  <a:pt x="259807" y="2341759"/>
                  <a:pt x="0" y="1793513"/>
                </a:cubicBezTo>
                <a:cubicBezTo>
                  <a:pt x="0" y="1793513"/>
                  <a:pt x="104790" y="909304"/>
                  <a:pt x="925847" y="362408"/>
                </a:cubicBezTo>
                <a:cubicBezTo>
                  <a:pt x="1095916" y="248284"/>
                  <a:pt x="1301507" y="164855"/>
                  <a:pt x="1530543" y="109086"/>
                </a:cubicBezTo>
                <a:lnTo>
                  <a:pt x="1696070" y="66018"/>
                </a:lnTo>
                <a:cubicBezTo>
                  <a:pt x="1765875" y="47539"/>
                  <a:pt x="1837329" y="31029"/>
                  <a:pt x="1910264" y="16571"/>
                </a:cubicBezTo>
                <a:lnTo>
                  <a:pt x="200981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A5DFDD5-24E8-EC24-0E22-9A4834B3D01B}"/>
              </a:ext>
            </a:extLst>
          </p:cNvPr>
          <p:cNvSpPr/>
          <p:nvPr/>
        </p:nvSpPr>
        <p:spPr>
          <a:xfrm>
            <a:off x="6688726" y="1567579"/>
            <a:ext cx="1915941" cy="3394577"/>
          </a:xfrm>
          <a:custGeom>
            <a:avLst/>
            <a:gdLst>
              <a:gd name="connsiteX0" fmla="*/ 0 w 1915941"/>
              <a:gd name="connsiteY0" fmla="*/ 0 h 3394577"/>
              <a:gd name="connsiteX1" fmla="*/ 231322 w 1915941"/>
              <a:gd name="connsiteY1" fmla="*/ 75526 h 3394577"/>
              <a:gd name="connsiteX2" fmla="*/ 1067718 w 1915941"/>
              <a:gd name="connsiteY2" fmla="*/ 370966 h 3394577"/>
              <a:gd name="connsiteX3" fmla="*/ 1901403 w 1915941"/>
              <a:gd name="connsiteY3" fmla="*/ 699913 h 3394577"/>
              <a:gd name="connsiteX4" fmla="*/ 1915941 w 1915941"/>
              <a:gd name="connsiteY4" fmla="*/ 705231 h 3394577"/>
              <a:gd name="connsiteX5" fmla="*/ 1915941 w 1915941"/>
              <a:gd name="connsiteY5" fmla="*/ 3096674 h 3394577"/>
              <a:gd name="connsiteX6" fmla="*/ 1737060 w 1915941"/>
              <a:gd name="connsiteY6" fmla="*/ 3150670 h 3394577"/>
              <a:gd name="connsiteX7" fmla="*/ 106396 w 1915941"/>
              <a:gd name="connsiteY7" fmla="*/ 3392636 h 3394577"/>
              <a:gd name="connsiteX8" fmla="*/ 0 w 1915941"/>
              <a:gd name="connsiteY8" fmla="*/ 3394577 h 3394577"/>
              <a:gd name="connsiteX9" fmla="*/ 0 w 1915941"/>
              <a:gd name="connsiteY9" fmla="*/ 0 h 339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5941" h="3394577">
                <a:moveTo>
                  <a:pt x="0" y="0"/>
                </a:moveTo>
                <a:lnTo>
                  <a:pt x="231322" y="75526"/>
                </a:lnTo>
                <a:cubicBezTo>
                  <a:pt x="516714" y="161760"/>
                  <a:pt x="805404" y="270129"/>
                  <a:pt x="1067718" y="370966"/>
                </a:cubicBezTo>
                <a:cubicBezTo>
                  <a:pt x="1370941" y="479815"/>
                  <a:pt x="1539084" y="565556"/>
                  <a:pt x="1901403" y="699913"/>
                </a:cubicBezTo>
                <a:lnTo>
                  <a:pt x="1915941" y="705231"/>
                </a:lnTo>
                <a:lnTo>
                  <a:pt x="1915941" y="3096674"/>
                </a:lnTo>
                <a:lnTo>
                  <a:pt x="1737060" y="3150670"/>
                </a:lnTo>
                <a:cubicBezTo>
                  <a:pt x="1252083" y="3285438"/>
                  <a:pt x="698223" y="3370953"/>
                  <a:pt x="106396" y="3392636"/>
                </a:cubicBezTo>
                <a:lnTo>
                  <a:pt x="0" y="339457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E7F420D-AE8C-D64C-6A3A-07868151370F}"/>
              </a:ext>
            </a:extLst>
          </p:cNvPr>
          <p:cNvSpPr/>
          <p:nvPr/>
        </p:nvSpPr>
        <p:spPr>
          <a:xfrm>
            <a:off x="8749017" y="2324912"/>
            <a:ext cx="2357588" cy="2285867"/>
          </a:xfrm>
          <a:custGeom>
            <a:avLst/>
            <a:gdLst>
              <a:gd name="connsiteX0" fmla="*/ 0 w 2357588"/>
              <a:gd name="connsiteY0" fmla="*/ 0 h 2285867"/>
              <a:gd name="connsiteX1" fmla="*/ 23324 w 2357588"/>
              <a:gd name="connsiteY1" fmla="*/ 8304 h 2285867"/>
              <a:gd name="connsiteX2" fmla="*/ 127018 w 2357588"/>
              <a:gd name="connsiteY2" fmla="*/ 44245 h 2285867"/>
              <a:gd name="connsiteX3" fmla="*/ 127019 w 2357588"/>
              <a:gd name="connsiteY3" fmla="*/ 44246 h 2285867"/>
              <a:gd name="connsiteX4" fmla="*/ 127019 w 2357588"/>
              <a:gd name="connsiteY4" fmla="*/ 44245 h 2285867"/>
              <a:gd name="connsiteX5" fmla="*/ 1831737 w 2357588"/>
              <a:gd name="connsiteY5" fmla="*/ 456472 h 2285867"/>
              <a:gd name="connsiteX6" fmla="*/ 2031110 w 2357588"/>
              <a:gd name="connsiteY6" fmla="*/ 437270 h 2285867"/>
              <a:gd name="connsiteX7" fmla="*/ 1996805 w 2357588"/>
              <a:gd name="connsiteY7" fmla="*/ 441446 h 2285867"/>
              <a:gd name="connsiteX8" fmla="*/ 2031115 w 2357588"/>
              <a:gd name="connsiteY8" fmla="*/ 437269 h 2285867"/>
              <a:gd name="connsiteX9" fmla="*/ 2031110 w 2357588"/>
              <a:gd name="connsiteY9" fmla="*/ 437270 h 2285867"/>
              <a:gd name="connsiteX10" fmla="*/ 2031114 w 2357588"/>
              <a:gd name="connsiteY10" fmla="*/ 437269 h 2285867"/>
              <a:gd name="connsiteX11" fmla="*/ 2182163 w 2357588"/>
              <a:gd name="connsiteY11" fmla="*/ 401378 h 2285867"/>
              <a:gd name="connsiteX12" fmla="*/ 2218482 w 2357588"/>
              <a:gd name="connsiteY12" fmla="*/ 389820 h 2285867"/>
              <a:gd name="connsiteX13" fmla="*/ 2357587 w 2357588"/>
              <a:gd name="connsiteY13" fmla="*/ 332785 h 2285867"/>
              <a:gd name="connsiteX14" fmla="*/ 2357587 w 2357588"/>
              <a:gd name="connsiteY14" fmla="*/ 332786 h 2285867"/>
              <a:gd name="connsiteX15" fmla="*/ 2357588 w 2357588"/>
              <a:gd name="connsiteY15" fmla="*/ 332785 h 2285867"/>
              <a:gd name="connsiteX16" fmla="*/ 1488813 w 2357588"/>
              <a:gd name="connsiteY16" fmla="*/ 1286160 h 2285867"/>
              <a:gd name="connsiteX17" fmla="*/ 143405 w 2357588"/>
              <a:gd name="connsiteY17" fmla="*/ 2226189 h 2285867"/>
              <a:gd name="connsiteX18" fmla="*/ 0 w 2357588"/>
              <a:gd name="connsiteY18" fmla="*/ 2285867 h 2285867"/>
              <a:gd name="connsiteX19" fmla="*/ 0 w 2357588"/>
              <a:gd name="connsiteY19" fmla="*/ 0 h 228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357588" h="2285867">
                <a:moveTo>
                  <a:pt x="0" y="0"/>
                </a:moveTo>
                <a:lnTo>
                  <a:pt x="23324" y="8304"/>
                </a:lnTo>
                <a:cubicBezTo>
                  <a:pt x="56390" y="19921"/>
                  <a:pt x="90905" y="31890"/>
                  <a:pt x="127018" y="44245"/>
                </a:cubicBezTo>
                <a:lnTo>
                  <a:pt x="127019" y="44246"/>
                </a:lnTo>
                <a:lnTo>
                  <a:pt x="127019" y="44245"/>
                </a:lnTo>
                <a:cubicBezTo>
                  <a:pt x="753555" y="296283"/>
                  <a:pt x="1349662" y="472900"/>
                  <a:pt x="1831737" y="456472"/>
                </a:cubicBezTo>
                <a:lnTo>
                  <a:pt x="2031110" y="437270"/>
                </a:lnTo>
                <a:lnTo>
                  <a:pt x="1996805" y="441446"/>
                </a:lnTo>
                <a:lnTo>
                  <a:pt x="2031115" y="437269"/>
                </a:lnTo>
                <a:lnTo>
                  <a:pt x="2031110" y="437270"/>
                </a:lnTo>
                <a:lnTo>
                  <a:pt x="2031114" y="437269"/>
                </a:lnTo>
                <a:lnTo>
                  <a:pt x="2182163" y="401378"/>
                </a:lnTo>
                <a:lnTo>
                  <a:pt x="2218482" y="389820"/>
                </a:lnTo>
                <a:lnTo>
                  <a:pt x="2357587" y="332785"/>
                </a:lnTo>
                <a:lnTo>
                  <a:pt x="2357587" y="332786"/>
                </a:lnTo>
                <a:lnTo>
                  <a:pt x="2357588" y="332785"/>
                </a:lnTo>
                <a:cubicBezTo>
                  <a:pt x="2357588" y="332785"/>
                  <a:pt x="1896182" y="954638"/>
                  <a:pt x="1488813" y="1286160"/>
                </a:cubicBezTo>
                <a:cubicBezTo>
                  <a:pt x="1132365" y="1576242"/>
                  <a:pt x="670955" y="1978829"/>
                  <a:pt x="143405" y="2226189"/>
                </a:cubicBezTo>
                <a:lnTo>
                  <a:pt x="0" y="22858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4F48614E-3874-8EE1-CE70-A380177A6634}"/>
              </a:ext>
            </a:extLst>
          </p:cNvPr>
          <p:cNvSpPr/>
          <p:nvPr/>
        </p:nvSpPr>
        <p:spPr>
          <a:xfrm>
            <a:off x="8749017" y="2799771"/>
            <a:ext cx="2168118" cy="547477"/>
          </a:xfrm>
          <a:custGeom>
            <a:avLst/>
            <a:gdLst>
              <a:gd name="connsiteX0" fmla="*/ 2168118 w 2168118"/>
              <a:gd name="connsiteY0" fmla="*/ 0 h 547477"/>
              <a:gd name="connsiteX1" fmla="*/ 127018 w 2168118"/>
              <a:gd name="connsiteY1" fmla="*/ 539701 h 547477"/>
              <a:gd name="connsiteX2" fmla="*/ 0 w 2168118"/>
              <a:gd name="connsiteY2" fmla="*/ 547477 h 547477"/>
              <a:gd name="connsiteX3" fmla="*/ 0 w 2168118"/>
              <a:gd name="connsiteY3" fmla="*/ 505851 h 547477"/>
              <a:gd name="connsiteX4" fmla="*/ 127018 w 2168118"/>
              <a:gd name="connsiteY4" fmla="*/ 498074 h 547477"/>
              <a:gd name="connsiteX5" fmla="*/ 2168118 w 2168118"/>
              <a:gd name="connsiteY5" fmla="*/ 0 h 54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8118" h="547477">
                <a:moveTo>
                  <a:pt x="2168118" y="0"/>
                </a:moveTo>
                <a:cubicBezTo>
                  <a:pt x="2168118" y="0"/>
                  <a:pt x="1338449" y="495201"/>
                  <a:pt x="127018" y="539701"/>
                </a:cubicBezTo>
                <a:lnTo>
                  <a:pt x="0" y="547477"/>
                </a:lnTo>
                <a:lnTo>
                  <a:pt x="0" y="505851"/>
                </a:lnTo>
                <a:lnTo>
                  <a:pt x="127018" y="498074"/>
                </a:lnTo>
                <a:cubicBezTo>
                  <a:pt x="837529" y="490903"/>
                  <a:pt x="1569584" y="241142"/>
                  <a:pt x="2168118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D6074957-0BDB-DFFA-B9BF-849449CF7B43}"/>
              </a:ext>
            </a:extLst>
          </p:cNvPr>
          <p:cNvSpPr/>
          <p:nvPr/>
        </p:nvSpPr>
        <p:spPr>
          <a:xfrm>
            <a:off x="6688726" y="3120872"/>
            <a:ext cx="1915941" cy="221978"/>
          </a:xfrm>
          <a:custGeom>
            <a:avLst/>
            <a:gdLst>
              <a:gd name="connsiteX0" fmla="*/ 0 w 1915941"/>
              <a:gd name="connsiteY0" fmla="*/ 0 h 221978"/>
              <a:gd name="connsiteX1" fmla="*/ 1067718 w 1915941"/>
              <a:gd name="connsiteY1" fmla="*/ 109509 h 221978"/>
              <a:gd name="connsiteX2" fmla="*/ 1857158 w 1915941"/>
              <a:gd name="connsiteY2" fmla="*/ 181281 h 221978"/>
              <a:gd name="connsiteX3" fmla="*/ 1915941 w 1915941"/>
              <a:gd name="connsiteY3" fmla="*/ 182616 h 221978"/>
              <a:gd name="connsiteX4" fmla="*/ 1915941 w 1915941"/>
              <a:gd name="connsiteY4" fmla="*/ 221978 h 221978"/>
              <a:gd name="connsiteX5" fmla="*/ 1874039 w 1915941"/>
              <a:gd name="connsiteY5" fmla="*/ 219966 h 221978"/>
              <a:gd name="connsiteX6" fmla="*/ 1067718 w 1915941"/>
              <a:gd name="connsiteY6" fmla="*/ 164053 h 221978"/>
              <a:gd name="connsiteX7" fmla="*/ 0 w 1915941"/>
              <a:gd name="connsiteY7" fmla="*/ 55911 h 221978"/>
              <a:gd name="connsiteX8" fmla="*/ 0 w 1915941"/>
              <a:gd name="connsiteY8" fmla="*/ 0 h 22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5941" h="221978">
                <a:moveTo>
                  <a:pt x="0" y="0"/>
                </a:moveTo>
                <a:lnTo>
                  <a:pt x="1067718" y="109509"/>
                </a:lnTo>
                <a:cubicBezTo>
                  <a:pt x="1377756" y="142521"/>
                  <a:pt x="1641885" y="169795"/>
                  <a:pt x="1857158" y="181281"/>
                </a:cubicBezTo>
                <a:lnTo>
                  <a:pt x="1915941" y="182616"/>
                </a:lnTo>
                <a:lnTo>
                  <a:pt x="1915941" y="221978"/>
                </a:lnTo>
                <a:lnTo>
                  <a:pt x="1874039" y="219966"/>
                </a:lnTo>
                <a:cubicBezTo>
                  <a:pt x="1657746" y="208595"/>
                  <a:pt x="1330032" y="186122"/>
                  <a:pt x="1067718" y="164053"/>
                </a:cubicBezTo>
                <a:lnTo>
                  <a:pt x="0" y="5591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56994C82-3D19-68B7-3C36-B2A399A048FB}"/>
              </a:ext>
            </a:extLst>
          </p:cNvPr>
          <p:cNvSpPr/>
          <p:nvPr/>
        </p:nvSpPr>
        <p:spPr>
          <a:xfrm>
            <a:off x="4628436" y="2999042"/>
            <a:ext cx="1915940" cy="165991"/>
          </a:xfrm>
          <a:custGeom>
            <a:avLst/>
            <a:gdLst>
              <a:gd name="connsiteX0" fmla="*/ 0 w 1915940"/>
              <a:gd name="connsiteY0" fmla="*/ 0 h 165991"/>
              <a:gd name="connsiteX1" fmla="*/ 888827 w 1915940"/>
              <a:gd name="connsiteY1" fmla="*/ 30388 h 165991"/>
              <a:gd name="connsiteX2" fmla="*/ 1742130 w 1915940"/>
              <a:gd name="connsiteY2" fmla="*/ 92574 h 165991"/>
              <a:gd name="connsiteX3" fmla="*/ 1915940 w 1915940"/>
              <a:gd name="connsiteY3" fmla="*/ 108198 h 165991"/>
              <a:gd name="connsiteX4" fmla="*/ 1915940 w 1915940"/>
              <a:gd name="connsiteY4" fmla="*/ 165991 h 165991"/>
              <a:gd name="connsiteX5" fmla="*/ 1385819 w 1915940"/>
              <a:gd name="connsiteY5" fmla="*/ 128747 h 165991"/>
              <a:gd name="connsiteX6" fmla="*/ 888827 w 1915940"/>
              <a:gd name="connsiteY6" fmla="*/ 107900 h 165991"/>
              <a:gd name="connsiteX7" fmla="*/ 0 w 1915940"/>
              <a:gd name="connsiteY7" fmla="*/ 100473 h 165991"/>
              <a:gd name="connsiteX8" fmla="*/ 0 w 1915940"/>
              <a:gd name="connsiteY8" fmla="*/ 0 h 165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5940" h="165991">
                <a:moveTo>
                  <a:pt x="0" y="0"/>
                </a:moveTo>
                <a:lnTo>
                  <a:pt x="888827" y="30388"/>
                </a:lnTo>
                <a:cubicBezTo>
                  <a:pt x="1188562" y="46617"/>
                  <a:pt x="1471729" y="68915"/>
                  <a:pt x="1742130" y="92574"/>
                </a:cubicBezTo>
                <a:lnTo>
                  <a:pt x="1915940" y="108198"/>
                </a:lnTo>
                <a:lnTo>
                  <a:pt x="1915940" y="165991"/>
                </a:lnTo>
                <a:lnTo>
                  <a:pt x="1385819" y="128747"/>
                </a:lnTo>
                <a:lnTo>
                  <a:pt x="888827" y="107900"/>
                </a:lnTo>
                <a:lnTo>
                  <a:pt x="0" y="1004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89ECFDDD-8F2D-1A21-9B26-35FB9474597B}"/>
              </a:ext>
            </a:extLst>
          </p:cNvPr>
          <p:cNvSpPr/>
          <p:nvPr/>
        </p:nvSpPr>
        <p:spPr>
          <a:xfrm>
            <a:off x="1498248" y="2972015"/>
            <a:ext cx="2985838" cy="541934"/>
          </a:xfrm>
          <a:custGeom>
            <a:avLst/>
            <a:gdLst>
              <a:gd name="connsiteX0" fmla="*/ 2160004 w 2985838"/>
              <a:gd name="connsiteY0" fmla="*/ 11 h 541934"/>
              <a:gd name="connsiteX1" fmla="*/ 2489477 w 2985838"/>
              <a:gd name="connsiteY1" fmla="*/ 5107 h 541934"/>
              <a:gd name="connsiteX2" fmla="*/ 2740720 w 2985838"/>
              <a:gd name="connsiteY2" fmla="*/ 13710 h 541934"/>
              <a:gd name="connsiteX3" fmla="*/ 2985838 w 2985838"/>
              <a:gd name="connsiteY3" fmla="*/ 22091 h 541934"/>
              <a:gd name="connsiteX4" fmla="*/ 2985838 w 2985838"/>
              <a:gd name="connsiteY4" fmla="*/ 126292 h 541934"/>
              <a:gd name="connsiteX5" fmla="*/ 2740720 w 2985838"/>
              <a:gd name="connsiteY5" fmla="*/ 124244 h 541934"/>
              <a:gd name="connsiteX6" fmla="*/ 79534 w 2985838"/>
              <a:gd name="connsiteY6" fmla="*/ 541934 h 541934"/>
              <a:gd name="connsiteX7" fmla="*/ 6378 w 2985838"/>
              <a:gd name="connsiteY7" fmla="*/ 330918 h 541934"/>
              <a:gd name="connsiteX8" fmla="*/ 2160004 w 2985838"/>
              <a:gd name="connsiteY8" fmla="*/ 11 h 54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85838" h="541934">
                <a:moveTo>
                  <a:pt x="2160004" y="11"/>
                </a:moveTo>
                <a:lnTo>
                  <a:pt x="2489477" y="5107"/>
                </a:lnTo>
                <a:lnTo>
                  <a:pt x="2740720" y="13710"/>
                </a:lnTo>
                <a:lnTo>
                  <a:pt x="2985838" y="22091"/>
                </a:lnTo>
                <a:lnTo>
                  <a:pt x="2985838" y="126292"/>
                </a:lnTo>
                <a:lnTo>
                  <a:pt x="2740720" y="124244"/>
                </a:lnTo>
                <a:cubicBezTo>
                  <a:pt x="1631199" y="127112"/>
                  <a:pt x="597653" y="236198"/>
                  <a:pt x="79534" y="541934"/>
                </a:cubicBezTo>
                <a:cubicBezTo>
                  <a:pt x="79534" y="541934"/>
                  <a:pt x="-26678" y="521832"/>
                  <a:pt x="6378" y="330918"/>
                </a:cubicBezTo>
                <a:cubicBezTo>
                  <a:pt x="6378" y="330918"/>
                  <a:pt x="580329" y="-2130"/>
                  <a:pt x="2160004" y="1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56" name="TextBox 15">
            <a:extLst>
              <a:ext uri="{FF2B5EF4-FFF2-40B4-BE49-F238E27FC236}">
                <a16:creationId xmlns:a16="http://schemas.microsoft.com/office/drawing/2014/main" id="{683388CB-9664-606E-8946-2B2C4579CB23}"/>
              </a:ext>
            </a:extLst>
          </p:cNvPr>
          <p:cNvSpPr txBox="1"/>
          <p:nvPr/>
        </p:nvSpPr>
        <p:spPr>
          <a:xfrm>
            <a:off x="3387156" y="2032524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01</a:t>
            </a:r>
          </a:p>
        </p:txBody>
      </p:sp>
      <p:sp>
        <p:nvSpPr>
          <p:cNvPr id="57" name="TextBox 16">
            <a:extLst>
              <a:ext uri="{FF2B5EF4-FFF2-40B4-BE49-F238E27FC236}">
                <a16:creationId xmlns:a16="http://schemas.microsoft.com/office/drawing/2014/main" id="{0F269968-EB6E-6062-B31F-3E7D0A421EE0}"/>
              </a:ext>
            </a:extLst>
          </p:cNvPr>
          <p:cNvSpPr txBox="1"/>
          <p:nvPr/>
        </p:nvSpPr>
        <p:spPr>
          <a:xfrm>
            <a:off x="5285683" y="184010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58" name="TextBox 17">
            <a:extLst>
              <a:ext uri="{FF2B5EF4-FFF2-40B4-BE49-F238E27FC236}">
                <a16:creationId xmlns:a16="http://schemas.microsoft.com/office/drawing/2014/main" id="{59C50422-6F24-9E69-8AAF-E4877BAEF235}"/>
              </a:ext>
            </a:extLst>
          </p:cNvPr>
          <p:cNvSpPr txBox="1"/>
          <p:nvPr/>
        </p:nvSpPr>
        <p:spPr>
          <a:xfrm>
            <a:off x="7345973" y="2283905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03</a:t>
            </a:r>
          </a:p>
        </p:txBody>
      </p:sp>
      <p:sp>
        <p:nvSpPr>
          <p:cNvPr id="59" name="TextBox 18">
            <a:extLst>
              <a:ext uri="{FF2B5EF4-FFF2-40B4-BE49-F238E27FC236}">
                <a16:creationId xmlns:a16="http://schemas.microsoft.com/office/drawing/2014/main" id="{18C0DC83-2342-7A61-B5AE-7A3C023986F8}"/>
              </a:ext>
            </a:extLst>
          </p:cNvPr>
          <p:cNvSpPr txBox="1"/>
          <p:nvPr/>
        </p:nvSpPr>
        <p:spPr>
          <a:xfrm>
            <a:off x="8919542" y="2580258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60" name="Graphic 34" descr="Briefcase with solid fill">
            <a:extLst>
              <a:ext uri="{FF2B5EF4-FFF2-40B4-BE49-F238E27FC236}">
                <a16:creationId xmlns:a16="http://schemas.microsoft.com/office/drawing/2014/main" id="{C51839E1-340F-04B1-1569-E47C47435A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04705" y="3342850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1" name="Graphic 35" descr="Customer review with solid fill">
            <a:extLst>
              <a:ext uri="{FF2B5EF4-FFF2-40B4-BE49-F238E27FC236}">
                <a16:creationId xmlns:a16="http://schemas.microsoft.com/office/drawing/2014/main" id="{435C5EF0-3104-0DE1-E175-44F7B9D23B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66366" y="3815409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2" name="Graphic 36" descr="Handshake with solid fill">
            <a:extLst>
              <a:ext uri="{FF2B5EF4-FFF2-40B4-BE49-F238E27FC236}">
                <a16:creationId xmlns:a16="http://schemas.microsoft.com/office/drawing/2014/main" id="{16DC62EB-435D-81B2-9914-8FF65781C2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26656" y="3945881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3" name="Graphic 37" descr="Postit Notes with solid fill">
            <a:extLst>
              <a:ext uri="{FF2B5EF4-FFF2-40B4-BE49-F238E27FC236}">
                <a16:creationId xmlns:a16="http://schemas.microsoft.com/office/drawing/2014/main" id="{4990511F-15E3-C1EA-ADB6-1E5C222604A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19542" y="3363871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2023139A-AAEE-3C0F-7307-020B71ED14AD}"/>
              </a:ext>
            </a:extLst>
          </p:cNvPr>
          <p:cNvSpPr txBox="1"/>
          <p:nvPr/>
        </p:nvSpPr>
        <p:spPr>
          <a:xfrm>
            <a:off x="2318318" y="5000289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B27C194-6164-C858-5B44-8DE3579E05E0}"/>
              </a:ext>
            </a:extLst>
          </p:cNvPr>
          <p:cNvSpPr txBox="1"/>
          <p:nvPr/>
        </p:nvSpPr>
        <p:spPr>
          <a:xfrm>
            <a:off x="2209110" y="4669090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F541AE2-78FB-E35D-BDEF-47B7D06F09DA}"/>
              </a:ext>
            </a:extLst>
          </p:cNvPr>
          <p:cNvSpPr txBox="1"/>
          <p:nvPr/>
        </p:nvSpPr>
        <p:spPr>
          <a:xfrm>
            <a:off x="4937341" y="5351599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1DD6BD5-1EAD-41D1-F46D-979B97F591C8}"/>
              </a:ext>
            </a:extLst>
          </p:cNvPr>
          <p:cNvSpPr txBox="1"/>
          <p:nvPr/>
        </p:nvSpPr>
        <p:spPr>
          <a:xfrm>
            <a:off x="4828134" y="5020400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C3426DF-E6C8-533F-8D08-55DE0C64134D}"/>
              </a:ext>
            </a:extLst>
          </p:cNvPr>
          <p:cNvSpPr txBox="1"/>
          <p:nvPr/>
        </p:nvSpPr>
        <p:spPr>
          <a:xfrm>
            <a:off x="6997631" y="5355316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9743ABF-B599-7FE6-5424-DBAE04247E98}"/>
              </a:ext>
            </a:extLst>
          </p:cNvPr>
          <p:cNvSpPr txBox="1"/>
          <p:nvPr/>
        </p:nvSpPr>
        <p:spPr>
          <a:xfrm>
            <a:off x="6888424" y="5024117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2FDBD43-5C80-67EC-EE5D-2A4D62E1F01E}"/>
              </a:ext>
            </a:extLst>
          </p:cNvPr>
          <p:cNvSpPr txBox="1"/>
          <p:nvPr/>
        </p:nvSpPr>
        <p:spPr>
          <a:xfrm>
            <a:off x="9202589" y="4962156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61BBB85-3879-7AF2-A4DD-597413835382}"/>
              </a:ext>
            </a:extLst>
          </p:cNvPr>
          <p:cNvSpPr txBox="1"/>
          <p:nvPr/>
        </p:nvSpPr>
        <p:spPr>
          <a:xfrm>
            <a:off x="9093381" y="4630957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341177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8527</TotalTime>
  <Words>157</Words>
  <Application>Microsoft Office PowerPoint</Application>
  <PresentationFormat>Widescreen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Leaf with 4 Parts – Slide Template</vt:lpstr>
      <vt:lpstr>Leaf with 4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Leaf with 4 Parts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2022-05-19T17:53:52Z</dcterms:modified>
  <cp:category>Charts &amp; Diagrams; Graphics &amp; Metaphors</cp:category>
</cp:coreProperties>
</file>