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65E11-CD27-0901-D608-9708BFB3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5 Parts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5528B-99C8-5100-7DA7-C088DDC13487}"/>
              </a:ext>
            </a:extLst>
          </p:cNvPr>
          <p:cNvSpPr txBox="1"/>
          <p:nvPr/>
        </p:nvSpPr>
        <p:spPr>
          <a:xfrm>
            <a:off x="1318326" y="419308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D6B593-5481-4142-DA15-DB54AB27AE00}"/>
              </a:ext>
            </a:extLst>
          </p:cNvPr>
          <p:cNvSpPr txBox="1"/>
          <p:nvPr/>
        </p:nvSpPr>
        <p:spPr>
          <a:xfrm>
            <a:off x="1236420" y="392160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1661C9-4CBB-2F5F-B58F-2454E0409EE8}"/>
              </a:ext>
            </a:extLst>
          </p:cNvPr>
          <p:cNvSpPr txBox="1"/>
          <p:nvPr/>
        </p:nvSpPr>
        <p:spPr>
          <a:xfrm>
            <a:off x="3116794" y="488238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4D7378-46FB-EB0C-2C7D-EFDF098BC858}"/>
              </a:ext>
            </a:extLst>
          </p:cNvPr>
          <p:cNvSpPr txBox="1"/>
          <p:nvPr/>
        </p:nvSpPr>
        <p:spPr>
          <a:xfrm>
            <a:off x="3034889" y="46109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B080FE-7653-C454-A2CF-A96B540E7536}"/>
              </a:ext>
            </a:extLst>
          </p:cNvPr>
          <p:cNvSpPr txBox="1"/>
          <p:nvPr/>
        </p:nvSpPr>
        <p:spPr>
          <a:xfrm>
            <a:off x="4501472" y="500871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3D8582-A65A-2D6E-00BC-EBD3C36F00B0}"/>
              </a:ext>
            </a:extLst>
          </p:cNvPr>
          <p:cNvSpPr txBox="1"/>
          <p:nvPr/>
        </p:nvSpPr>
        <p:spPr>
          <a:xfrm>
            <a:off x="4419567" y="473723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E0B3B-156A-31E5-77F4-6BA8A117CFE0}"/>
              </a:ext>
            </a:extLst>
          </p:cNvPr>
          <p:cNvSpPr txBox="1"/>
          <p:nvPr/>
        </p:nvSpPr>
        <p:spPr>
          <a:xfrm>
            <a:off x="5816547" y="488238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9CF4E1-5BDB-A10B-5E25-A953B07FAC15}"/>
              </a:ext>
            </a:extLst>
          </p:cNvPr>
          <p:cNvSpPr txBox="1"/>
          <p:nvPr/>
        </p:nvSpPr>
        <p:spPr>
          <a:xfrm>
            <a:off x="5734641" y="46109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4C760-6A19-033F-F254-F09567C8AE06}"/>
              </a:ext>
            </a:extLst>
          </p:cNvPr>
          <p:cNvSpPr txBox="1"/>
          <p:nvPr/>
        </p:nvSpPr>
        <p:spPr>
          <a:xfrm>
            <a:off x="7580161" y="419520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318EC6-B40C-993B-01DE-AB31DC3755DC}"/>
              </a:ext>
            </a:extLst>
          </p:cNvPr>
          <p:cNvSpPr txBox="1"/>
          <p:nvPr/>
        </p:nvSpPr>
        <p:spPr>
          <a:xfrm>
            <a:off x="7498255" y="392372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/>
              <a:t>Lorem Ipsum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ECAFB98-991F-D3FA-4421-372F7AD7CF23}"/>
              </a:ext>
            </a:extLst>
          </p:cNvPr>
          <p:cNvSpPr/>
          <p:nvPr/>
        </p:nvSpPr>
        <p:spPr>
          <a:xfrm>
            <a:off x="8059366" y="2933712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92157FF-0BB2-90A6-244E-7CAFFD24C553}"/>
              </a:ext>
            </a:extLst>
          </p:cNvPr>
          <p:cNvSpPr/>
          <p:nvPr/>
        </p:nvSpPr>
        <p:spPr>
          <a:xfrm>
            <a:off x="3471327" y="1828429"/>
            <a:ext cx="921883" cy="2738297"/>
          </a:xfrm>
          <a:custGeom>
            <a:avLst/>
            <a:gdLst>
              <a:gd name="connsiteX0" fmla="*/ 448026 w 1229177"/>
              <a:gd name="connsiteY0" fmla="*/ 641 h 3651063"/>
              <a:gd name="connsiteX1" fmla="*/ 1012173 w 1229177"/>
              <a:gd name="connsiteY1" fmla="*/ 28028 h 3651063"/>
              <a:gd name="connsiteX2" fmla="*/ 1229177 w 1229177"/>
              <a:gd name="connsiteY2" fmla="*/ 58941 h 3651063"/>
              <a:gd name="connsiteX3" fmla="*/ 1229177 w 1229177"/>
              <a:gd name="connsiteY3" fmla="*/ 3651063 h 3651063"/>
              <a:gd name="connsiteX4" fmla="*/ 1112181 w 1229177"/>
              <a:gd name="connsiteY4" fmla="*/ 3641835 h 3651063"/>
              <a:gd name="connsiteX5" fmla="*/ 870883 w 1229177"/>
              <a:gd name="connsiteY5" fmla="*/ 3615010 h 3651063"/>
              <a:gd name="connsiteX6" fmla="*/ 572553 w 1229177"/>
              <a:gd name="connsiteY6" fmla="*/ 3573914 h 3651063"/>
              <a:gd name="connsiteX7" fmla="*/ 29847 w 1229177"/>
              <a:gd name="connsiteY7" fmla="*/ 3473890 h 3651063"/>
              <a:gd name="connsiteX8" fmla="*/ 0 w 1229177"/>
              <a:gd name="connsiteY8" fmla="*/ 3466001 h 3651063"/>
              <a:gd name="connsiteX9" fmla="*/ 0 w 1229177"/>
              <a:gd name="connsiteY9" fmla="*/ 33808 h 3651063"/>
              <a:gd name="connsiteX10" fmla="*/ 210165 w 1229177"/>
              <a:gd name="connsiteY10" fmla="*/ 11670 h 3651063"/>
              <a:gd name="connsiteX11" fmla="*/ 448026 w 1229177"/>
              <a:gd name="connsiteY11" fmla="*/ 641 h 365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651063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lnTo>
                  <a:pt x="1229177" y="58941"/>
                </a:lnTo>
                <a:lnTo>
                  <a:pt x="1229177" y="3651063"/>
                </a:lnTo>
                <a:lnTo>
                  <a:pt x="1112181" y="3641835"/>
                </a:lnTo>
                <a:cubicBezTo>
                  <a:pt x="1030778" y="3634104"/>
                  <a:pt x="950316" y="3625148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566DA7D-98CB-B9D5-E219-16C78FE53D0B}"/>
              </a:ext>
            </a:extLst>
          </p:cNvPr>
          <p:cNvSpPr/>
          <p:nvPr/>
        </p:nvSpPr>
        <p:spPr>
          <a:xfrm>
            <a:off x="1855706" y="1870852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1528238-43E8-D4D0-3BFC-E36954652A0B}"/>
              </a:ext>
            </a:extLst>
          </p:cNvPr>
          <p:cNvSpPr/>
          <p:nvPr/>
        </p:nvSpPr>
        <p:spPr>
          <a:xfrm>
            <a:off x="4501473" y="1893042"/>
            <a:ext cx="921883" cy="2693287"/>
          </a:xfrm>
          <a:custGeom>
            <a:avLst/>
            <a:gdLst>
              <a:gd name="connsiteX0" fmla="*/ 0 w 1229177"/>
              <a:gd name="connsiteY0" fmla="*/ 0 h 3591049"/>
              <a:gd name="connsiteX1" fmla="*/ 127378 w 1229177"/>
              <a:gd name="connsiteY1" fmla="*/ 25630 h 3591049"/>
              <a:gd name="connsiteX2" fmla="*/ 581799 w 1229177"/>
              <a:gd name="connsiteY2" fmla="*/ 158688 h 3591049"/>
              <a:gd name="connsiteX3" fmla="*/ 918085 w 1229177"/>
              <a:gd name="connsiteY3" fmla="*/ 268485 h 3591049"/>
              <a:gd name="connsiteX4" fmla="*/ 1132284 w 1229177"/>
              <a:gd name="connsiteY4" fmla="*/ 336847 h 3591049"/>
              <a:gd name="connsiteX5" fmla="*/ 1229177 w 1229177"/>
              <a:gd name="connsiteY5" fmla="*/ 370511 h 3591049"/>
              <a:gd name="connsiteX6" fmla="*/ 1229177 w 1229177"/>
              <a:gd name="connsiteY6" fmla="*/ 3556273 h 3591049"/>
              <a:gd name="connsiteX7" fmla="*/ 1085765 w 1229177"/>
              <a:gd name="connsiteY7" fmla="*/ 3569501 h 3591049"/>
              <a:gd name="connsiteX8" fmla="*/ 494225 w 1229177"/>
              <a:gd name="connsiteY8" fmla="*/ 3591049 h 3591049"/>
              <a:gd name="connsiteX9" fmla="*/ 237629 w 1229177"/>
              <a:gd name="connsiteY9" fmla="*/ 3587035 h 3591049"/>
              <a:gd name="connsiteX10" fmla="*/ 0 w 1229177"/>
              <a:gd name="connsiteY10" fmla="*/ 3575840 h 3591049"/>
              <a:gd name="connsiteX11" fmla="*/ 0 w 1229177"/>
              <a:gd name="connsiteY11" fmla="*/ 0 h 359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591049">
                <a:moveTo>
                  <a:pt x="0" y="0"/>
                </a:moveTo>
                <a:lnTo>
                  <a:pt x="127378" y="25630"/>
                </a:lnTo>
                <a:cubicBezTo>
                  <a:pt x="284956" y="62080"/>
                  <a:pt x="436815" y="106747"/>
                  <a:pt x="581799" y="158688"/>
                </a:cubicBezTo>
                <a:lnTo>
                  <a:pt x="918085" y="268485"/>
                </a:lnTo>
                <a:cubicBezTo>
                  <a:pt x="989433" y="290044"/>
                  <a:pt x="1060987" y="312986"/>
                  <a:pt x="1132284" y="336847"/>
                </a:cubicBezTo>
                <a:lnTo>
                  <a:pt x="1229177" y="370511"/>
                </a:lnTo>
                <a:lnTo>
                  <a:pt x="1229177" y="3556273"/>
                </a:lnTo>
                <a:lnTo>
                  <a:pt x="1085765" y="3569501"/>
                </a:lnTo>
                <a:cubicBezTo>
                  <a:pt x="892995" y="3583687"/>
                  <a:pt x="695433" y="3591049"/>
                  <a:pt x="494225" y="3591049"/>
                </a:cubicBezTo>
                <a:cubicBezTo>
                  <a:pt x="407993" y="3591049"/>
                  <a:pt x="322431" y="3589697"/>
                  <a:pt x="237629" y="3587035"/>
                </a:cubicBezTo>
                <a:lnTo>
                  <a:pt x="0" y="357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BE00EA8-9CE7-6C87-416D-D35ADBD56D9D}"/>
              </a:ext>
            </a:extLst>
          </p:cNvPr>
          <p:cNvSpPr/>
          <p:nvPr/>
        </p:nvSpPr>
        <p:spPr>
          <a:xfrm>
            <a:off x="5531618" y="2208975"/>
            <a:ext cx="921883" cy="2341219"/>
          </a:xfrm>
          <a:custGeom>
            <a:avLst/>
            <a:gdLst>
              <a:gd name="connsiteX0" fmla="*/ 0 w 1229177"/>
              <a:gd name="connsiteY0" fmla="*/ 0 h 3121625"/>
              <a:gd name="connsiteX1" fmla="*/ 179737 w 1229177"/>
              <a:gd name="connsiteY1" fmla="*/ 66105 h 3121625"/>
              <a:gd name="connsiteX2" fmla="*/ 380954 w 1229177"/>
              <a:gd name="connsiteY2" fmla="*/ 142681 h 3121625"/>
              <a:gd name="connsiteX3" fmla="*/ 1214639 w 1229177"/>
              <a:gd name="connsiteY3" fmla="*/ 471628 h 3121625"/>
              <a:gd name="connsiteX4" fmla="*/ 1229177 w 1229177"/>
              <a:gd name="connsiteY4" fmla="*/ 476946 h 3121625"/>
              <a:gd name="connsiteX5" fmla="*/ 1229177 w 1229177"/>
              <a:gd name="connsiteY5" fmla="*/ 2868389 h 3121625"/>
              <a:gd name="connsiteX6" fmla="*/ 1050296 w 1229177"/>
              <a:gd name="connsiteY6" fmla="*/ 2922385 h 3121625"/>
              <a:gd name="connsiteX7" fmla="*/ 275032 w 1229177"/>
              <a:gd name="connsiteY7" fmla="*/ 3085775 h 3121625"/>
              <a:gd name="connsiteX8" fmla="*/ 0 w 1229177"/>
              <a:gd name="connsiteY8" fmla="*/ 3121625 h 3121625"/>
              <a:gd name="connsiteX9" fmla="*/ 0 w 1229177"/>
              <a:gd name="connsiteY9" fmla="*/ 0 h 312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177" h="3121625">
                <a:moveTo>
                  <a:pt x="0" y="0"/>
                </a:moveTo>
                <a:lnTo>
                  <a:pt x="179737" y="66105"/>
                </a:lnTo>
                <a:cubicBezTo>
                  <a:pt x="248149" y="91792"/>
                  <a:pt x="315376" y="117472"/>
                  <a:pt x="380954" y="142681"/>
                </a:cubicBezTo>
                <a:cubicBezTo>
                  <a:pt x="684177" y="251530"/>
                  <a:pt x="852320" y="337271"/>
                  <a:pt x="1214639" y="471628"/>
                </a:cubicBezTo>
                <a:lnTo>
                  <a:pt x="1229177" y="476946"/>
                </a:lnTo>
                <a:lnTo>
                  <a:pt x="1229177" y="2868389"/>
                </a:lnTo>
                <a:lnTo>
                  <a:pt x="1050296" y="2922385"/>
                </a:lnTo>
                <a:cubicBezTo>
                  <a:pt x="807808" y="2989769"/>
                  <a:pt x="548098" y="3044840"/>
                  <a:pt x="275032" y="3085775"/>
                </a:cubicBezTo>
                <a:lnTo>
                  <a:pt x="0" y="3121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F0A8D4D-5FAC-E2C6-5D86-10B454423402}"/>
              </a:ext>
            </a:extLst>
          </p:cNvPr>
          <p:cNvSpPr/>
          <p:nvPr/>
        </p:nvSpPr>
        <p:spPr>
          <a:xfrm>
            <a:off x="6561763" y="2605761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34DDE6B-1187-2608-4AF2-1046A2750E14}"/>
              </a:ext>
            </a:extLst>
          </p:cNvPr>
          <p:cNvSpPr/>
          <p:nvPr/>
        </p:nvSpPr>
        <p:spPr>
          <a:xfrm>
            <a:off x="6561763" y="2961905"/>
            <a:ext cx="1626089" cy="410608"/>
          </a:xfrm>
          <a:custGeom>
            <a:avLst/>
            <a:gdLst>
              <a:gd name="connsiteX0" fmla="*/ 2168119 w 2168119"/>
              <a:gd name="connsiteY0" fmla="*/ 0 h 547477"/>
              <a:gd name="connsiteX1" fmla="*/ 127019 w 2168119"/>
              <a:gd name="connsiteY1" fmla="*/ 539701 h 547477"/>
              <a:gd name="connsiteX2" fmla="*/ 0 w 2168119"/>
              <a:gd name="connsiteY2" fmla="*/ 547477 h 547477"/>
              <a:gd name="connsiteX3" fmla="*/ 0 w 2168119"/>
              <a:gd name="connsiteY3" fmla="*/ 505852 h 547477"/>
              <a:gd name="connsiteX4" fmla="*/ 127019 w 2168119"/>
              <a:gd name="connsiteY4" fmla="*/ 498074 h 547477"/>
              <a:gd name="connsiteX5" fmla="*/ 2168119 w 2168119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9" h="547477">
                <a:moveTo>
                  <a:pt x="2168119" y="0"/>
                </a:moveTo>
                <a:cubicBezTo>
                  <a:pt x="2168119" y="0"/>
                  <a:pt x="1338450" y="495201"/>
                  <a:pt x="127019" y="539701"/>
                </a:cubicBezTo>
                <a:lnTo>
                  <a:pt x="0" y="547477"/>
                </a:lnTo>
                <a:lnTo>
                  <a:pt x="0" y="505852"/>
                </a:lnTo>
                <a:lnTo>
                  <a:pt x="127019" y="498074"/>
                </a:lnTo>
                <a:cubicBezTo>
                  <a:pt x="837530" y="490903"/>
                  <a:pt x="1569585" y="241142"/>
                  <a:pt x="2168119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351E214-184D-7F57-2421-0779C873BCA0}"/>
              </a:ext>
            </a:extLst>
          </p:cNvPr>
          <p:cNvSpPr/>
          <p:nvPr/>
        </p:nvSpPr>
        <p:spPr>
          <a:xfrm>
            <a:off x="5531618" y="3255559"/>
            <a:ext cx="921882" cy="113656"/>
          </a:xfrm>
          <a:custGeom>
            <a:avLst/>
            <a:gdLst>
              <a:gd name="connsiteX0" fmla="*/ 0 w 1229176"/>
              <a:gd name="connsiteY0" fmla="*/ 0 h 151541"/>
              <a:gd name="connsiteX1" fmla="*/ 380954 w 1229176"/>
              <a:gd name="connsiteY1" fmla="*/ 39072 h 151541"/>
              <a:gd name="connsiteX2" fmla="*/ 1170394 w 1229176"/>
              <a:gd name="connsiteY2" fmla="*/ 110844 h 151541"/>
              <a:gd name="connsiteX3" fmla="*/ 1229176 w 1229176"/>
              <a:gd name="connsiteY3" fmla="*/ 112179 h 151541"/>
              <a:gd name="connsiteX4" fmla="*/ 1229176 w 1229176"/>
              <a:gd name="connsiteY4" fmla="*/ 151541 h 151541"/>
              <a:gd name="connsiteX5" fmla="*/ 1187275 w 1229176"/>
              <a:gd name="connsiteY5" fmla="*/ 149529 h 151541"/>
              <a:gd name="connsiteX6" fmla="*/ 380954 w 1229176"/>
              <a:gd name="connsiteY6" fmla="*/ 93616 h 151541"/>
              <a:gd name="connsiteX7" fmla="*/ 0 w 1229176"/>
              <a:gd name="connsiteY7" fmla="*/ 55032 h 151541"/>
              <a:gd name="connsiteX8" fmla="*/ 0 w 1229176"/>
              <a:gd name="connsiteY8" fmla="*/ 0 h 15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6" h="151541">
                <a:moveTo>
                  <a:pt x="0" y="0"/>
                </a:moveTo>
                <a:lnTo>
                  <a:pt x="380954" y="39072"/>
                </a:lnTo>
                <a:cubicBezTo>
                  <a:pt x="690992" y="72084"/>
                  <a:pt x="955121" y="99358"/>
                  <a:pt x="1170394" y="110844"/>
                </a:cubicBezTo>
                <a:lnTo>
                  <a:pt x="1229176" y="112179"/>
                </a:lnTo>
                <a:lnTo>
                  <a:pt x="1229176" y="151541"/>
                </a:lnTo>
                <a:lnTo>
                  <a:pt x="1187275" y="149529"/>
                </a:lnTo>
                <a:cubicBezTo>
                  <a:pt x="970982" y="138158"/>
                  <a:pt x="643268" y="115685"/>
                  <a:pt x="380954" y="93616"/>
                </a:cubicBezTo>
                <a:lnTo>
                  <a:pt x="0" y="550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3E2FBDBD-6909-FCF0-C6A2-11492350B30A}"/>
              </a:ext>
            </a:extLst>
          </p:cNvPr>
          <p:cNvSpPr/>
          <p:nvPr/>
        </p:nvSpPr>
        <p:spPr>
          <a:xfrm>
            <a:off x="4501473" y="3158297"/>
            <a:ext cx="921883" cy="127571"/>
          </a:xfrm>
          <a:custGeom>
            <a:avLst/>
            <a:gdLst>
              <a:gd name="connsiteX0" fmla="*/ 0 w 1229177"/>
              <a:gd name="connsiteY0" fmla="*/ 0 h 170095"/>
              <a:gd name="connsiteX1" fmla="*/ 93806 w 1229177"/>
              <a:gd name="connsiteY1" fmla="*/ 6958 h 170095"/>
              <a:gd name="connsiteX2" fmla="*/ 634890 w 1229177"/>
              <a:gd name="connsiteY2" fmla="*/ 53926 h 170095"/>
              <a:gd name="connsiteX3" fmla="*/ 1229177 w 1229177"/>
              <a:gd name="connsiteY3" fmla="*/ 114878 h 170095"/>
              <a:gd name="connsiteX4" fmla="*/ 1229177 w 1229177"/>
              <a:gd name="connsiteY4" fmla="*/ 170095 h 170095"/>
              <a:gd name="connsiteX5" fmla="*/ 634890 w 1229177"/>
              <a:gd name="connsiteY5" fmla="*/ 109903 h 170095"/>
              <a:gd name="connsiteX6" fmla="*/ 12292 w 1229177"/>
              <a:gd name="connsiteY6" fmla="*/ 66162 h 170095"/>
              <a:gd name="connsiteX7" fmla="*/ 0 w 1229177"/>
              <a:gd name="connsiteY7" fmla="*/ 65647 h 170095"/>
              <a:gd name="connsiteX8" fmla="*/ 0 w 1229177"/>
              <a:gd name="connsiteY8" fmla="*/ 0 h 17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7" h="170095">
                <a:moveTo>
                  <a:pt x="0" y="0"/>
                </a:moveTo>
                <a:lnTo>
                  <a:pt x="93806" y="6958"/>
                </a:lnTo>
                <a:cubicBezTo>
                  <a:pt x="280028" y="21777"/>
                  <a:pt x="460014" y="37898"/>
                  <a:pt x="634890" y="53926"/>
                </a:cubicBezTo>
                <a:lnTo>
                  <a:pt x="1229177" y="114878"/>
                </a:lnTo>
                <a:lnTo>
                  <a:pt x="1229177" y="170095"/>
                </a:lnTo>
                <a:lnTo>
                  <a:pt x="634890" y="109903"/>
                </a:lnTo>
                <a:lnTo>
                  <a:pt x="12292" y="66162"/>
                </a:lnTo>
                <a:lnTo>
                  <a:pt x="0" y="65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0FE2930-17C8-A0DE-D31A-68503238A274}"/>
              </a:ext>
            </a:extLst>
          </p:cNvPr>
          <p:cNvSpPr/>
          <p:nvPr/>
        </p:nvSpPr>
        <p:spPr>
          <a:xfrm>
            <a:off x="3471327" y="3111358"/>
            <a:ext cx="921883" cy="91633"/>
          </a:xfrm>
          <a:custGeom>
            <a:avLst/>
            <a:gdLst>
              <a:gd name="connsiteX0" fmla="*/ 0 w 1229177"/>
              <a:gd name="connsiteY0" fmla="*/ 0 h 122177"/>
              <a:gd name="connsiteX1" fmla="*/ 888827 w 1229177"/>
              <a:gd name="connsiteY1" fmla="*/ 30388 h 122177"/>
              <a:gd name="connsiteX2" fmla="*/ 1183180 w 1229177"/>
              <a:gd name="connsiteY2" fmla="*/ 48465 h 122177"/>
              <a:gd name="connsiteX3" fmla="*/ 1229177 w 1229177"/>
              <a:gd name="connsiteY3" fmla="*/ 51877 h 122177"/>
              <a:gd name="connsiteX4" fmla="*/ 1229177 w 1229177"/>
              <a:gd name="connsiteY4" fmla="*/ 122177 h 122177"/>
              <a:gd name="connsiteX5" fmla="*/ 888827 w 1229177"/>
              <a:gd name="connsiteY5" fmla="*/ 107900 h 122177"/>
              <a:gd name="connsiteX6" fmla="*/ 0 w 1229177"/>
              <a:gd name="connsiteY6" fmla="*/ 100473 h 122177"/>
              <a:gd name="connsiteX7" fmla="*/ 0 w 1229177"/>
              <a:gd name="connsiteY7" fmla="*/ 0 h 1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177" h="122177">
                <a:moveTo>
                  <a:pt x="0" y="0"/>
                </a:moveTo>
                <a:lnTo>
                  <a:pt x="888827" y="30388"/>
                </a:lnTo>
                <a:cubicBezTo>
                  <a:pt x="988739" y="35798"/>
                  <a:pt x="1086810" y="41882"/>
                  <a:pt x="1183180" y="48465"/>
                </a:cubicBezTo>
                <a:lnTo>
                  <a:pt x="1229177" y="51877"/>
                </a:lnTo>
                <a:lnTo>
                  <a:pt x="1229177" y="12217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B93B066-52A2-AAF8-C74E-DCD3FC005ABF}"/>
              </a:ext>
            </a:extLst>
          </p:cNvPr>
          <p:cNvSpPr/>
          <p:nvPr/>
        </p:nvSpPr>
        <p:spPr>
          <a:xfrm>
            <a:off x="1123686" y="3091087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0" name="TextBox 15">
            <a:extLst>
              <a:ext uri="{FF2B5EF4-FFF2-40B4-BE49-F238E27FC236}">
                <a16:creationId xmlns:a16="http://schemas.microsoft.com/office/drawing/2014/main" id="{451306A5-F757-DD44-0A0A-9738D6DA96BA}"/>
              </a:ext>
            </a:extLst>
          </p:cNvPr>
          <p:cNvSpPr txBox="1"/>
          <p:nvPr/>
        </p:nvSpPr>
        <p:spPr>
          <a:xfrm>
            <a:off x="2493084" y="23722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72" name="TextBox 16">
            <a:extLst>
              <a:ext uri="{FF2B5EF4-FFF2-40B4-BE49-F238E27FC236}">
                <a16:creationId xmlns:a16="http://schemas.microsoft.com/office/drawing/2014/main" id="{6B7A636F-6AFC-4FC9-3ECF-7E606637BA63}"/>
              </a:ext>
            </a:extLst>
          </p:cNvPr>
          <p:cNvSpPr txBox="1"/>
          <p:nvPr/>
        </p:nvSpPr>
        <p:spPr>
          <a:xfrm>
            <a:off x="3684444" y="22421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73" name="TextBox 17">
            <a:extLst>
              <a:ext uri="{FF2B5EF4-FFF2-40B4-BE49-F238E27FC236}">
                <a16:creationId xmlns:a16="http://schemas.microsoft.com/office/drawing/2014/main" id="{26CD219F-F4F0-0A9B-17CC-B0A73747C250}"/>
              </a:ext>
            </a:extLst>
          </p:cNvPr>
          <p:cNvSpPr txBox="1"/>
          <p:nvPr/>
        </p:nvSpPr>
        <p:spPr>
          <a:xfrm>
            <a:off x="4714589" y="23563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5E86F28E-1EE6-9C6E-A02D-7397395B0937}"/>
              </a:ext>
            </a:extLst>
          </p:cNvPr>
          <p:cNvSpPr txBox="1"/>
          <p:nvPr/>
        </p:nvSpPr>
        <p:spPr>
          <a:xfrm>
            <a:off x="5744734" y="257688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04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DA5808A-587E-FDE3-382D-6C9AF94CADAE}"/>
              </a:ext>
            </a:extLst>
          </p:cNvPr>
          <p:cNvSpPr txBox="1"/>
          <p:nvPr/>
        </p:nvSpPr>
        <p:spPr>
          <a:xfrm>
            <a:off x="6673134" y="28108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77" name="Graphic 34" descr="Briefcase with solid fill">
            <a:extLst>
              <a:ext uri="{FF2B5EF4-FFF2-40B4-BE49-F238E27FC236}">
                <a16:creationId xmlns:a16="http://schemas.microsoft.com/office/drawing/2014/main" id="{18F687F8-606A-6B0C-A1FC-B9702C2B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0877" y="337958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35" descr="Customer review with solid fill">
            <a:extLst>
              <a:ext uri="{FF2B5EF4-FFF2-40B4-BE49-F238E27FC236}">
                <a16:creationId xmlns:a16="http://schemas.microsoft.com/office/drawing/2014/main" id="{ECDC3C69-A9AD-84D9-FF60-3A79C8CBB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2237" y="364482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36" descr="Handshake with solid fill">
            <a:extLst>
              <a:ext uri="{FF2B5EF4-FFF2-40B4-BE49-F238E27FC236}">
                <a16:creationId xmlns:a16="http://schemas.microsoft.com/office/drawing/2014/main" id="{26029C31-2AB8-55EB-737F-2E4E0E9503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0376" y="3822695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37" descr="Postit Notes with solid fill">
            <a:extLst>
              <a:ext uri="{FF2B5EF4-FFF2-40B4-BE49-F238E27FC236}">
                <a16:creationId xmlns:a16="http://schemas.microsoft.com/office/drawing/2014/main" id="{8AA06737-77FA-CC17-4617-E9C99FD70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7880" y="3737145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38" descr="Target Audience with solid fill">
            <a:extLst>
              <a:ext uri="{FF2B5EF4-FFF2-40B4-BE49-F238E27FC236}">
                <a16:creationId xmlns:a16="http://schemas.microsoft.com/office/drawing/2014/main" id="{AB5C174B-EA1D-AB1B-9A32-4F54E988D1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80928" y="3476552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5441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465E11-CD27-0901-D608-9708BFB32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with 5 Parts – Slide Template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B15528B-99C8-5100-7DA7-C088DDC13487}"/>
              </a:ext>
            </a:extLst>
          </p:cNvPr>
          <p:cNvSpPr txBox="1"/>
          <p:nvPr/>
        </p:nvSpPr>
        <p:spPr>
          <a:xfrm>
            <a:off x="1318326" y="4193086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BD6B593-5481-4142-DA15-DB54AB27AE00}"/>
              </a:ext>
            </a:extLst>
          </p:cNvPr>
          <p:cNvSpPr txBox="1"/>
          <p:nvPr/>
        </p:nvSpPr>
        <p:spPr>
          <a:xfrm>
            <a:off x="1236420" y="3921604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1661C9-4CBB-2F5F-B58F-2454E0409EE8}"/>
              </a:ext>
            </a:extLst>
          </p:cNvPr>
          <p:cNvSpPr txBox="1"/>
          <p:nvPr/>
        </p:nvSpPr>
        <p:spPr>
          <a:xfrm>
            <a:off x="3116794" y="488238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64D7378-46FB-EB0C-2C7D-EFDF098BC858}"/>
              </a:ext>
            </a:extLst>
          </p:cNvPr>
          <p:cNvSpPr txBox="1"/>
          <p:nvPr/>
        </p:nvSpPr>
        <p:spPr>
          <a:xfrm>
            <a:off x="3034889" y="46109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BB080FE-7653-C454-A2CF-A96B540E7536}"/>
              </a:ext>
            </a:extLst>
          </p:cNvPr>
          <p:cNvSpPr txBox="1"/>
          <p:nvPr/>
        </p:nvSpPr>
        <p:spPr>
          <a:xfrm>
            <a:off x="4501472" y="5008717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3D8582-A65A-2D6E-00BC-EBD3C36F00B0}"/>
              </a:ext>
            </a:extLst>
          </p:cNvPr>
          <p:cNvSpPr txBox="1"/>
          <p:nvPr/>
        </p:nvSpPr>
        <p:spPr>
          <a:xfrm>
            <a:off x="4419567" y="4737235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BE0B3B-156A-31E5-77F4-6BA8A117CFE0}"/>
              </a:ext>
            </a:extLst>
          </p:cNvPr>
          <p:cNvSpPr txBox="1"/>
          <p:nvPr/>
        </p:nvSpPr>
        <p:spPr>
          <a:xfrm>
            <a:off x="5816547" y="488238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B9CF4E1-5BDB-A10B-5E25-A953B07FAC15}"/>
              </a:ext>
            </a:extLst>
          </p:cNvPr>
          <p:cNvSpPr txBox="1"/>
          <p:nvPr/>
        </p:nvSpPr>
        <p:spPr>
          <a:xfrm>
            <a:off x="5734641" y="461090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AF4C760-6A19-033F-F254-F09567C8AE06}"/>
              </a:ext>
            </a:extLst>
          </p:cNvPr>
          <p:cNvSpPr txBox="1"/>
          <p:nvPr/>
        </p:nvSpPr>
        <p:spPr>
          <a:xfrm>
            <a:off x="7580161" y="4195204"/>
            <a:ext cx="973598" cy="646331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9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 cenas, quam magna nec.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5318EC6-B40C-993B-01DE-AB31DC3755DC}"/>
              </a:ext>
            </a:extLst>
          </p:cNvPr>
          <p:cNvSpPr txBox="1"/>
          <p:nvPr/>
        </p:nvSpPr>
        <p:spPr>
          <a:xfrm>
            <a:off x="7498255" y="3923722"/>
            <a:ext cx="1137409" cy="30008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DECAFB98-991F-D3FA-4421-372F7AD7CF23}"/>
              </a:ext>
            </a:extLst>
          </p:cNvPr>
          <p:cNvSpPr/>
          <p:nvPr/>
        </p:nvSpPr>
        <p:spPr>
          <a:xfrm>
            <a:off x="8059366" y="2933712"/>
            <a:ext cx="25733" cy="3133"/>
          </a:xfrm>
          <a:custGeom>
            <a:avLst/>
            <a:gdLst>
              <a:gd name="connsiteX0" fmla="*/ 34310 w 34310"/>
              <a:gd name="connsiteY0" fmla="*/ 0 h 4177"/>
              <a:gd name="connsiteX1" fmla="*/ 0 w 34310"/>
              <a:gd name="connsiteY1" fmla="*/ 4177 h 4177"/>
              <a:gd name="connsiteX2" fmla="*/ 34305 w 34310"/>
              <a:gd name="connsiteY2" fmla="*/ 1 h 4177"/>
              <a:gd name="connsiteX3" fmla="*/ 34310 w 34310"/>
              <a:gd name="connsiteY3" fmla="*/ 0 h 4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10" h="4177">
                <a:moveTo>
                  <a:pt x="34310" y="0"/>
                </a:moveTo>
                <a:lnTo>
                  <a:pt x="0" y="4177"/>
                </a:lnTo>
                <a:lnTo>
                  <a:pt x="34305" y="1"/>
                </a:lnTo>
                <a:lnTo>
                  <a:pt x="3431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E92157FF-0BB2-90A6-244E-7CAFFD24C553}"/>
              </a:ext>
            </a:extLst>
          </p:cNvPr>
          <p:cNvSpPr/>
          <p:nvPr/>
        </p:nvSpPr>
        <p:spPr>
          <a:xfrm>
            <a:off x="3471327" y="1828429"/>
            <a:ext cx="921883" cy="2738297"/>
          </a:xfrm>
          <a:custGeom>
            <a:avLst/>
            <a:gdLst>
              <a:gd name="connsiteX0" fmla="*/ 448026 w 1229177"/>
              <a:gd name="connsiteY0" fmla="*/ 641 h 3651063"/>
              <a:gd name="connsiteX1" fmla="*/ 1012173 w 1229177"/>
              <a:gd name="connsiteY1" fmla="*/ 28028 h 3651063"/>
              <a:gd name="connsiteX2" fmla="*/ 1229177 w 1229177"/>
              <a:gd name="connsiteY2" fmla="*/ 58941 h 3651063"/>
              <a:gd name="connsiteX3" fmla="*/ 1229177 w 1229177"/>
              <a:gd name="connsiteY3" fmla="*/ 3651063 h 3651063"/>
              <a:gd name="connsiteX4" fmla="*/ 1112181 w 1229177"/>
              <a:gd name="connsiteY4" fmla="*/ 3641835 h 3651063"/>
              <a:gd name="connsiteX5" fmla="*/ 870883 w 1229177"/>
              <a:gd name="connsiteY5" fmla="*/ 3615010 h 3651063"/>
              <a:gd name="connsiteX6" fmla="*/ 572553 w 1229177"/>
              <a:gd name="connsiteY6" fmla="*/ 3573914 h 3651063"/>
              <a:gd name="connsiteX7" fmla="*/ 29847 w 1229177"/>
              <a:gd name="connsiteY7" fmla="*/ 3473890 h 3651063"/>
              <a:gd name="connsiteX8" fmla="*/ 0 w 1229177"/>
              <a:gd name="connsiteY8" fmla="*/ 3466001 h 3651063"/>
              <a:gd name="connsiteX9" fmla="*/ 0 w 1229177"/>
              <a:gd name="connsiteY9" fmla="*/ 33808 h 3651063"/>
              <a:gd name="connsiteX10" fmla="*/ 210165 w 1229177"/>
              <a:gd name="connsiteY10" fmla="*/ 11670 h 3651063"/>
              <a:gd name="connsiteX11" fmla="*/ 448026 w 1229177"/>
              <a:gd name="connsiteY11" fmla="*/ 641 h 365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651063">
                <a:moveTo>
                  <a:pt x="448026" y="641"/>
                </a:moveTo>
                <a:cubicBezTo>
                  <a:pt x="631621" y="-2570"/>
                  <a:pt x="820336" y="6231"/>
                  <a:pt x="1012173" y="28028"/>
                </a:cubicBezTo>
                <a:lnTo>
                  <a:pt x="1229177" y="58941"/>
                </a:lnTo>
                <a:lnTo>
                  <a:pt x="1229177" y="3651063"/>
                </a:lnTo>
                <a:lnTo>
                  <a:pt x="1112181" y="3641835"/>
                </a:lnTo>
                <a:cubicBezTo>
                  <a:pt x="1030778" y="3634104"/>
                  <a:pt x="950316" y="3625148"/>
                  <a:pt x="870883" y="3615010"/>
                </a:cubicBezTo>
                <a:lnTo>
                  <a:pt x="572553" y="3573914"/>
                </a:lnTo>
                <a:cubicBezTo>
                  <a:pt x="387421" y="3553843"/>
                  <a:pt x="229007" y="3524509"/>
                  <a:pt x="29847" y="3473890"/>
                </a:cubicBezTo>
                <a:lnTo>
                  <a:pt x="0" y="3466001"/>
                </a:lnTo>
                <a:lnTo>
                  <a:pt x="0" y="33808"/>
                </a:lnTo>
                <a:lnTo>
                  <a:pt x="210165" y="11670"/>
                </a:lnTo>
                <a:cubicBezTo>
                  <a:pt x="288361" y="5750"/>
                  <a:pt x="367703" y="2046"/>
                  <a:pt x="448026" y="641"/>
                </a:cubicBezTo>
                <a:close/>
              </a:path>
            </a:pathLst>
          </a:custGeom>
          <a:solidFill>
            <a:srgbClr val="CDBB3D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566DA7D-98CB-B9D5-E219-16C78FE53D0B}"/>
              </a:ext>
            </a:extLst>
          </p:cNvPr>
          <p:cNvSpPr/>
          <p:nvPr/>
        </p:nvSpPr>
        <p:spPr>
          <a:xfrm>
            <a:off x="1855706" y="1870852"/>
            <a:ext cx="1507359" cy="2527858"/>
          </a:xfrm>
          <a:custGeom>
            <a:avLst/>
            <a:gdLst>
              <a:gd name="connsiteX0" fmla="*/ 2009812 w 2009812"/>
              <a:gd name="connsiteY0" fmla="*/ 0 h 3370477"/>
              <a:gd name="connsiteX1" fmla="*/ 2009812 w 2009812"/>
              <a:gd name="connsiteY1" fmla="*/ 3370477 h 3370477"/>
              <a:gd name="connsiteX2" fmla="*/ 1921143 w 2009812"/>
              <a:gd name="connsiteY2" fmla="*/ 3345596 h 3370477"/>
              <a:gd name="connsiteX3" fmla="*/ 1766946 w 2009812"/>
              <a:gd name="connsiteY3" fmla="*/ 3300626 h 3370477"/>
              <a:gd name="connsiteX4" fmla="*/ 0 w 2009812"/>
              <a:gd name="connsiteY4" fmla="*/ 1793513 h 3370477"/>
              <a:gd name="connsiteX5" fmla="*/ 925847 w 2009812"/>
              <a:gd name="connsiteY5" fmla="*/ 362408 h 3370477"/>
              <a:gd name="connsiteX6" fmla="*/ 1530543 w 2009812"/>
              <a:gd name="connsiteY6" fmla="*/ 109086 h 3370477"/>
              <a:gd name="connsiteX7" fmla="*/ 1696070 w 2009812"/>
              <a:gd name="connsiteY7" fmla="*/ 66018 h 3370477"/>
              <a:gd name="connsiteX8" fmla="*/ 1910264 w 2009812"/>
              <a:gd name="connsiteY8" fmla="*/ 16571 h 3370477"/>
              <a:gd name="connsiteX9" fmla="*/ 2009812 w 2009812"/>
              <a:gd name="connsiteY9" fmla="*/ 0 h 337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09812" h="3370477">
                <a:moveTo>
                  <a:pt x="2009812" y="0"/>
                </a:moveTo>
                <a:lnTo>
                  <a:pt x="2009812" y="3370477"/>
                </a:lnTo>
                <a:lnTo>
                  <a:pt x="1921143" y="3345596"/>
                </a:lnTo>
                <a:cubicBezTo>
                  <a:pt x="1872633" y="3331682"/>
                  <a:pt x="1821414" y="3316724"/>
                  <a:pt x="1766946" y="3300626"/>
                </a:cubicBezTo>
                <a:cubicBezTo>
                  <a:pt x="734919" y="2970509"/>
                  <a:pt x="259807" y="2341759"/>
                  <a:pt x="0" y="1793513"/>
                </a:cubicBezTo>
                <a:cubicBezTo>
                  <a:pt x="0" y="1793513"/>
                  <a:pt x="104790" y="909304"/>
                  <a:pt x="925847" y="362408"/>
                </a:cubicBezTo>
                <a:cubicBezTo>
                  <a:pt x="1095916" y="248284"/>
                  <a:pt x="1301507" y="164855"/>
                  <a:pt x="1530543" y="109086"/>
                </a:cubicBezTo>
                <a:lnTo>
                  <a:pt x="1696070" y="66018"/>
                </a:lnTo>
                <a:cubicBezTo>
                  <a:pt x="1765875" y="47539"/>
                  <a:pt x="1837329" y="31029"/>
                  <a:pt x="1910264" y="16571"/>
                </a:cubicBezTo>
                <a:lnTo>
                  <a:pt x="2009812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01528238-43E8-D4D0-3BFC-E36954652A0B}"/>
              </a:ext>
            </a:extLst>
          </p:cNvPr>
          <p:cNvSpPr/>
          <p:nvPr/>
        </p:nvSpPr>
        <p:spPr>
          <a:xfrm>
            <a:off x="4501473" y="1893042"/>
            <a:ext cx="921883" cy="2693287"/>
          </a:xfrm>
          <a:custGeom>
            <a:avLst/>
            <a:gdLst>
              <a:gd name="connsiteX0" fmla="*/ 0 w 1229177"/>
              <a:gd name="connsiteY0" fmla="*/ 0 h 3591049"/>
              <a:gd name="connsiteX1" fmla="*/ 127378 w 1229177"/>
              <a:gd name="connsiteY1" fmla="*/ 25630 h 3591049"/>
              <a:gd name="connsiteX2" fmla="*/ 581799 w 1229177"/>
              <a:gd name="connsiteY2" fmla="*/ 158688 h 3591049"/>
              <a:gd name="connsiteX3" fmla="*/ 918085 w 1229177"/>
              <a:gd name="connsiteY3" fmla="*/ 268485 h 3591049"/>
              <a:gd name="connsiteX4" fmla="*/ 1132284 w 1229177"/>
              <a:gd name="connsiteY4" fmla="*/ 336847 h 3591049"/>
              <a:gd name="connsiteX5" fmla="*/ 1229177 w 1229177"/>
              <a:gd name="connsiteY5" fmla="*/ 370511 h 3591049"/>
              <a:gd name="connsiteX6" fmla="*/ 1229177 w 1229177"/>
              <a:gd name="connsiteY6" fmla="*/ 3556273 h 3591049"/>
              <a:gd name="connsiteX7" fmla="*/ 1085765 w 1229177"/>
              <a:gd name="connsiteY7" fmla="*/ 3569501 h 3591049"/>
              <a:gd name="connsiteX8" fmla="*/ 494225 w 1229177"/>
              <a:gd name="connsiteY8" fmla="*/ 3591049 h 3591049"/>
              <a:gd name="connsiteX9" fmla="*/ 237629 w 1229177"/>
              <a:gd name="connsiteY9" fmla="*/ 3587035 h 3591049"/>
              <a:gd name="connsiteX10" fmla="*/ 0 w 1229177"/>
              <a:gd name="connsiteY10" fmla="*/ 3575840 h 3591049"/>
              <a:gd name="connsiteX11" fmla="*/ 0 w 1229177"/>
              <a:gd name="connsiteY11" fmla="*/ 0 h 3591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9177" h="3591049">
                <a:moveTo>
                  <a:pt x="0" y="0"/>
                </a:moveTo>
                <a:lnTo>
                  <a:pt x="127378" y="25630"/>
                </a:lnTo>
                <a:cubicBezTo>
                  <a:pt x="284956" y="62080"/>
                  <a:pt x="436815" y="106747"/>
                  <a:pt x="581799" y="158688"/>
                </a:cubicBezTo>
                <a:lnTo>
                  <a:pt x="918085" y="268485"/>
                </a:lnTo>
                <a:cubicBezTo>
                  <a:pt x="989433" y="290044"/>
                  <a:pt x="1060987" y="312986"/>
                  <a:pt x="1132284" y="336847"/>
                </a:cubicBezTo>
                <a:lnTo>
                  <a:pt x="1229177" y="370511"/>
                </a:lnTo>
                <a:lnTo>
                  <a:pt x="1229177" y="3556273"/>
                </a:lnTo>
                <a:lnTo>
                  <a:pt x="1085765" y="3569501"/>
                </a:lnTo>
                <a:cubicBezTo>
                  <a:pt x="892995" y="3583687"/>
                  <a:pt x="695433" y="3591049"/>
                  <a:pt x="494225" y="3591049"/>
                </a:cubicBezTo>
                <a:cubicBezTo>
                  <a:pt x="407993" y="3591049"/>
                  <a:pt x="322431" y="3589697"/>
                  <a:pt x="237629" y="3587035"/>
                </a:cubicBezTo>
                <a:lnTo>
                  <a:pt x="0" y="35758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6BE00EA8-9CE7-6C87-416D-D35ADBD56D9D}"/>
              </a:ext>
            </a:extLst>
          </p:cNvPr>
          <p:cNvSpPr/>
          <p:nvPr/>
        </p:nvSpPr>
        <p:spPr>
          <a:xfrm>
            <a:off x="5531618" y="2208975"/>
            <a:ext cx="921883" cy="2341219"/>
          </a:xfrm>
          <a:custGeom>
            <a:avLst/>
            <a:gdLst>
              <a:gd name="connsiteX0" fmla="*/ 0 w 1229177"/>
              <a:gd name="connsiteY0" fmla="*/ 0 h 3121625"/>
              <a:gd name="connsiteX1" fmla="*/ 179737 w 1229177"/>
              <a:gd name="connsiteY1" fmla="*/ 66105 h 3121625"/>
              <a:gd name="connsiteX2" fmla="*/ 380954 w 1229177"/>
              <a:gd name="connsiteY2" fmla="*/ 142681 h 3121625"/>
              <a:gd name="connsiteX3" fmla="*/ 1214639 w 1229177"/>
              <a:gd name="connsiteY3" fmla="*/ 471628 h 3121625"/>
              <a:gd name="connsiteX4" fmla="*/ 1229177 w 1229177"/>
              <a:gd name="connsiteY4" fmla="*/ 476946 h 3121625"/>
              <a:gd name="connsiteX5" fmla="*/ 1229177 w 1229177"/>
              <a:gd name="connsiteY5" fmla="*/ 2868389 h 3121625"/>
              <a:gd name="connsiteX6" fmla="*/ 1050296 w 1229177"/>
              <a:gd name="connsiteY6" fmla="*/ 2922385 h 3121625"/>
              <a:gd name="connsiteX7" fmla="*/ 275032 w 1229177"/>
              <a:gd name="connsiteY7" fmla="*/ 3085775 h 3121625"/>
              <a:gd name="connsiteX8" fmla="*/ 0 w 1229177"/>
              <a:gd name="connsiteY8" fmla="*/ 3121625 h 3121625"/>
              <a:gd name="connsiteX9" fmla="*/ 0 w 1229177"/>
              <a:gd name="connsiteY9" fmla="*/ 0 h 312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9177" h="3121625">
                <a:moveTo>
                  <a:pt x="0" y="0"/>
                </a:moveTo>
                <a:lnTo>
                  <a:pt x="179737" y="66105"/>
                </a:lnTo>
                <a:cubicBezTo>
                  <a:pt x="248149" y="91792"/>
                  <a:pt x="315376" y="117472"/>
                  <a:pt x="380954" y="142681"/>
                </a:cubicBezTo>
                <a:cubicBezTo>
                  <a:pt x="684177" y="251530"/>
                  <a:pt x="852320" y="337271"/>
                  <a:pt x="1214639" y="471628"/>
                </a:cubicBezTo>
                <a:lnTo>
                  <a:pt x="1229177" y="476946"/>
                </a:lnTo>
                <a:lnTo>
                  <a:pt x="1229177" y="2868389"/>
                </a:lnTo>
                <a:lnTo>
                  <a:pt x="1050296" y="2922385"/>
                </a:lnTo>
                <a:cubicBezTo>
                  <a:pt x="807808" y="2989769"/>
                  <a:pt x="548098" y="3044840"/>
                  <a:pt x="275032" y="3085775"/>
                </a:cubicBezTo>
                <a:lnTo>
                  <a:pt x="0" y="31216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DF0A8D4D-5FAC-E2C6-5D86-10B454423402}"/>
              </a:ext>
            </a:extLst>
          </p:cNvPr>
          <p:cNvSpPr/>
          <p:nvPr/>
        </p:nvSpPr>
        <p:spPr>
          <a:xfrm>
            <a:off x="6561763" y="2605761"/>
            <a:ext cx="1768191" cy="1714400"/>
          </a:xfrm>
          <a:custGeom>
            <a:avLst/>
            <a:gdLst>
              <a:gd name="connsiteX0" fmla="*/ 0 w 2357588"/>
              <a:gd name="connsiteY0" fmla="*/ 0 h 2285867"/>
              <a:gd name="connsiteX1" fmla="*/ 23324 w 2357588"/>
              <a:gd name="connsiteY1" fmla="*/ 8304 h 2285867"/>
              <a:gd name="connsiteX2" fmla="*/ 127018 w 2357588"/>
              <a:gd name="connsiteY2" fmla="*/ 44245 h 2285867"/>
              <a:gd name="connsiteX3" fmla="*/ 127019 w 2357588"/>
              <a:gd name="connsiteY3" fmla="*/ 44246 h 2285867"/>
              <a:gd name="connsiteX4" fmla="*/ 127019 w 2357588"/>
              <a:gd name="connsiteY4" fmla="*/ 44245 h 2285867"/>
              <a:gd name="connsiteX5" fmla="*/ 1831737 w 2357588"/>
              <a:gd name="connsiteY5" fmla="*/ 456472 h 2285867"/>
              <a:gd name="connsiteX6" fmla="*/ 2031110 w 2357588"/>
              <a:gd name="connsiteY6" fmla="*/ 437270 h 2285867"/>
              <a:gd name="connsiteX7" fmla="*/ 1996805 w 2357588"/>
              <a:gd name="connsiteY7" fmla="*/ 441446 h 2285867"/>
              <a:gd name="connsiteX8" fmla="*/ 2031115 w 2357588"/>
              <a:gd name="connsiteY8" fmla="*/ 437269 h 2285867"/>
              <a:gd name="connsiteX9" fmla="*/ 2031110 w 2357588"/>
              <a:gd name="connsiteY9" fmla="*/ 437270 h 2285867"/>
              <a:gd name="connsiteX10" fmla="*/ 2031114 w 2357588"/>
              <a:gd name="connsiteY10" fmla="*/ 437269 h 2285867"/>
              <a:gd name="connsiteX11" fmla="*/ 2182163 w 2357588"/>
              <a:gd name="connsiteY11" fmla="*/ 401378 h 2285867"/>
              <a:gd name="connsiteX12" fmla="*/ 2218482 w 2357588"/>
              <a:gd name="connsiteY12" fmla="*/ 389820 h 2285867"/>
              <a:gd name="connsiteX13" fmla="*/ 2357587 w 2357588"/>
              <a:gd name="connsiteY13" fmla="*/ 332785 h 2285867"/>
              <a:gd name="connsiteX14" fmla="*/ 2357587 w 2357588"/>
              <a:gd name="connsiteY14" fmla="*/ 332786 h 2285867"/>
              <a:gd name="connsiteX15" fmla="*/ 2357588 w 2357588"/>
              <a:gd name="connsiteY15" fmla="*/ 332785 h 2285867"/>
              <a:gd name="connsiteX16" fmla="*/ 1488813 w 2357588"/>
              <a:gd name="connsiteY16" fmla="*/ 1286160 h 2285867"/>
              <a:gd name="connsiteX17" fmla="*/ 143405 w 2357588"/>
              <a:gd name="connsiteY17" fmla="*/ 2226189 h 2285867"/>
              <a:gd name="connsiteX18" fmla="*/ 0 w 2357588"/>
              <a:gd name="connsiteY18" fmla="*/ 2285867 h 2285867"/>
              <a:gd name="connsiteX19" fmla="*/ 0 w 2357588"/>
              <a:gd name="connsiteY19" fmla="*/ 0 h 2285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357588" h="2285867">
                <a:moveTo>
                  <a:pt x="0" y="0"/>
                </a:moveTo>
                <a:lnTo>
                  <a:pt x="23324" y="8304"/>
                </a:lnTo>
                <a:cubicBezTo>
                  <a:pt x="56390" y="19921"/>
                  <a:pt x="90905" y="31890"/>
                  <a:pt x="127018" y="44245"/>
                </a:cubicBezTo>
                <a:lnTo>
                  <a:pt x="127019" y="44246"/>
                </a:lnTo>
                <a:lnTo>
                  <a:pt x="127019" y="44245"/>
                </a:lnTo>
                <a:cubicBezTo>
                  <a:pt x="753555" y="296283"/>
                  <a:pt x="1349662" y="472900"/>
                  <a:pt x="1831737" y="456472"/>
                </a:cubicBezTo>
                <a:lnTo>
                  <a:pt x="2031110" y="437270"/>
                </a:lnTo>
                <a:lnTo>
                  <a:pt x="1996805" y="441446"/>
                </a:lnTo>
                <a:lnTo>
                  <a:pt x="2031115" y="437269"/>
                </a:lnTo>
                <a:lnTo>
                  <a:pt x="2031110" y="437270"/>
                </a:lnTo>
                <a:lnTo>
                  <a:pt x="2031114" y="437269"/>
                </a:lnTo>
                <a:lnTo>
                  <a:pt x="2182163" y="401378"/>
                </a:lnTo>
                <a:lnTo>
                  <a:pt x="2218482" y="389820"/>
                </a:lnTo>
                <a:lnTo>
                  <a:pt x="2357587" y="332785"/>
                </a:lnTo>
                <a:lnTo>
                  <a:pt x="2357587" y="332786"/>
                </a:lnTo>
                <a:lnTo>
                  <a:pt x="2357588" y="332785"/>
                </a:lnTo>
                <a:cubicBezTo>
                  <a:pt x="2357588" y="332785"/>
                  <a:pt x="1896182" y="954638"/>
                  <a:pt x="1488813" y="1286160"/>
                </a:cubicBezTo>
                <a:cubicBezTo>
                  <a:pt x="1132365" y="1576242"/>
                  <a:pt x="670955" y="1978829"/>
                  <a:pt x="143405" y="2226189"/>
                </a:cubicBezTo>
                <a:lnTo>
                  <a:pt x="0" y="22858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534DDE6B-1187-2608-4AF2-1046A2750E14}"/>
              </a:ext>
            </a:extLst>
          </p:cNvPr>
          <p:cNvSpPr/>
          <p:nvPr/>
        </p:nvSpPr>
        <p:spPr>
          <a:xfrm>
            <a:off x="6561763" y="2961905"/>
            <a:ext cx="1626089" cy="410608"/>
          </a:xfrm>
          <a:custGeom>
            <a:avLst/>
            <a:gdLst>
              <a:gd name="connsiteX0" fmla="*/ 2168119 w 2168119"/>
              <a:gd name="connsiteY0" fmla="*/ 0 h 547477"/>
              <a:gd name="connsiteX1" fmla="*/ 127019 w 2168119"/>
              <a:gd name="connsiteY1" fmla="*/ 539701 h 547477"/>
              <a:gd name="connsiteX2" fmla="*/ 0 w 2168119"/>
              <a:gd name="connsiteY2" fmla="*/ 547477 h 547477"/>
              <a:gd name="connsiteX3" fmla="*/ 0 w 2168119"/>
              <a:gd name="connsiteY3" fmla="*/ 505852 h 547477"/>
              <a:gd name="connsiteX4" fmla="*/ 127019 w 2168119"/>
              <a:gd name="connsiteY4" fmla="*/ 498074 h 547477"/>
              <a:gd name="connsiteX5" fmla="*/ 2168119 w 2168119"/>
              <a:gd name="connsiteY5" fmla="*/ 0 h 54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8119" h="547477">
                <a:moveTo>
                  <a:pt x="2168119" y="0"/>
                </a:moveTo>
                <a:cubicBezTo>
                  <a:pt x="2168119" y="0"/>
                  <a:pt x="1338450" y="495201"/>
                  <a:pt x="127019" y="539701"/>
                </a:cubicBezTo>
                <a:lnTo>
                  <a:pt x="0" y="547477"/>
                </a:lnTo>
                <a:lnTo>
                  <a:pt x="0" y="505852"/>
                </a:lnTo>
                <a:lnTo>
                  <a:pt x="127019" y="498074"/>
                </a:lnTo>
                <a:cubicBezTo>
                  <a:pt x="837530" y="490903"/>
                  <a:pt x="1569585" y="241142"/>
                  <a:pt x="2168119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F351E214-184D-7F57-2421-0779C873BCA0}"/>
              </a:ext>
            </a:extLst>
          </p:cNvPr>
          <p:cNvSpPr/>
          <p:nvPr/>
        </p:nvSpPr>
        <p:spPr>
          <a:xfrm>
            <a:off x="5531618" y="3255559"/>
            <a:ext cx="921882" cy="113656"/>
          </a:xfrm>
          <a:custGeom>
            <a:avLst/>
            <a:gdLst>
              <a:gd name="connsiteX0" fmla="*/ 0 w 1229176"/>
              <a:gd name="connsiteY0" fmla="*/ 0 h 151541"/>
              <a:gd name="connsiteX1" fmla="*/ 380954 w 1229176"/>
              <a:gd name="connsiteY1" fmla="*/ 39072 h 151541"/>
              <a:gd name="connsiteX2" fmla="*/ 1170394 w 1229176"/>
              <a:gd name="connsiteY2" fmla="*/ 110844 h 151541"/>
              <a:gd name="connsiteX3" fmla="*/ 1229176 w 1229176"/>
              <a:gd name="connsiteY3" fmla="*/ 112179 h 151541"/>
              <a:gd name="connsiteX4" fmla="*/ 1229176 w 1229176"/>
              <a:gd name="connsiteY4" fmla="*/ 151541 h 151541"/>
              <a:gd name="connsiteX5" fmla="*/ 1187275 w 1229176"/>
              <a:gd name="connsiteY5" fmla="*/ 149529 h 151541"/>
              <a:gd name="connsiteX6" fmla="*/ 380954 w 1229176"/>
              <a:gd name="connsiteY6" fmla="*/ 93616 h 151541"/>
              <a:gd name="connsiteX7" fmla="*/ 0 w 1229176"/>
              <a:gd name="connsiteY7" fmla="*/ 55032 h 151541"/>
              <a:gd name="connsiteX8" fmla="*/ 0 w 1229176"/>
              <a:gd name="connsiteY8" fmla="*/ 0 h 151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6" h="151541">
                <a:moveTo>
                  <a:pt x="0" y="0"/>
                </a:moveTo>
                <a:lnTo>
                  <a:pt x="380954" y="39072"/>
                </a:lnTo>
                <a:cubicBezTo>
                  <a:pt x="690992" y="72084"/>
                  <a:pt x="955121" y="99358"/>
                  <a:pt x="1170394" y="110844"/>
                </a:cubicBezTo>
                <a:lnTo>
                  <a:pt x="1229176" y="112179"/>
                </a:lnTo>
                <a:lnTo>
                  <a:pt x="1229176" y="151541"/>
                </a:lnTo>
                <a:lnTo>
                  <a:pt x="1187275" y="149529"/>
                </a:lnTo>
                <a:cubicBezTo>
                  <a:pt x="970982" y="138158"/>
                  <a:pt x="643268" y="115685"/>
                  <a:pt x="380954" y="93616"/>
                </a:cubicBezTo>
                <a:lnTo>
                  <a:pt x="0" y="5503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3E2FBDBD-6909-FCF0-C6A2-11492350B30A}"/>
              </a:ext>
            </a:extLst>
          </p:cNvPr>
          <p:cNvSpPr/>
          <p:nvPr/>
        </p:nvSpPr>
        <p:spPr>
          <a:xfrm>
            <a:off x="4501473" y="3158297"/>
            <a:ext cx="921883" cy="127571"/>
          </a:xfrm>
          <a:custGeom>
            <a:avLst/>
            <a:gdLst>
              <a:gd name="connsiteX0" fmla="*/ 0 w 1229177"/>
              <a:gd name="connsiteY0" fmla="*/ 0 h 170095"/>
              <a:gd name="connsiteX1" fmla="*/ 93806 w 1229177"/>
              <a:gd name="connsiteY1" fmla="*/ 6958 h 170095"/>
              <a:gd name="connsiteX2" fmla="*/ 634890 w 1229177"/>
              <a:gd name="connsiteY2" fmla="*/ 53926 h 170095"/>
              <a:gd name="connsiteX3" fmla="*/ 1229177 w 1229177"/>
              <a:gd name="connsiteY3" fmla="*/ 114878 h 170095"/>
              <a:gd name="connsiteX4" fmla="*/ 1229177 w 1229177"/>
              <a:gd name="connsiteY4" fmla="*/ 170095 h 170095"/>
              <a:gd name="connsiteX5" fmla="*/ 634890 w 1229177"/>
              <a:gd name="connsiteY5" fmla="*/ 109903 h 170095"/>
              <a:gd name="connsiteX6" fmla="*/ 12292 w 1229177"/>
              <a:gd name="connsiteY6" fmla="*/ 66162 h 170095"/>
              <a:gd name="connsiteX7" fmla="*/ 0 w 1229177"/>
              <a:gd name="connsiteY7" fmla="*/ 65647 h 170095"/>
              <a:gd name="connsiteX8" fmla="*/ 0 w 1229177"/>
              <a:gd name="connsiteY8" fmla="*/ 0 h 17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9177" h="170095">
                <a:moveTo>
                  <a:pt x="0" y="0"/>
                </a:moveTo>
                <a:lnTo>
                  <a:pt x="93806" y="6958"/>
                </a:lnTo>
                <a:cubicBezTo>
                  <a:pt x="280028" y="21777"/>
                  <a:pt x="460014" y="37898"/>
                  <a:pt x="634890" y="53926"/>
                </a:cubicBezTo>
                <a:lnTo>
                  <a:pt x="1229177" y="114878"/>
                </a:lnTo>
                <a:lnTo>
                  <a:pt x="1229177" y="170095"/>
                </a:lnTo>
                <a:lnTo>
                  <a:pt x="634890" y="109903"/>
                </a:lnTo>
                <a:lnTo>
                  <a:pt x="12292" y="66162"/>
                </a:lnTo>
                <a:lnTo>
                  <a:pt x="0" y="656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A0FE2930-17C8-A0DE-D31A-68503238A274}"/>
              </a:ext>
            </a:extLst>
          </p:cNvPr>
          <p:cNvSpPr/>
          <p:nvPr/>
        </p:nvSpPr>
        <p:spPr>
          <a:xfrm>
            <a:off x="3471327" y="3111358"/>
            <a:ext cx="921883" cy="91633"/>
          </a:xfrm>
          <a:custGeom>
            <a:avLst/>
            <a:gdLst>
              <a:gd name="connsiteX0" fmla="*/ 0 w 1229177"/>
              <a:gd name="connsiteY0" fmla="*/ 0 h 122177"/>
              <a:gd name="connsiteX1" fmla="*/ 888827 w 1229177"/>
              <a:gd name="connsiteY1" fmla="*/ 30388 h 122177"/>
              <a:gd name="connsiteX2" fmla="*/ 1183180 w 1229177"/>
              <a:gd name="connsiteY2" fmla="*/ 48465 h 122177"/>
              <a:gd name="connsiteX3" fmla="*/ 1229177 w 1229177"/>
              <a:gd name="connsiteY3" fmla="*/ 51877 h 122177"/>
              <a:gd name="connsiteX4" fmla="*/ 1229177 w 1229177"/>
              <a:gd name="connsiteY4" fmla="*/ 122177 h 122177"/>
              <a:gd name="connsiteX5" fmla="*/ 888827 w 1229177"/>
              <a:gd name="connsiteY5" fmla="*/ 107900 h 122177"/>
              <a:gd name="connsiteX6" fmla="*/ 0 w 1229177"/>
              <a:gd name="connsiteY6" fmla="*/ 100473 h 122177"/>
              <a:gd name="connsiteX7" fmla="*/ 0 w 1229177"/>
              <a:gd name="connsiteY7" fmla="*/ 0 h 122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9177" h="122177">
                <a:moveTo>
                  <a:pt x="0" y="0"/>
                </a:moveTo>
                <a:lnTo>
                  <a:pt x="888827" y="30388"/>
                </a:lnTo>
                <a:cubicBezTo>
                  <a:pt x="988739" y="35798"/>
                  <a:pt x="1086810" y="41882"/>
                  <a:pt x="1183180" y="48465"/>
                </a:cubicBezTo>
                <a:lnTo>
                  <a:pt x="1229177" y="51877"/>
                </a:lnTo>
                <a:lnTo>
                  <a:pt x="1229177" y="122177"/>
                </a:lnTo>
                <a:lnTo>
                  <a:pt x="888827" y="107900"/>
                </a:lnTo>
                <a:lnTo>
                  <a:pt x="0" y="100473"/>
                </a:lnTo>
                <a:lnTo>
                  <a:pt x="0" y="0"/>
                </a:lnTo>
                <a:close/>
              </a:path>
            </a:pathLst>
          </a:custGeom>
          <a:solidFill>
            <a:srgbClr val="ECE389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 dirty="0">
              <a:solidFill>
                <a:srgbClr val="FFFFFF"/>
              </a:solidFill>
            </a:endParaRPr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EB93B066-52A2-AAF8-C74E-DCD3FC005ABF}"/>
              </a:ext>
            </a:extLst>
          </p:cNvPr>
          <p:cNvSpPr/>
          <p:nvPr/>
        </p:nvSpPr>
        <p:spPr>
          <a:xfrm>
            <a:off x="1123686" y="3091087"/>
            <a:ext cx="2239379" cy="406451"/>
          </a:xfrm>
          <a:custGeom>
            <a:avLst/>
            <a:gdLst>
              <a:gd name="connsiteX0" fmla="*/ 2160004 w 2985838"/>
              <a:gd name="connsiteY0" fmla="*/ 11 h 541934"/>
              <a:gd name="connsiteX1" fmla="*/ 2489477 w 2985838"/>
              <a:gd name="connsiteY1" fmla="*/ 5107 h 541934"/>
              <a:gd name="connsiteX2" fmla="*/ 2740720 w 2985838"/>
              <a:gd name="connsiteY2" fmla="*/ 13710 h 541934"/>
              <a:gd name="connsiteX3" fmla="*/ 2985838 w 2985838"/>
              <a:gd name="connsiteY3" fmla="*/ 22091 h 541934"/>
              <a:gd name="connsiteX4" fmla="*/ 2985838 w 2985838"/>
              <a:gd name="connsiteY4" fmla="*/ 126292 h 541934"/>
              <a:gd name="connsiteX5" fmla="*/ 2740720 w 2985838"/>
              <a:gd name="connsiteY5" fmla="*/ 124244 h 541934"/>
              <a:gd name="connsiteX6" fmla="*/ 79534 w 2985838"/>
              <a:gd name="connsiteY6" fmla="*/ 541934 h 541934"/>
              <a:gd name="connsiteX7" fmla="*/ 6378 w 2985838"/>
              <a:gd name="connsiteY7" fmla="*/ 330918 h 541934"/>
              <a:gd name="connsiteX8" fmla="*/ 2160004 w 2985838"/>
              <a:gd name="connsiteY8" fmla="*/ 11 h 5419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85838" h="541934">
                <a:moveTo>
                  <a:pt x="2160004" y="11"/>
                </a:moveTo>
                <a:lnTo>
                  <a:pt x="2489477" y="5107"/>
                </a:lnTo>
                <a:lnTo>
                  <a:pt x="2740720" y="13710"/>
                </a:lnTo>
                <a:lnTo>
                  <a:pt x="2985838" y="22091"/>
                </a:lnTo>
                <a:lnTo>
                  <a:pt x="2985838" y="126292"/>
                </a:lnTo>
                <a:lnTo>
                  <a:pt x="2740720" y="124244"/>
                </a:lnTo>
                <a:cubicBezTo>
                  <a:pt x="1631199" y="127112"/>
                  <a:pt x="597653" y="236198"/>
                  <a:pt x="79534" y="541934"/>
                </a:cubicBezTo>
                <a:cubicBezTo>
                  <a:pt x="79534" y="541934"/>
                  <a:pt x="-26678" y="521832"/>
                  <a:pt x="6378" y="330918"/>
                </a:cubicBezTo>
                <a:cubicBezTo>
                  <a:pt x="6378" y="330918"/>
                  <a:pt x="580329" y="-2130"/>
                  <a:pt x="2160004" y="1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 dirty="0"/>
          </a:p>
        </p:txBody>
      </p:sp>
      <p:sp>
        <p:nvSpPr>
          <p:cNvPr id="70" name="TextBox 15">
            <a:extLst>
              <a:ext uri="{FF2B5EF4-FFF2-40B4-BE49-F238E27FC236}">
                <a16:creationId xmlns:a16="http://schemas.microsoft.com/office/drawing/2014/main" id="{451306A5-F757-DD44-0A0A-9738D6DA96BA}"/>
              </a:ext>
            </a:extLst>
          </p:cNvPr>
          <p:cNvSpPr txBox="1"/>
          <p:nvPr/>
        </p:nvSpPr>
        <p:spPr>
          <a:xfrm>
            <a:off x="2493084" y="23722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</a:p>
        </p:txBody>
      </p:sp>
      <p:sp>
        <p:nvSpPr>
          <p:cNvPr id="72" name="TextBox 16">
            <a:extLst>
              <a:ext uri="{FF2B5EF4-FFF2-40B4-BE49-F238E27FC236}">
                <a16:creationId xmlns:a16="http://schemas.microsoft.com/office/drawing/2014/main" id="{6B7A636F-6AFC-4FC9-3ECF-7E606637BA63}"/>
              </a:ext>
            </a:extLst>
          </p:cNvPr>
          <p:cNvSpPr txBox="1"/>
          <p:nvPr/>
        </p:nvSpPr>
        <p:spPr>
          <a:xfrm>
            <a:off x="3684444" y="22421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73" name="TextBox 17">
            <a:extLst>
              <a:ext uri="{FF2B5EF4-FFF2-40B4-BE49-F238E27FC236}">
                <a16:creationId xmlns:a16="http://schemas.microsoft.com/office/drawing/2014/main" id="{26CD219F-F4F0-0A9B-17CC-B0A73747C250}"/>
              </a:ext>
            </a:extLst>
          </p:cNvPr>
          <p:cNvSpPr txBox="1"/>
          <p:nvPr/>
        </p:nvSpPr>
        <p:spPr>
          <a:xfrm>
            <a:off x="4714589" y="235634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</a:p>
        </p:txBody>
      </p:sp>
      <p:sp>
        <p:nvSpPr>
          <p:cNvPr id="74" name="TextBox 18">
            <a:extLst>
              <a:ext uri="{FF2B5EF4-FFF2-40B4-BE49-F238E27FC236}">
                <a16:creationId xmlns:a16="http://schemas.microsoft.com/office/drawing/2014/main" id="{5E86F28E-1EE6-9C6E-A02D-7397395B0937}"/>
              </a:ext>
            </a:extLst>
          </p:cNvPr>
          <p:cNvSpPr txBox="1"/>
          <p:nvPr/>
        </p:nvSpPr>
        <p:spPr>
          <a:xfrm>
            <a:off x="5744734" y="257688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32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04</a:t>
            </a:r>
          </a:p>
        </p:txBody>
      </p:sp>
      <p:sp>
        <p:nvSpPr>
          <p:cNvPr id="75" name="TextBox 19">
            <a:extLst>
              <a:ext uri="{FF2B5EF4-FFF2-40B4-BE49-F238E27FC236}">
                <a16:creationId xmlns:a16="http://schemas.microsoft.com/office/drawing/2014/main" id="{BDA5808A-587E-FDE3-382D-6C9AF94CADAE}"/>
              </a:ext>
            </a:extLst>
          </p:cNvPr>
          <p:cNvSpPr txBox="1"/>
          <p:nvPr/>
        </p:nvSpPr>
        <p:spPr>
          <a:xfrm>
            <a:off x="6673134" y="281085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</a:rPr>
              <a:t>05</a:t>
            </a:r>
          </a:p>
        </p:txBody>
      </p:sp>
      <p:pic>
        <p:nvPicPr>
          <p:cNvPr id="77" name="Graphic 34" descr="Briefcase with solid fill">
            <a:extLst>
              <a:ext uri="{FF2B5EF4-FFF2-40B4-BE49-F238E27FC236}">
                <a16:creationId xmlns:a16="http://schemas.microsoft.com/office/drawing/2014/main" id="{18F687F8-606A-6B0C-A1FC-B9702C2B6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00877" y="3379583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8" name="Graphic 35" descr="Customer review with solid fill">
            <a:extLst>
              <a:ext uri="{FF2B5EF4-FFF2-40B4-BE49-F238E27FC236}">
                <a16:creationId xmlns:a16="http://schemas.microsoft.com/office/drawing/2014/main" id="{ECDC3C69-A9AD-84D9-FF60-3A79C8CBBD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92237" y="3644828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9" name="Graphic 36" descr="Handshake with solid fill">
            <a:extLst>
              <a:ext uri="{FF2B5EF4-FFF2-40B4-BE49-F238E27FC236}">
                <a16:creationId xmlns:a16="http://schemas.microsoft.com/office/drawing/2014/main" id="{26029C31-2AB8-55EB-737F-2E4E0E95034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20376" y="3822695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0" name="Graphic 37" descr="Postit Notes with solid fill">
            <a:extLst>
              <a:ext uri="{FF2B5EF4-FFF2-40B4-BE49-F238E27FC236}">
                <a16:creationId xmlns:a16="http://schemas.microsoft.com/office/drawing/2014/main" id="{8AA06737-77FA-CC17-4617-E9C99FD703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7880" y="3737145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2" name="Graphic 38" descr="Target Audience with solid fill">
            <a:extLst>
              <a:ext uri="{FF2B5EF4-FFF2-40B4-BE49-F238E27FC236}">
                <a16:creationId xmlns:a16="http://schemas.microsoft.com/office/drawing/2014/main" id="{AB5C174B-EA1D-AB1B-9A32-4F54E988D1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680928" y="3476552"/>
            <a:ext cx="480060" cy="4800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59904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10272</TotalTime>
  <Words>239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with 5 Parts – Slide Template</vt:lpstr>
      <vt:lpstr>Leaf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with 5 Parts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2022-05-19T17:54:12Z</dcterms:modified>
  <cp:category>Charts &amp; Diagrams; Graphics &amp; Metaphors</cp:category>
</cp:coreProperties>
</file>