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65E11-CD27-0901-D608-9708BFB3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5 Parts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5528B-99C8-5100-7DA7-C088DDC13487}"/>
              </a:ext>
            </a:extLst>
          </p:cNvPr>
          <p:cNvSpPr txBox="1"/>
          <p:nvPr/>
        </p:nvSpPr>
        <p:spPr>
          <a:xfrm>
            <a:off x="1757768" y="444778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D6B593-5481-4142-DA15-DB54AB27AE00}"/>
              </a:ext>
            </a:extLst>
          </p:cNvPr>
          <p:cNvSpPr txBox="1"/>
          <p:nvPr/>
        </p:nvSpPr>
        <p:spPr>
          <a:xfrm>
            <a:off x="1648560" y="411658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1661C9-4CBB-2F5F-B58F-2454E0409EE8}"/>
              </a:ext>
            </a:extLst>
          </p:cNvPr>
          <p:cNvSpPr txBox="1"/>
          <p:nvPr/>
        </p:nvSpPr>
        <p:spPr>
          <a:xfrm>
            <a:off x="4155726" y="528217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4D7378-46FB-EB0C-2C7D-EFDF098BC858}"/>
              </a:ext>
            </a:extLst>
          </p:cNvPr>
          <p:cNvSpPr txBox="1"/>
          <p:nvPr/>
        </p:nvSpPr>
        <p:spPr>
          <a:xfrm>
            <a:off x="4046518" y="49509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B080FE-7653-C454-A2CF-A96B540E7536}"/>
              </a:ext>
            </a:extLst>
          </p:cNvPr>
          <p:cNvSpPr txBox="1"/>
          <p:nvPr/>
        </p:nvSpPr>
        <p:spPr>
          <a:xfrm>
            <a:off x="6001963" y="5450622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3D8582-A65A-2D6E-00BC-EBD3C36F00B0}"/>
              </a:ext>
            </a:extLst>
          </p:cNvPr>
          <p:cNvSpPr txBox="1"/>
          <p:nvPr/>
        </p:nvSpPr>
        <p:spPr>
          <a:xfrm>
            <a:off x="5892755" y="51194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E0B3B-156A-31E5-77F4-6BA8A117CFE0}"/>
              </a:ext>
            </a:extLst>
          </p:cNvPr>
          <p:cNvSpPr txBox="1"/>
          <p:nvPr/>
        </p:nvSpPr>
        <p:spPr>
          <a:xfrm>
            <a:off x="7755396" y="528217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9CF4E1-5BDB-A10B-5E25-A953B07FAC15}"/>
              </a:ext>
            </a:extLst>
          </p:cNvPr>
          <p:cNvSpPr txBox="1"/>
          <p:nvPr/>
        </p:nvSpPr>
        <p:spPr>
          <a:xfrm>
            <a:off x="7646188" y="49509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4C760-6A19-033F-F254-F09567C8AE06}"/>
              </a:ext>
            </a:extLst>
          </p:cNvPr>
          <p:cNvSpPr txBox="1"/>
          <p:nvPr/>
        </p:nvSpPr>
        <p:spPr>
          <a:xfrm>
            <a:off x="10106881" y="445060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318EC6-B40C-993B-01DE-AB31DC3755DC}"/>
              </a:ext>
            </a:extLst>
          </p:cNvPr>
          <p:cNvSpPr txBox="1"/>
          <p:nvPr/>
        </p:nvSpPr>
        <p:spPr>
          <a:xfrm>
            <a:off x="9997673" y="41194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ECAFB98-991F-D3FA-4421-372F7AD7CF23}"/>
              </a:ext>
            </a:extLst>
          </p:cNvPr>
          <p:cNvSpPr/>
          <p:nvPr/>
        </p:nvSpPr>
        <p:spPr>
          <a:xfrm>
            <a:off x="10745822" y="2768616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92157FF-0BB2-90A6-244E-7CAFFD24C553}"/>
              </a:ext>
            </a:extLst>
          </p:cNvPr>
          <p:cNvSpPr/>
          <p:nvPr/>
        </p:nvSpPr>
        <p:spPr>
          <a:xfrm>
            <a:off x="4628436" y="1294904"/>
            <a:ext cx="1229177" cy="3651063"/>
          </a:xfrm>
          <a:custGeom>
            <a:avLst/>
            <a:gdLst>
              <a:gd name="connsiteX0" fmla="*/ 448026 w 1229177"/>
              <a:gd name="connsiteY0" fmla="*/ 641 h 3651063"/>
              <a:gd name="connsiteX1" fmla="*/ 1012173 w 1229177"/>
              <a:gd name="connsiteY1" fmla="*/ 28028 h 3651063"/>
              <a:gd name="connsiteX2" fmla="*/ 1229177 w 1229177"/>
              <a:gd name="connsiteY2" fmla="*/ 58941 h 3651063"/>
              <a:gd name="connsiteX3" fmla="*/ 1229177 w 1229177"/>
              <a:gd name="connsiteY3" fmla="*/ 3651063 h 3651063"/>
              <a:gd name="connsiteX4" fmla="*/ 1112181 w 1229177"/>
              <a:gd name="connsiteY4" fmla="*/ 3641835 h 3651063"/>
              <a:gd name="connsiteX5" fmla="*/ 870883 w 1229177"/>
              <a:gd name="connsiteY5" fmla="*/ 3615010 h 3651063"/>
              <a:gd name="connsiteX6" fmla="*/ 572553 w 1229177"/>
              <a:gd name="connsiteY6" fmla="*/ 3573914 h 3651063"/>
              <a:gd name="connsiteX7" fmla="*/ 29847 w 1229177"/>
              <a:gd name="connsiteY7" fmla="*/ 3473890 h 3651063"/>
              <a:gd name="connsiteX8" fmla="*/ 0 w 1229177"/>
              <a:gd name="connsiteY8" fmla="*/ 3466001 h 3651063"/>
              <a:gd name="connsiteX9" fmla="*/ 0 w 1229177"/>
              <a:gd name="connsiteY9" fmla="*/ 33808 h 3651063"/>
              <a:gd name="connsiteX10" fmla="*/ 210165 w 1229177"/>
              <a:gd name="connsiteY10" fmla="*/ 11670 h 3651063"/>
              <a:gd name="connsiteX11" fmla="*/ 448026 w 1229177"/>
              <a:gd name="connsiteY11" fmla="*/ 641 h 365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651063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lnTo>
                  <a:pt x="1229177" y="58941"/>
                </a:lnTo>
                <a:lnTo>
                  <a:pt x="1229177" y="3651063"/>
                </a:lnTo>
                <a:lnTo>
                  <a:pt x="1112181" y="3641835"/>
                </a:lnTo>
                <a:cubicBezTo>
                  <a:pt x="1030778" y="3634104"/>
                  <a:pt x="950316" y="3625148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566DA7D-98CB-B9D5-E219-16C78FE53D0B}"/>
              </a:ext>
            </a:extLst>
          </p:cNvPr>
          <p:cNvSpPr/>
          <p:nvPr/>
        </p:nvSpPr>
        <p:spPr>
          <a:xfrm>
            <a:off x="2474274" y="1351469"/>
            <a:ext cx="2009812" cy="3370477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1528238-43E8-D4D0-3BFC-E36954652A0B}"/>
              </a:ext>
            </a:extLst>
          </p:cNvPr>
          <p:cNvSpPr/>
          <p:nvPr/>
        </p:nvSpPr>
        <p:spPr>
          <a:xfrm>
            <a:off x="6001963" y="1381055"/>
            <a:ext cx="1229177" cy="3591049"/>
          </a:xfrm>
          <a:custGeom>
            <a:avLst/>
            <a:gdLst>
              <a:gd name="connsiteX0" fmla="*/ 0 w 1229177"/>
              <a:gd name="connsiteY0" fmla="*/ 0 h 3591049"/>
              <a:gd name="connsiteX1" fmla="*/ 127378 w 1229177"/>
              <a:gd name="connsiteY1" fmla="*/ 25630 h 3591049"/>
              <a:gd name="connsiteX2" fmla="*/ 581799 w 1229177"/>
              <a:gd name="connsiteY2" fmla="*/ 158688 h 3591049"/>
              <a:gd name="connsiteX3" fmla="*/ 918085 w 1229177"/>
              <a:gd name="connsiteY3" fmla="*/ 268485 h 3591049"/>
              <a:gd name="connsiteX4" fmla="*/ 1132284 w 1229177"/>
              <a:gd name="connsiteY4" fmla="*/ 336847 h 3591049"/>
              <a:gd name="connsiteX5" fmla="*/ 1229177 w 1229177"/>
              <a:gd name="connsiteY5" fmla="*/ 370511 h 3591049"/>
              <a:gd name="connsiteX6" fmla="*/ 1229177 w 1229177"/>
              <a:gd name="connsiteY6" fmla="*/ 3556273 h 3591049"/>
              <a:gd name="connsiteX7" fmla="*/ 1085765 w 1229177"/>
              <a:gd name="connsiteY7" fmla="*/ 3569501 h 3591049"/>
              <a:gd name="connsiteX8" fmla="*/ 494225 w 1229177"/>
              <a:gd name="connsiteY8" fmla="*/ 3591049 h 3591049"/>
              <a:gd name="connsiteX9" fmla="*/ 237629 w 1229177"/>
              <a:gd name="connsiteY9" fmla="*/ 3587035 h 3591049"/>
              <a:gd name="connsiteX10" fmla="*/ 0 w 1229177"/>
              <a:gd name="connsiteY10" fmla="*/ 3575840 h 3591049"/>
              <a:gd name="connsiteX11" fmla="*/ 0 w 1229177"/>
              <a:gd name="connsiteY11" fmla="*/ 0 h 359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591049">
                <a:moveTo>
                  <a:pt x="0" y="0"/>
                </a:moveTo>
                <a:lnTo>
                  <a:pt x="127378" y="25630"/>
                </a:lnTo>
                <a:cubicBezTo>
                  <a:pt x="284956" y="62080"/>
                  <a:pt x="436815" y="106747"/>
                  <a:pt x="581799" y="158688"/>
                </a:cubicBezTo>
                <a:lnTo>
                  <a:pt x="918085" y="268485"/>
                </a:lnTo>
                <a:cubicBezTo>
                  <a:pt x="989433" y="290044"/>
                  <a:pt x="1060987" y="312986"/>
                  <a:pt x="1132284" y="336847"/>
                </a:cubicBezTo>
                <a:lnTo>
                  <a:pt x="1229177" y="370511"/>
                </a:lnTo>
                <a:lnTo>
                  <a:pt x="1229177" y="3556273"/>
                </a:lnTo>
                <a:lnTo>
                  <a:pt x="1085765" y="3569501"/>
                </a:lnTo>
                <a:cubicBezTo>
                  <a:pt x="892995" y="3583687"/>
                  <a:pt x="695433" y="3591049"/>
                  <a:pt x="494225" y="3591049"/>
                </a:cubicBezTo>
                <a:cubicBezTo>
                  <a:pt x="407993" y="3591049"/>
                  <a:pt x="322431" y="3589697"/>
                  <a:pt x="237629" y="3587035"/>
                </a:cubicBezTo>
                <a:lnTo>
                  <a:pt x="0" y="357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BE00EA8-9CE7-6C87-416D-D35ADBD56D9D}"/>
              </a:ext>
            </a:extLst>
          </p:cNvPr>
          <p:cNvSpPr/>
          <p:nvPr/>
        </p:nvSpPr>
        <p:spPr>
          <a:xfrm>
            <a:off x="7375490" y="1802299"/>
            <a:ext cx="1229177" cy="3121625"/>
          </a:xfrm>
          <a:custGeom>
            <a:avLst/>
            <a:gdLst>
              <a:gd name="connsiteX0" fmla="*/ 0 w 1229177"/>
              <a:gd name="connsiteY0" fmla="*/ 0 h 3121625"/>
              <a:gd name="connsiteX1" fmla="*/ 179737 w 1229177"/>
              <a:gd name="connsiteY1" fmla="*/ 66105 h 3121625"/>
              <a:gd name="connsiteX2" fmla="*/ 380954 w 1229177"/>
              <a:gd name="connsiteY2" fmla="*/ 142681 h 3121625"/>
              <a:gd name="connsiteX3" fmla="*/ 1214639 w 1229177"/>
              <a:gd name="connsiteY3" fmla="*/ 471628 h 3121625"/>
              <a:gd name="connsiteX4" fmla="*/ 1229177 w 1229177"/>
              <a:gd name="connsiteY4" fmla="*/ 476946 h 3121625"/>
              <a:gd name="connsiteX5" fmla="*/ 1229177 w 1229177"/>
              <a:gd name="connsiteY5" fmla="*/ 2868389 h 3121625"/>
              <a:gd name="connsiteX6" fmla="*/ 1050296 w 1229177"/>
              <a:gd name="connsiteY6" fmla="*/ 2922385 h 3121625"/>
              <a:gd name="connsiteX7" fmla="*/ 275032 w 1229177"/>
              <a:gd name="connsiteY7" fmla="*/ 3085775 h 3121625"/>
              <a:gd name="connsiteX8" fmla="*/ 0 w 1229177"/>
              <a:gd name="connsiteY8" fmla="*/ 3121625 h 3121625"/>
              <a:gd name="connsiteX9" fmla="*/ 0 w 1229177"/>
              <a:gd name="connsiteY9" fmla="*/ 0 h 312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177" h="3121625">
                <a:moveTo>
                  <a:pt x="0" y="0"/>
                </a:moveTo>
                <a:lnTo>
                  <a:pt x="179737" y="66105"/>
                </a:lnTo>
                <a:cubicBezTo>
                  <a:pt x="248149" y="91792"/>
                  <a:pt x="315376" y="117472"/>
                  <a:pt x="380954" y="142681"/>
                </a:cubicBezTo>
                <a:cubicBezTo>
                  <a:pt x="684177" y="251530"/>
                  <a:pt x="852320" y="337271"/>
                  <a:pt x="1214639" y="471628"/>
                </a:cubicBezTo>
                <a:lnTo>
                  <a:pt x="1229177" y="476946"/>
                </a:lnTo>
                <a:lnTo>
                  <a:pt x="1229177" y="2868389"/>
                </a:lnTo>
                <a:lnTo>
                  <a:pt x="1050296" y="2922385"/>
                </a:lnTo>
                <a:cubicBezTo>
                  <a:pt x="807808" y="2989769"/>
                  <a:pt x="548098" y="3044840"/>
                  <a:pt x="275032" y="3085775"/>
                </a:cubicBezTo>
                <a:lnTo>
                  <a:pt x="0" y="3121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F0A8D4D-5FAC-E2C6-5D86-10B454423402}"/>
              </a:ext>
            </a:extLst>
          </p:cNvPr>
          <p:cNvSpPr/>
          <p:nvPr/>
        </p:nvSpPr>
        <p:spPr>
          <a:xfrm>
            <a:off x="8749017" y="2331347"/>
            <a:ext cx="2357588" cy="2285867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34DDE6B-1187-2608-4AF2-1046A2750E14}"/>
              </a:ext>
            </a:extLst>
          </p:cNvPr>
          <p:cNvSpPr/>
          <p:nvPr/>
        </p:nvSpPr>
        <p:spPr>
          <a:xfrm>
            <a:off x="8749017" y="2806206"/>
            <a:ext cx="2168119" cy="547477"/>
          </a:xfrm>
          <a:custGeom>
            <a:avLst/>
            <a:gdLst>
              <a:gd name="connsiteX0" fmla="*/ 2168119 w 2168119"/>
              <a:gd name="connsiteY0" fmla="*/ 0 h 547477"/>
              <a:gd name="connsiteX1" fmla="*/ 127019 w 2168119"/>
              <a:gd name="connsiteY1" fmla="*/ 539701 h 547477"/>
              <a:gd name="connsiteX2" fmla="*/ 0 w 2168119"/>
              <a:gd name="connsiteY2" fmla="*/ 547477 h 547477"/>
              <a:gd name="connsiteX3" fmla="*/ 0 w 2168119"/>
              <a:gd name="connsiteY3" fmla="*/ 505852 h 547477"/>
              <a:gd name="connsiteX4" fmla="*/ 127019 w 2168119"/>
              <a:gd name="connsiteY4" fmla="*/ 498074 h 547477"/>
              <a:gd name="connsiteX5" fmla="*/ 2168119 w 2168119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9" h="547477">
                <a:moveTo>
                  <a:pt x="2168119" y="0"/>
                </a:moveTo>
                <a:cubicBezTo>
                  <a:pt x="2168119" y="0"/>
                  <a:pt x="1338450" y="495201"/>
                  <a:pt x="127019" y="539701"/>
                </a:cubicBezTo>
                <a:lnTo>
                  <a:pt x="0" y="547477"/>
                </a:lnTo>
                <a:lnTo>
                  <a:pt x="0" y="505852"/>
                </a:lnTo>
                <a:lnTo>
                  <a:pt x="127019" y="498074"/>
                </a:lnTo>
                <a:cubicBezTo>
                  <a:pt x="837530" y="490903"/>
                  <a:pt x="1569585" y="241142"/>
                  <a:pt x="2168119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351E214-184D-7F57-2421-0779C873BCA0}"/>
              </a:ext>
            </a:extLst>
          </p:cNvPr>
          <p:cNvSpPr/>
          <p:nvPr/>
        </p:nvSpPr>
        <p:spPr>
          <a:xfrm>
            <a:off x="7375491" y="3197745"/>
            <a:ext cx="1229176" cy="151541"/>
          </a:xfrm>
          <a:custGeom>
            <a:avLst/>
            <a:gdLst>
              <a:gd name="connsiteX0" fmla="*/ 0 w 1229176"/>
              <a:gd name="connsiteY0" fmla="*/ 0 h 151541"/>
              <a:gd name="connsiteX1" fmla="*/ 380954 w 1229176"/>
              <a:gd name="connsiteY1" fmla="*/ 39072 h 151541"/>
              <a:gd name="connsiteX2" fmla="*/ 1170394 w 1229176"/>
              <a:gd name="connsiteY2" fmla="*/ 110844 h 151541"/>
              <a:gd name="connsiteX3" fmla="*/ 1229176 w 1229176"/>
              <a:gd name="connsiteY3" fmla="*/ 112179 h 151541"/>
              <a:gd name="connsiteX4" fmla="*/ 1229176 w 1229176"/>
              <a:gd name="connsiteY4" fmla="*/ 151541 h 151541"/>
              <a:gd name="connsiteX5" fmla="*/ 1187275 w 1229176"/>
              <a:gd name="connsiteY5" fmla="*/ 149529 h 151541"/>
              <a:gd name="connsiteX6" fmla="*/ 380954 w 1229176"/>
              <a:gd name="connsiteY6" fmla="*/ 93616 h 151541"/>
              <a:gd name="connsiteX7" fmla="*/ 0 w 1229176"/>
              <a:gd name="connsiteY7" fmla="*/ 55032 h 151541"/>
              <a:gd name="connsiteX8" fmla="*/ 0 w 1229176"/>
              <a:gd name="connsiteY8" fmla="*/ 0 h 15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6" h="151541">
                <a:moveTo>
                  <a:pt x="0" y="0"/>
                </a:moveTo>
                <a:lnTo>
                  <a:pt x="380954" y="39072"/>
                </a:lnTo>
                <a:cubicBezTo>
                  <a:pt x="690992" y="72084"/>
                  <a:pt x="955121" y="99358"/>
                  <a:pt x="1170394" y="110844"/>
                </a:cubicBezTo>
                <a:lnTo>
                  <a:pt x="1229176" y="112179"/>
                </a:lnTo>
                <a:lnTo>
                  <a:pt x="1229176" y="151541"/>
                </a:lnTo>
                <a:lnTo>
                  <a:pt x="1187275" y="149529"/>
                </a:lnTo>
                <a:cubicBezTo>
                  <a:pt x="970982" y="138158"/>
                  <a:pt x="643268" y="115685"/>
                  <a:pt x="380954" y="93616"/>
                </a:cubicBezTo>
                <a:lnTo>
                  <a:pt x="0" y="550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3E2FBDBD-6909-FCF0-C6A2-11492350B30A}"/>
              </a:ext>
            </a:extLst>
          </p:cNvPr>
          <p:cNvSpPr/>
          <p:nvPr/>
        </p:nvSpPr>
        <p:spPr>
          <a:xfrm>
            <a:off x="6001964" y="3068062"/>
            <a:ext cx="1229177" cy="170095"/>
          </a:xfrm>
          <a:custGeom>
            <a:avLst/>
            <a:gdLst>
              <a:gd name="connsiteX0" fmla="*/ 0 w 1229177"/>
              <a:gd name="connsiteY0" fmla="*/ 0 h 170095"/>
              <a:gd name="connsiteX1" fmla="*/ 93806 w 1229177"/>
              <a:gd name="connsiteY1" fmla="*/ 6958 h 170095"/>
              <a:gd name="connsiteX2" fmla="*/ 634890 w 1229177"/>
              <a:gd name="connsiteY2" fmla="*/ 53926 h 170095"/>
              <a:gd name="connsiteX3" fmla="*/ 1229177 w 1229177"/>
              <a:gd name="connsiteY3" fmla="*/ 114878 h 170095"/>
              <a:gd name="connsiteX4" fmla="*/ 1229177 w 1229177"/>
              <a:gd name="connsiteY4" fmla="*/ 170095 h 170095"/>
              <a:gd name="connsiteX5" fmla="*/ 634890 w 1229177"/>
              <a:gd name="connsiteY5" fmla="*/ 109903 h 170095"/>
              <a:gd name="connsiteX6" fmla="*/ 12292 w 1229177"/>
              <a:gd name="connsiteY6" fmla="*/ 66162 h 170095"/>
              <a:gd name="connsiteX7" fmla="*/ 0 w 1229177"/>
              <a:gd name="connsiteY7" fmla="*/ 65647 h 170095"/>
              <a:gd name="connsiteX8" fmla="*/ 0 w 1229177"/>
              <a:gd name="connsiteY8" fmla="*/ 0 h 17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7" h="170095">
                <a:moveTo>
                  <a:pt x="0" y="0"/>
                </a:moveTo>
                <a:lnTo>
                  <a:pt x="93806" y="6958"/>
                </a:lnTo>
                <a:cubicBezTo>
                  <a:pt x="280028" y="21777"/>
                  <a:pt x="460014" y="37898"/>
                  <a:pt x="634890" y="53926"/>
                </a:cubicBezTo>
                <a:lnTo>
                  <a:pt x="1229177" y="114878"/>
                </a:lnTo>
                <a:lnTo>
                  <a:pt x="1229177" y="170095"/>
                </a:lnTo>
                <a:lnTo>
                  <a:pt x="634890" y="109903"/>
                </a:lnTo>
                <a:lnTo>
                  <a:pt x="12292" y="66162"/>
                </a:lnTo>
                <a:lnTo>
                  <a:pt x="0" y="65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0FE2930-17C8-A0DE-D31A-68503238A274}"/>
              </a:ext>
            </a:extLst>
          </p:cNvPr>
          <p:cNvSpPr/>
          <p:nvPr/>
        </p:nvSpPr>
        <p:spPr>
          <a:xfrm>
            <a:off x="4628436" y="3005477"/>
            <a:ext cx="1229177" cy="122177"/>
          </a:xfrm>
          <a:custGeom>
            <a:avLst/>
            <a:gdLst>
              <a:gd name="connsiteX0" fmla="*/ 0 w 1229177"/>
              <a:gd name="connsiteY0" fmla="*/ 0 h 122177"/>
              <a:gd name="connsiteX1" fmla="*/ 888827 w 1229177"/>
              <a:gd name="connsiteY1" fmla="*/ 30388 h 122177"/>
              <a:gd name="connsiteX2" fmla="*/ 1183180 w 1229177"/>
              <a:gd name="connsiteY2" fmla="*/ 48465 h 122177"/>
              <a:gd name="connsiteX3" fmla="*/ 1229177 w 1229177"/>
              <a:gd name="connsiteY3" fmla="*/ 51877 h 122177"/>
              <a:gd name="connsiteX4" fmla="*/ 1229177 w 1229177"/>
              <a:gd name="connsiteY4" fmla="*/ 122177 h 122177"/>
              <a:gd name="connsiteX5" fmla="*/ 888827 w 1229177"/>
              <a:gd name="connsiteY5" fmla="*/ 107900 h 122177"/>
              <a:gd name="connsiteX6" fmla="*/ 0 w 1229177"/>
              <a:gd name="connsiteY6" fmla="*/ 100473 h 122177"/>
              <a:gd name="connsiteX7" fmla="*/ 0 w 1229177"/>
              <a:gd name="connsiteY7" fmla="*/ 0 h 1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177" h="122177">
                <a:moveTo>
                  <a:pt x="0" y="0"/>
                </a:moveTo>
                <a:lnTo>
                  <a:pt x="888827" y="30388"/>
                </a:lnTo>
                <a:cubicBezTo>
                  <a:pt x="988739" y="35798"/>
                  <a:pt x="1086810" y="41882"/>
                  <a:pt x="1183180" y="48465"/>
                </a:cubicBezTo>
                <a:lnTo>
                  <a:pt x="1229177" y="51877"/>
                </a:lnTo>
                <a:lnTo>
                  <a:pt x="1229177" y="12217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B93B066-52A2-AAF8-C74E-DCD3FC005ABF}"/>
              </a:ext>
            </a:extLst>
          </p:cNvPr>
          <p:cNvSpPr/>
          <p:nvPr/>
        </p:nvSpPr>
        <p:spPr>
          <a:xfrm>
            <a:off x="1498248" y="2978450"/>
            <a:ext cx="2985838" cy="541934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0" name="TextBox 15">
            <a:extLst>
              <a:ext uri="{FF2B5EF4-FFF2-40B4-BE49-F238E27FC236}">
                <a16:creationId xmlns:a16="http://schemas.microsoft.com/office/drawing/2014/main" id="{451306A5-F757-DD44-0A0A-9738D6DA96BA}"/>
              </a:ext>
            </a:extLst>
          </p:cNvPr>
          <p:cNvSpPr txBox="1"/>
          <p:nvPr/>
        </p:nvSpPr>
        <p:spPr>
          <a:xfrm>
            <a:off x="3353820" y="202002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72" name="TextBox 16">
            <a:extLst>
              <a:ext uri="{FF2B5EF4-FFF2-40B4-BE49-F238E27FC236}">
                <a16:creationId xmlns:a16="http://schemas.microsoft.com/office/drawing/2014/main" id="{6B7A636F-6AFC-4FC9-3ECF-7E606637BA63}"/>
              </a:ext>
            </a:extLst>
          </p:cNvPr>
          <p:cNvSpPr txBox="1"/>
          <p:nvPr/>
        </p:nvSpPr>
        <p:spPr>
          <a:xfrm>
            <a:off x="4942300" y="184653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73" name="TextBox 17">
            <a:extLst>
              <a:ext uri="{FF2B5EF4-FFF2-40B4-BE49-F238E27FC236}">
                <a16:creationId xmlns:a16="http://schemas.microsoft.com/office/drawing/2014/main" id="{26CD219F-F4F0-0A9B-17CC-B0A73747C250}"/>
              </a:ext>
            </a:extLst>
          </p:cNvPr>
          <p:cNvSpPr txBox="1"/>
          <p:nvPr/>
        </p:nvSpPr>
        <p:spPr>
          <a:xfrm>
            <a:off x="6315827" y="199879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5E86F28E-1EE6-9C6E-A02D-7397395B0937}"/>
              </a:ext>
            </a:extLst>
          </p:cNvPr>
          <p:cNvSpPr txBox="1"/>
          <p:nvPr/>
        </p:nvSpPr>
        <p:spPr>
          <a:xfrm>
            <a:off x="7689354" y="229284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04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DA5808A-587E-FDE3-382D-6C9AF94CADAE}"/>
              </a:ext>
            </a:extLst>
          </p:cNvPr>
          <p:cNvSpPr txBox="1"/>
          <p:nvPr/>
        </p:nvSpPr>
        <p:spPr>
          <a:xfrm>
            <a:off x="8927221" y="260480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77" name="Graphic 34" descr="Briefcase with solid fill">
            <a:extLst>
              <a:ext uri="{FF2B5EF4-FFF2-40B4-BE49-F238E27FC236}">
                <a16:creationId xmlns:a16="http://schemas.microsoft.com/office/drawing/2014/main" id="{18F687F8-606A-6B0C-A1FC-B9702C2B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4503" y="336311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35" descr="Customer review with solid fill">
            <a:extLst>
              <a:ext uri="{FF2B5EF4-FFF2-40B4-BE49-F238E27FC236}">
                <a16:creationId xmlns:a16="http://schemas.microsoft.com/office/drawing/2014/main" id="{ECDC3C69-A9AD-84D9-FF60-3A79C8CBB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2983" y="371677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36" descr="Handshake with solid fill">
            <a:extLst>
              <a:ext uri="{FF2B5EF4-FFF2-40B4-BE49-F238E27FC236}">
                <a16:creationId xmlns:a16="http://schemas.microsoft.com/office/drawing/2014/main" id="{26029C31-2AB8-55EB-737F-2E4E0E9503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3835" y="3953927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37" descr="Postit Notes with solid fill">
            <a:extLst>
              <a:ext uri="{FF2B5EF4-FFF2-40B4-BE49-F238E27FC236}">
                <a16:creationId xmlns:a16="http://schemas.microsoft.com/office/drawing/2014/main" id="{8AA06737-77FA-CC17-4617-E9C99FD70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63840" y="383986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38" descr="Target Audience with solid fill">
            <a:extLst>
              <a:ext uri="{FF2B5EF4-FFF2-40B4-BE49-F238E27FC236}">
                <a16:creationId xmlns:a16="http://schemas.microsoft.com/office/drawing/2014/main" id="{AB5C174B-EA1D-AB1B-9A32-4F54E988D1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07904" y="3492402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441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65E11-CD27-0901-D608-9708BFB3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5 Parts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5528B-99C8-5100-7DA7-C088DDC13487}"/>
              </a:ext>
            </a:extLst>
          </p:cNvPr>
          <p:cNvSpPr txBox="1"/>
          <p:nvPr/>
        </p:nvSpPr>
        <p:spPr>
          <a:xfrm>
            <a:off x="1757768" y="444778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D6B593-5481-4142-DA15-DB54AB27AE00}"/>
              </a:ext>
            </a:extLst>
          </p:cNvPr>
          <p:cNvSpPr txBox="1"/>
          <p:nvPr/>
        </p:nvSpPr>
        <p:spPr>
          <a:xfrm>
            <a:off x="1648560" y="411658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1661C9-4CBB-2F5F-B58F-2454E0409EE8}"/>
              </a:ext>
            </a:extLst>
          </p:cNvPr>
          <p:cNvSpPr txBox="1"/>
          <p:nvPr/>
        </p:nvSpPr>
        <p:spPr>
          <a:xfrm>
            <a:off x="4155726" y="528217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4D7378-46FB-EB0C-2C7D-EFDF098BC858}"/>
              </a:ext>
            </a:extLst>
          </p:cNvPr>
          <p:cNvSpPr txBox="1"/>
          <p:nvPr/>
        </p:nvSpPr>
        <p:spPr>
          <a:xfrm>
            <a:off x="4046518" y="49509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B080FE-7653-C454-A2CF-A96B540E7536}"/>
              </a:ext>
            </a:extLst>
          </p:cNvPr>
          <p:cNvSpPr txBox="1"/>
          <p:nvPr/>
        </p:nvSpPr>
        <p:spPr>
          <a:xfrm>
            <a:off x="6001963" y="5450622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3D8582-A65A-2D6E-00BC-EBD3C36F00B0}"/>
              </a:ext>
            </a:extLst>
          </p:cNvPr>
          <p:cNvSpPr txBox="1"/>
          <p:nvPr/>
        </p:nvSpPr>
        <p:spPr>
          <a:xfrm>
            <a:off x="5892755" y="51194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E0B3B-156A-31E5-77F4-6BA8A117CFE0}"/>
              </a:ext>
            </a:extLst>
          </p:cNvPr>
          <p:cNvSpPr txBox="1"/>
          <p:nvPr/>
        </p:nvSpPr>
        <p:spPr>
          <a:xfrm>
            <a:off x="7755396" y="528217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9CF4E1-5BDB-A10B-5E25-A953B07FAC15}"/>
              </a:ext>
            </a:extLst>
          </p:cNvPr>
          <p:cNvSpPr txBox="1"/>
          <p:nvPr/>
        </p:nvSpPr>
        <p:spPr>
          <a:xfrm>
            <a:off x="7646188" y="49509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4C760-6A19-033F-F254-F09567C8AE06}"/>
              </a:ext>
            </a:extLst>
          </p:cNvPr>
          <p:cNvSpPr txBox="1"/>
          <p:nvPr/>
        </p:nvSpPr>
        <p:spPr>
          <a:xfrm>
            <a:off x="10106881" y="445060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318EC6-B40C-993B-01DE-AB31DC3755DC}"/>
              </a:ext>
            </a:extLst>
          </p:cNvPr>
          <p:cNvSpPr txBox="1"/>
          <p:nvPr/>
        </p:nvSpPr>
        <p:spPr>
          <a:xfrm>
            <a:off x="9997673" y="41194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ECAFB98-991F-D3FA-4421-372F7AD7CF23}"/>
              </a:ext>
            </a:extLst>
          </p:cNvPr>
          <p:cNvSpPr/>
          <p:nvPr/>
        </p:nvSpPr>
        <p:spPr>
          <a:xfrm>
            <a:off x="10745822" y="2768616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92157FF-0BB2-90A6-244E-7CAFFD24C553}"/>
              </a:ext>
            </a:extLst>
          </p:cNvPr>
          <p:cNvSpPr/>
          <p:nvPr/>
        </p:nvSpPr>
        <p:spPr>
          <a:xfrm>
            <a:off x="4628436" y="1294904"/>
            <a:ext cx="1229177" cy="3651063"/>
          </a:xfrm>
          <a:custGeom>
            <a:avLst/>
            <a:gdLst>
              <a:gd name="connsiteX0" fmla="*/ 448026 w 1229177"/>
              <a:gd name="connsiteY0" fmla="*/ 641 h 3651063"/>
              <a:gd name="connsiteX1" fmla="*/ 1012173 w 1229177"/>
              <a:gd name="connsiteY1" fmla="*/ 28028 h 3651063"/>
              <a:gd name="connsiteX2" fmla="*/ 1229177 w 1229177"/>
              <a:gd name="connsiteY2" fmla="*/ 58941 h 3651063"/>
              <a:gd name="connsiteX3" fmla="*/ 1229177 w 1229177"/>
              <a:gd name="connsiteY3" fmla="*/ 3651063 h 3651063"/>
              <a:gd name="connsiteX4" fmla="*/ 1112181 w 1229177"/>
              <a:gd name="connsiteY4" fmla="*/ 3641835 h 3651063"/>
              <a:gd name="connsiteX5" fmla="*/ 870883 w 1229177"/>
              <a:gd name="connsiteY5" fmla="*/ 3615010 h 3651063"/>
              <a:gd name="connsiteX6" fmla="*/ 572553 w 1229177"/>
              <a:gd name="connsiteY6" fmla="*/ 3573914 h 3651063"/>
              <a:gd name="connsiteX7" fmla="*/ 29847 w 1229177"/>
              <a:gd name="connsiteY7" fmla="*/ 3473890 h 3651063"/>
              <a:gd name="connsiteX8" fmla="*/ 0 w 1229177"/>
              <a:gd name="connsiteY8" fmla="*/ 3466001 h 3651063"/>
              <a:gd name="connsiteX9" fmla="*/ 0 w 1229177"/>
              <a:gd name="connsiteY9" fmla="*/ 33808 h 3651063"/>
              <a:gd name="connsiteX10" fmla="*/ 210165 w 1229177"/>
              <a:gd name="connsiteY10" fmla="*/ 11670 h 3651063"/>
              <a:gd name="connsiteX11" fmla="*/ 448026 w 1229177"/>
              <a:gd name="connsiteY11" fmla="*/ 641 h 365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651063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lnTo>
                  <a:pt x="1229177" y="58941"/>
                </a:lnTo>
                <a:lnTo>
                  <a:pt x="1229177" y="3651063"/>
                </a:lnTo>
                <a:lnTo>
                  <a:pt x="1112181" y="3641835"/>
                </a:lnTo>
                <a:cubicBezTo>
                  <a:pt x="1030778" y="3634104"/>
                  <a:pt x="950316" y="3625148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566DA7D-98CB-B9D5-E219-16C78FE53D0B}"/>
              </a:ext>
            </a:extLst>
          </p:cNvPr>
          <p:cNvSpPr/>
          <p:nvPr/>
        </p:nvSpPr>
        <p:spPr>
          <a:xfrm>
            <a:off x="2474274" y="1351469"/>
            <a:ext cx="2009812" cy="3370477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1528238-43E8-D4D0-3BFC-E36954652A0B}"/>
              </a:ext>
            </a:extLst>
          </p:cNvPr>
          <p:cNvSpPr/>
          <p:nvPr/>
        </p:nvSpPr>
        <p:spPr>
          <a:xfrm>
            <a:off x="6001963" y="1381055"/>
            <a:ext cx="1229177" cy="3591049"/>
          </a:xfrm>
          <a:custGeom>
            <a:avLst/>
            <a:gdLst>
              <a:gd name="connsiteX0" fmla="*/ 0 w 1229177"/>
              <a:gd name="connsiteY0" fmla="*/ 0 h 3591049"/>
              <a:gd name="connsiteX1" fmla="*/ 127378 w 1229177"/>
              <a:gd name="connsiteY1" fmla="*/ 25630 h 3591049"/>
              <a:gd name="connsiteX2" fmla="*/ 581799 w 1229177"/>
              <a:gd name="connsiteY2" fmla="*/ 158688 h 3591049"/>
              <a:gd name="connsiteX3" fmla="*/ 918085 w 1229177"/>
              <a:gd name="connsiteY3" fmla="*/ 268485 h 3591049"/>
              <a:gd name="connsiteX4" fmla="*/ 1132284 w 1229177"/>
              <a:gd name="connsiteY4" fmla="*/ 336847 h 3591049"/>
              <a:gd name="connsiteX5" fmla="*/ 1229177 w 1229177"/>
              <a:gd name="connsiteY5" fmla="*/ 370511 h 3591049"/>
              <a:gd name="connsiteX6" fmla="*/ 1229177 w 1229177"/>
              <a:gd name="connsiteY6" fmla="*/ 3556273 h 3591049"/>
              <a:gd name="connsiteX7" fmla="*/ 1085765 w 1229177"/>
              <a:gd name="connsiteY7" fmla="*/ 3569501 h 3591049"/>
              <a:gd name="connsiteX8" fmla="*/ 494225 w 1229177"/>
              <a:gd name="connsiteY8" fmla="*/ 3591049 h 3591049"/>
              <a:gd name="connsiteX9" fmla="*/ 237629 w 1229177"/>
              <a:gd name="connsiteY9" fmla="*/ 3587035 h 3591049"/>
              <a:gd name="connsiteX10" fmla="*/ 0 w 1229177"/>
              <a:gd name="connsiteY10" fmla="*/ 3575840 h 3591049"/>
              <a:gd name="connsiteX11" fmla="*/ 0 w 1229177"/>
              <a:gd name="connsiteY11" fmla="*/ 0 h 359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591049">
                <a:moveTo>
                  <a:pt x="0" y="0"/>
                </a:moveTo>
                <a:lnTo>
                  <a:pt x="127378" y="25630"/>
                </a:lnTo>
                <a:cubicBezTo>
                  <a:pt x="284956" y="62080"/>
                  <a:pt x="436815" y="106747"/>
                  <a:pt x="581799" y="158688"/>
                </a:cubicBezTo>
                <a:lnTo>
                  <a:pt x="918085" y="268485"/>
                </a:lnTo>
                <a:cubicBezTo>
                  <a:pt x="989433" y="290044"/>
                  <a:pt x="1060987" y="312986"/>
                  <a:pt x="1132284" y="336847"/>
                </a:cubicBezTo>
                <a:lnTo>
                  <a:pt x="1229177" y="370511"/>
                </a:lnTo>
                <a:lnTo>
                  <a:pt x="1229177" y="3556273"/>
                </a:lnTo>
                <a:lnTo>
                  <a:pt x="1085765" y="3569501"/>
                </a:lnTo>
                <a:cubicBezTo>
                  <a:pt x="892995" y="3583687"/>
                  <a:pt x="695433" y="3591049"/>
                  <a:pt x="494225" y="3591049"/>
                </a:cubicBezTo>
                <a:cubicBezTo>
                  <a:pt x="407993" y="3591049"/>
                  <a:pt x="322431" y="3589697"/>
                  <a:pt x="237629" y="3587035"/>
                </a:cubicBezTo>
                <a:lnTo>
                  <a:pt x="0" y="357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BE00EA8-9CE7-6C87-416D-D35ADBD56D9D}"/>
              </a:ext>
            </a:extLst>
          </p:cNvPr>
          <p:cNvSpPr/>
          <p:nvPr/>
        </p:nvSpPr>
        <p:spPr>
          <a:xfrm>
            <a:off x="7375490" y="1802299"/>
            <a:ext cx="1229177" cy="3121625"/>
          </a:xfrm>
          <a:custGeom>
            <a:avLst/>
            <a:gdLst>
              <a:gd name="connsiteX0" fmla="*/ 0 w 1229177"/>
              <a:gd name="connsiteY0" fmla="*/ 0 h 3121625"/>
              <a:gd name="connsiteX1" fmla="*/ 179737 w 1229177"/>
              <a:gd name="connsiteY1" fmla="*/ 66105 h 3121625"/>
              <a:gd name="connsiteX2" fmla="*/ 380954 w 1229177"/>
              <a:gd name="connsiteY2" fmla="*/ 142681 h 3121625"/>
              <a:gd name="connsiteX3" fmla="*/ 1214639 w 1229177"/>
              <a:gd name="connsiteY3" fmla="*/ 471628 h 3121625"/>
              <a:gd name="connsiteX4" fmla="*/ 1229177 w 1229177"/>
              <a:gd name="connsiteY4" fmla="*/ 476946 h 3121625"/>
              <a:gd name="connsiteX5" fmla="*/ 1229177 w 1229177"/>
              <a:gd name="connsiteY5" fmla="*/ 2868389 h 3121625"/>
              <a:gd name="connsiteX6" fmla="*/ 1050296 w 1229177"/>
              <a:gd name="connsiteY6" fmla="*/ 2922385 h 3121625"/>
              <a:gd name="connsiteX7" fmla="*/ 275032 w 1229177"/>
              <a:gd name="connsiteY7" fmla="*/ 3085775 h 3121625"/>
              <a:gd name="connsiteX8" fmla="*/ 0 w 1229177"/>
              <a:gd name="connsiteY8" fmla="*/ 3121625 h 3121625"/>
              <a:gd name="connsiteX9" fmla="*/ 0 w 1229177"/>
              <a:gd name="connsiteY9" fmla="*/ 0 h 312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177" h="3121625">
                <a:moveTo>
                  <a:pt x="0" y="0"/>
                </a:moveTo>
                <a:lnTo>
                  <a:pt x="179737" y="66105"/>
                </a:lnTo>
                <a:cubicBezTo>
                  <a:pt x="248149" y="91792"/>
                  <a:pt x="315376" y="117472"/>
                  <a:pt x="380954" y="142681"/>
                </a:cubicBezTo>
                <a:cubicBezTo>
                  <a:pt x="684177" y="251530"/>
                  <a:pt x="852320" y="337271"/>
                  <a:pt x="1214639" y="471628"/>
                </a:cubicBezTo>
                <a:lnTo>
                  <a:pt x="1229177" y="476946"/>
                </a:lnTo>
                <a:lnTo>
                  <a:pt x="1229177" y="2868389"/>
                </a:lnTo>
                <a:lnTo>
                  <a:pt x="1050296" y="2922385"/>
                </a:lnTo>
                <a:cubicBezTo>
                  <a:pt x="807808" y="2989769"/>
                  <a:pt x="548098" y="3044840"/>
                  <a:pt x="275032" y="3085775"/>
                </a:cubicBezTo>
                <a:lnTo>
                  <a:pt x="0" y="3121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F0A8D4D-5FAC-E2C6-5D86-10B454423402}"/>
              </a:ext>
            </a:extLst>
          </p:cNvPr>
          <p:cNvSpPr/>
          <p:nvPr/>
        </p:nvSpPr>
        <p:spPr>
          <a:xfrm>
            <a:off x="8749017" y="2331347"/>
            <a:ext cx="2357588" cy="2285867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34DDE6B-1187-2608-4AF2-1046A2750E14}"/>
              </a:ext>
            </a:extLst>
          </p:cNvPr>
          <p:cNvSpPr/>
          <p:nvPr/>
        </p:nvSpPr>
        <p:spPr>
          <a:xfrm>
            <a:off x="8749017" y="2806206"/>
            <a:ext cx="2168119" cy="547477"/>
          </a:xfrm>
          <a:custGeom>
            <a:avLst/>
            <a:gdLst>
              <a:gd name="connsiteX0" fmla="*/ 2168119 w 2168119"/>
              <a:gd name="connsiteY0" fmla="*/ 0 h 547477"/>
              <a:gd name="connsiteX1" fmla="*/ 127019 w 2168119"/>
              <a:gd name="connsiteY1" fmla="*/ 539701 h 547477"/>
              <a:gd name="connsiteX2" fmla="*/ 0 w 2168119"/>
              <a:gd name="connsiteY2" fmla="*/ 547477 h 547477"/>
              <a:gd name="connsiteX3" fmla="*/ 0 w 2168119"/>
              <a:gd name="connsiteY3" fmla="*/ 505852 h 547477"/>
              <a:gd name="connsiteX4" fmla="*/ 127019 w 2168119"/>
              <a:gd name="connsiteY4" fmla="*/ 498074 h 547477"/>
              <a:gd name="connsiteX5" fmla="*/ 2168119 w 2168119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9" h="547477">
                <a:moveTo>
                  <a:pt x="2168119" y="0"/>
                </a:moveTo>
                <a:cubicBezTo>
                  <a:pt x="2168119" y="0"/>
                  <a:pt x="1338450" y="495201"/>
                  <a:pt x="127019" y="539701"/>
                </a:cubicBezTo>
                <a:lnTo>
                  <a:pt x="0" y="547477"/>
                </a:lnTo>
                <a:lnTo>
                  <a:pt x="0" y="505852"/>
                </a:lnTo>
                <a:lnTo>
                  <a:pt x="127019" y="498074"/>
                </a:lnTo>
                <a:cubicBezTo>
                  <a:pt x="837530" y="490903"/>
                  <a:pt x="1569585" y="241142"/>
                  <a:pt x="2168119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351E214-184D-7F57-2421-0779C873BCA0}"/>
              </a:ext>
            </a:extLst>
          </p:cNvPr>
          <p:cNvSpPr/>
          <p:nvPr/>
        </p:nvSpPr>
        <p:spPr>
          <a:xfrm>
            <a:off x="7375491" y="3197745"/>
            <a:ext cx="1229176" cy="151541"/>
          </a:xfrm>
          <a:custGeom>
            <a:avLst/>
            <a:gdLst>
              <a:gd name="connsiteX0" fmla="*/ 0 w 1229176"/>
              <a:gd name="connsiteY0" fmla="*/ 0 h 151541"/>
              <a:gd name="connsiteX1" fmla="*/ 380954 w 1229176"/>
              <a:gd name="connsiteY1" fmla="*/ 39072 h 151541"/>
              <a:gd name="connsiteX2" fmla="*/ 1170394 w 1229176"/>
              <a:gd name="connsiteY2" fmla="*/ 110844 h 151541"/>
              <a:gd name="connsiteX3" fmla="*/ 1229176 w 1229176"/>
              <a:gd name="connsiteY3" fmla="*/ 112179 h 151541"/>
              <a:gd name="connsiteX4" fmla="*/ 1229176 w 1229176"/>
              <a:gd name="connsiteY4" fmla="*/ 151541 h 151541"/>
              <a:gd name="connsiteX5" fmla="*/ 1187275 w 1229176"/>
              <a:gd name="connsiteY5" fmla="*/ 149529 h 151541"/>
              <a:gd name="connsiteX6" fmla="*/ 380954 w 1229176"/>
              <a:gd name="connsiteY6" fmla="*/ 93616 h 151541"/>
              <a:gd name="connsiteX7" fmla="*/ 0 w 1229176"/>
              <a:gd name="connsiteY7" fmla="*/ 55032 h 151541"/>
              <a:gd name="connsiteX8" fmla="*/ 0 w 1229176"/>
              <a:gd name="connsiteY8" fmla="*/ 0 h 15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6" h="151541">
                <a:moveTo>
                  <a:pt x="0" y="0"/>
                </a:moveTo>
                <a:lnTo>
                  <a:pt x="380954" y="39072"/>
                </a:lnTo>
                <a:cubicBezTo>
                  <a:pt x="690992" y="72084"/>
                  <a:pt x="955121" y="99358"/>
                  <a:pt x="1170394" y="110844"/>
                </a:cubicBezTo>
                <a:lnTo>
                  <a:pt x="1229176" y="112179"/>
                </a:lnTo>
                <a:lnTo>
                  <a:pt x="1229176" y="151541"/>
                </a:lnTo>
                <a:lnTo>
                  <a:pt x="1187275" y="149529"/>
                </a:lnTo>
                <a:cubicBezTo>
                  <a:pt x="970982" y="138158"/>
                  <a:pt x="643268" y="115685"/>
                  <a:pt x="380954" y="93616"/>
                </a:cubicBezTo>
                <a:lnTo>
                  <a:pt x="0" y="550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3E2FBDBD-6909-FCF0-C6A2-11492350B30A}"/>
              </a:ext>
            </a:extLst>
          </p:cNvPr>
          <p:cNvSpPr/>
          <p:nvPr/>
        </p:nvSpPr>
        <p:spPr>
          <a:xfrm>
            <a:off x="6001964" y="3068062"/>
            <a:ext cx="1229177" cy="170095"/>
          </a:xfrm>
          <a:custGeom>
            <a:avLst/>
            <a:gdLst>
              <a:gd name="connsiteX0" fmla="*/ 0 w 1229177"/>
              <a:gd name="connsiteY0" fmla="*/ 0 h 170095"/>
              <a:gd name="connsiteX1" fmla="*/ 93806 w 1229177"/>
              <a:gd name="connsiteY1" fmla="*/ 6958 h 170095"/>
              <a:gd name="connsiteX2" fmla="*/ 634890 w 1229177"/>
              <a:gd name="connsiteY2" fmla="*/ 53926 h 170095"/>
              <a:gd name="connsiteX3" fmla="*/ 1229177 w 1229177"/>
              <a:gd name="connsiteY3" fmla="*/ 114878 h 170095"/>
              <a:gd name="connsiteX4" fmla="*/ 1229177 w 1229177"/>
              <a:gd name="connsiteY4" fmla="*/ 170095 h 170095"/>
              <a:gd name="connsiteX5" fmla="*/ 634890 w 1229177"/>
              <a:gd name="connsiteY5" fmla="*/ 109903 h 170095"/>
              <a:gd name="connsiteX6" fmla="*/ 12292 w 1229177"/>
              <a:gd name="connsiteY6" fmla="*/ 66162 h 170095"/>
              <a:gd name="connsiteX7" fmla="*/ 0 w 1229177"/>
              <a:gd name="connsiteY7" fmla="*/ 65647 h 170095"/>
              <a:gd name="connsiteX8" fmla="*/ 0 w 1229177"/>
              <a:gd name="connsiteY8" fmla="*/ 0 h 17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7" h="170095">
                <a:moveTo>
                  <a:pt x="0" y="0"/>
                </a:moveTo>
                <a:lnTo>
                  <a:pt x="93806" y="6958"/>
                </a:lnTo>
                <a:cubicBezTo>
                  <a:pt x="280028" y="21777"/>
                  <a:pt x="460014" y="37898"/>
                  <a:pt x="634890" y="53926"/>
                </a:cubicBezTo>
                <a:lnTo>
                  <a:pt x="1229177" y="114878"/>
                </a:lnTo>
                <a:lnTo>
                  <a:pt x="1229177" y="170095"/>
                </a:lnTo>
                <a:lnTo>
                  <a:pt x="634890" y="109903"/>
                </a:lnTo>
                <a:lnTo>
                  <a:pt x="12292" y="66162"/>
                </a:lnTo>
                <a:lnTo>
                  <a:pt x="0" y="65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0FE2930-17C8-A0DE-D31A-68503238A274}"/>
              </a:ext>
            </a:extLst>
          </p:cNvPr>
          <p:cNvSpPr/>
          <p:nvPr/>
        </p:nvSpPr>
        <p:spPr>
          <a:xfrm>
            <a:off x="4628436" y="3005477"/>
            <a:ext cx="1229177" cy="122177"/>
          </a:xfrm>
          <a:custGeom>
            <a:avLst/>
            <a:gdLst>
              <a:gd name="connsiteX0" fmla="*/ 0 w 1229177"/>
              <a:gd name="connsiteY0" fmla="*/ 0 h 122177"/>
              <a:gd name="connsiteX1" fmla="*/ 888827 w 1229177"/>
              <a:gd name="connsiteY1" fmla="*/ 30388 h 122177"/>
              <a:gd name="connsiteX2" fmla="*/ 1183180 w 1229177"/>
              <a:gd name="connsiteY2" fmla="*/ 48465 h 122177"/>
              <a:gd name="connsiteX3" fmla="*/ 1229177 w 1229177"/>
              <a:gd name="connsiteY3" fmla="*/ 51877 h 122177"/>
              <a:gd name="connsiteX4" fmla="*/ 1229177 w 1229177"/>
              <a:gd name="connsiteY4" fmla="*/ 122177 h 122177"/>
              <a:gd name="connsiteX5" fmla="*/ 888827 w 1229177"/>
              <a:gd name="connsiteY5" fmla="*/ 107900 h 122177"/>
              <a:gd name="connsiteX6" fmla="*/ 0 w 1229177"/>
              <a:gd name="connsiteY6" fmla="*/ 100473 h 122177"/>
              <a:gd name="connsiteX7" fmla="*/ 0 w 1229177"/>
              <a:gd name="connsiteY7" fmla="*/ 0 h 1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177" h="122177">
                <a:moveTo>
                  <a:pt x="0" y="0"/>
                </a:moveTo>
                <a:lnTo>
                  <a:pt x="888827" y="30388"/>
                </a:lnTo>
                <a:cubicBezTo>
                  <a:pt x="988739" y="35798"/>
                  <a:pt x="1086810" y="41882"/>
                  <a:pt x="1183180" y="48465"/>
                </a:cubicBezTo>
                <a:lnTo>
                  <a:pt x="1229177" y="51877"/>
                </a:lnTo>
                <a:lnTo>
                  <a:pt x="1229177" y="12217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B93B066-52A2-AAF8-C74E-DCD3FC005ABF}"/>
              </a:ext>
            </a:extLst>
          </p:cNvPr>
          <p:cNvSpPr/>
          <p:nvPr/>
        </p:nvSpPr>
        <p:spPr>
          <a:xfrm>
            <a:off x="1498248" y="2978450"/>
            <a:ext cx="2985838" cy="541934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0" name="TextBox 15">
            <a:extLst>
              <a:ext uri="{FF2B5EF4-FFF2-40B4-BE49-F238E27FC236}">
                <a16:creationId xmlns:a16="http://schemas.microsoft.com/office/drawing/2014/main" id="{451306A5-F757-DD44-0A0A-9738D6DA96BA}"/>
              </a:ext>
            </a:extLst>
          </p:cNvPr>
          <p:cNvSpPr txBox="1"/>
          <p:nvPr/>
        </p:nvSpPr>
        <p:spPr>
          <a:xfrm>
            <a:off x="3353820" y="202002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72" name="TextBox 16">
            <a:extLst>
              <a:ext uri="{FF2B5EF4-FFF2-40B4-BE49-F238E27FC236}">
                <a16:creationId xmlns:a16="http://schemas.microsoft.com/office/drawing/2014/main" id="{6B7A636F-6AFC-4FC9-3ECF-7E606637BA63}"/>
              </a:ext>
            </a:extLst>
          </p:cNvPr>
          <p:cNvSpPr txBox="1"/>
          <p:nvPr/>
        </p:nvSpPr>
        <p:spPr>
          <a:xfrm>
            <a:off x="4942300" y="184653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73" name="TextBox 17">
            <a:extLst>
              <a:ext uri="{FF2B5EF4-FFF2-40B4-BE49-F238E27FC236}">
                <a16:creationId xmlns:a16="http://schemas.microsoft.com/office/drawing/2014/main" id="{26CD219F-F4F0-0A9B-17CC-B0A73747C250}"/>
              </a:ext>
            </a:extLst>
          </p:cNvPr>
          <p:cNvSpPr txBox="1"/>
          <p:nvPr/>
        </p:nvSpPr>
        <p:spPr>
          <a:xfrm>
            <a:off x="6315827" y="199879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5E86F28E-1EE6-9C6E-A02D-7397395B0937}"/>
              </a:ext>
            </a:extLst>
          </p:cNvPr>
          <p:cNvSpPr txBox="1"/>
          <p:nvPr/>
        </p:nvSpPr>
        <p:spPr>
          <a:xfrm>
            <a:off x="7689354" y="229284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04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DA5808A-587E-FDE3-382D-6C9AF94CADAE}"/>
              </a:ext>
            </a:extLst>
          </p:cNvPr>
          <p:cNvSpPr txBox="1"/>
          <p:nvPr/>
        </p:nvSpPr>
        <p:spPr>
          <a:xfrm>
            <a:off x="8927221" y="260480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77" name="Graphic 34" descr="Briefcase with solid fill">
            <a:extLst>
              <a:ext uri="{FF2B5EF4-FFF2-40B4-BE49-F238E27FC236}">
                <a16:creationId xmlns:a16="http://schemas.microsoft.com/office/drawing/2014/main" id="{18F687F8-606A-6B0C-A1FC-B9702C2B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4503" y="336311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35" descr="Customer review with solid fill">
            <a:extLst>
              <a:ext uri="{FF2B5EF4-FFF2-40B4-BE49-F238E27FC236}">
                <a16:creationId xmlns:a16="http://schemas.microsoft.com/office/drawing/2014/main" id="{ECDC3C69-A9AD-84D9-FF60-3A79C8CBB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2983" y="371677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36" descr="Handshake with solid fill">
            <a:extLst>
              <a:ext uri="{FF2B5EF4-FFF2-40B4-BE49-F238E27FC236}">
                <a16:creationId xmlns:a16="http://schemas.microsoft.com/office/drawing/2014/main" id="{26029C31-2AB8-55EB-737F-2E4E0E9503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3835" y="3953927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37" descr="Postit Notes with solid fill">
            <a:extLst>
              <a:ext uri="{FF2B5EF4-FFF2-40B4-BE49-F238E27FC236}">
                <a16:creationId xmlns:a16="http://schemas.microsoft.com/office/drawing/2014/main" id="{8AA06737-77FA-CC17-4617-E9C99FD70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63840" y="383986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38" descr="Target Audience with solid fill">
            <a:extLst>
              <a:ext uri="{FF2B5EF4-FFF2-40B4-BE49-F238E27FC236}">
                <a16:creationId xmlns:a16="http://schemas.microsoft.com/office/drawing/2014/main" id="{AB5C174B-EA1D-AB1B-9A32-4F54E988D1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07904" y="3492402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990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189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5 Parts – Slide Template</vt:lpstr>
      <vt:lpstr>Leaf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5 Parts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2022-05-19T17:54:26Z</dcterms:modified>
  <cp:category>Charts &amp; Diagrams; Graphics &amp; Metaphors</cp:category>
</cp:coreProperties>
</file>