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634CE9E-CFA4-D25F-762B-55BAEE011CF2}"/>
              </a:ext>
            </a:extLst>
          </p:cNvPr>
          <p:cNvSpPr/>
          <p:nvPr/>
        </p:nvSpPr>
        <p:spPr>
          <a:xfrm>
            <a:off x="10745822" y="2765538"/>
            <a:ext cx="34310" cy="4177"/>
          </a:xfrm>
          <a:custGeom>
            <a:avLst/>
            <a:gdLst>
              <a:gd name="connsiteX0" fmla="*/ 34310 w 34310"/>
              <a:gd name="connsiteY0" fmla="*/ 0 h 4177"/>
              <a:gd name="connsiteX1" fmla="*/ 0 w 34310"/>
              <a:gd name="connsiteY1" fmla="*/ 4177 h 4177"/>
              <a:gd name="connsiteX2" fmla="*/ 34305 w 34310"/>
              <a:gd name="connsiteY2" fmla="*/ 1 h 4177"/>
              <a:gd name="connsiteX3" fmla="*/ 34310 w 34310"/>
              <a:gd name="connsiteY3" fmla="*/ 0 h 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0" h="4177">
                <a:moveTo>
                  <a:pt x="34310" y="0"/>
                </a:moveTo>
                <a:lnTo>
                  <a:pt x="0" y="4177"/>
                </a:lnTo>
                <a:lnTo>
                  <a:pt x="34305" y="1"/>
                </a:lnTo>
                <a:lnTo>
                  <a:pt x="3431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66D5D9D-9CC0-87F8-9B84-BEFBFD0508EF}"/>
              </a:ext>
            </a:extLst>
          </p:cNvPr>
          <p:cNvSpPr/>
          <p:nvPr/>
        </p:nvSpPr>
        <p:spPr>
          <a:xfrm>
            <a:off x="4383318" y="1291825"/>
            <a:ext cx="978829" cy="3596114"/>
          </a:xfrm>
          <a:custGeom>
            <a:avLst/>
            <a:gdLst>
              <a:gd name="connsiteX0" fmla="*/ 693144 w 978829"/>
              <a:gd name="connsiteY0" fmla="*/ 641 h 3596114"/>
              <a:gd name="connsiteX1" fmla="*/ 972127 w 978829"/>
              <a:gd name="connsiteY1" fmla="*/ 4957 h 3596114"/>
              <a:gd name="connsiteX2" fmla="*/ 978829 w 978829"/>
              <a:gd name="connsiteY2" fmla="*/ 5499 h 3596114"/>
              <a:gd name="connsiteX3" fmla="*/ 978829 w 978829"/>
              <a:gd name="connsiteY3" fmla="*/ 3596114 h 3596114"/>
              <a:gd name="connsiteX4" fmla="*/ 817671 w 978829"/>
              <a:gd name="connsiteY4" fmla="*/ 3573914 h 3596114"/>
              <a:gd name="connsiteX5" fmla="*/ 12099 w 978829"/>
              <a:gd name="connsiteY5" fmla="*/ 3402161 h 3596114"/>
              <a:gd name="connsiteX6" fmla="*/ 0 w 978829"/>
              <a:gd name="connsiteY6" fmla="*/ 3398633 h 3596114"/>
              <a:gd name="connsiteX7" fmla="*/ 0 w 978829"/>
              <a:gd name="connsiteY7" fmla="*/ 73418 h 3596114"/>
              <a:gd name="connsiteX8" fmla="*/ 1220 w 978829"/>
              <a:gd name="connsiteY8" fmla="*/ 73136 h 3596114"/>
              <a:gd name="connsiteX9" fmla="*/ 693144 w 978829"/>
              <a:gd name="connsiteY9" fmla="*/ 641 h 359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8829" h="3596114">
                <a:moveTo>
                  <a:pt x="693144" y="641"/>
                </a:moveTo>
                <a:cubicBezTo>
                  <a:pt x="784942" y="-965"/>
                  <a:pt x="878019" y="433"/>
                  <a:pt x="972127" y="4957"/>
                </a:cubicBezTo>
                <a:lnTo>
                  <a:pt x="978829" y="5499"/>
                </a:lnTo>
                <a:lnTo>
                  <a:pt x="978829" y="3596114"/>
                </a:lnTo>
                <a:lnTo>
                  <a:pt x="817671" y="3573914"/>
                </a:lnTo>
                <a:cubicBezTo>
                  <a:pt x="558487" y="3545814"/>
                  <a:pt x="351668" y="3499560"/>
                  <a:pt x="12099" y="3402161"/>
                </a:cubicBezTo>
                <a:lnTo>
                  <a:pt x="0" y="3398633"/>
                </a:lnTo>
                <a:lnTo>
                  <a:pt x="0" y="73418"/>
                </a:lnTo>
                <a:lnTo>
                  <a:pt x="1220" y="73136"/>
                </a:lnTo>
                <a:cubicBezTo>
                  <a:pt x="220029" y="29762"/>
                  <a:pt x="452176" y="4855"/>
                  <a:pt x="693144" y="64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367C2C2-66DE-7DE5-4A45-ACD4A6B27753}"/>
              </a:ext>
            </a:extLst>
          </p:cNvPr>
          <p:cNvSpPr/>
          <p:nvPr/>
        </p:nvSpPr>
        <p:spPr>
          <a:xfrm>
            <a:off x="5506497" y="1309003"/>
            <a:ext cx="978829" cy="3659852"/>
          </a:xfrm>
          <a:custGeom>
            <a:avLst/>
            <a:gdLst>
              <a:gd name="connsiteX0" fmla="*/ 0 w 978829"/>
              <a:gd name="connsiteY0" fmla="*/ 0 h 3659852"/>
              <a:gd name="connsiteX1" fmla="*/ 134112 w 978829"/>
              <a:gd name="connsiteY1" fmla="*/ 10850 h 3659852"/>
              <a:gd name="connsiteX2" fmla="*/ 854777 w 978829"/>
              <a:gd name="connsiteY2" fmla="*/ 155323 h 3659852"/>
              <a:gd name="connsiteX3" fmla="*/ 978829 w 978829"/>
              <a:gd name="connsiteY3" fmla="*/ 195656 h 3659852"/>
              <a:gd name="connsiteX4" fmla="*/ 978829 w 978829"/>
              <a:gd name="connsiteY4" fmla="*/ 3659852 h 3659852"/>
              <a:gd name="connsiteX5" fmla="*/ 733095 w 978829"/>
              <a:gd name="connsiteY5" fmla="*/ 3656008 h 3659852"/>
              <a:gd name="connsiteX6" fmla="*/ 234120 w 978829"/>
              <a:gd name="connsiteY6" fmla="*/ 3624657 h 3659852"/>
              <a:gd name="connsiteX7" fmla="*/ 0 w 978829"/>
              <a:gd name="connsiteY7" fmla="*/ 3598630 h 3659852"/>
              <a:gd name="connsiteX8" fmla="*/ 0 w 978829"/>
              <a:gd name="connsiteY8" fmla="*/ 0 h 365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29" h="3659852">
                <a:moveTo>
                  <a:pt x="0" y="0"/>
                </a:moveTo>
                <a:lnTo>
                  <a:pt x="134112" y="10850"/>
                </a:lnTo>
                <a:cubicBezTo>
                  <a:pt x="385899" y="39458"/>
                  <a:pt x="627422" y="88676"/>
                  <a:pt x="854777" y="155323"/>
                </a:cubicBezTo>
                <a:lnTo>
                  <a:pt x="978829" y="195656"/>
                </a:lnTo>
                <a:lnTo>
                  <a:pt x="978829" y="3659852"/>
                </a:lnTo>
                <a:lnTo>
                  <a:pt x="733095" y="3656008"/>
                </a:lnTo>
                <a:cubicBezTo>
                  <a:pt x="563491" y="3650684"/>
                  <a:pt x="396925" y="3640120"/>
                  <a:pt x="234120" y="3624657"/>
                </a:cubicBezTo>
                <a:lnTo>
                  <a:pt x="0" y="3598630"/>
                </a:lnTo>
                <a:lnTo>
                  <a:pt x="0" y="0"/>
                </a:lnTo>
                <a:close/>
              </a:path>
            </a:pathLst>
          </a:custGeom>
          <a:solidFill>
            <a:srgbClr val="CDBB3D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05759F1-D3D1-A95B-CDC9-17E33DB7666D}"/>
              </a:ext>
            </a:extLst>
          </p:cNvPr>
          <p:cNvSpPr/>
          <p:nvPr/>
        </p:nvSpPr>
        <p:spPr>
          <a:xfrm>
            <a:off x="2474274" y="1398566"/>
            <a:ext cx="1764694" cy="3249664"/>
          </a:xfrm>
          <a:custGeom>
            <a:avLst/>
            <a:gdLst>
              <a:gd name="connsiteX0" fmla="*/ 1764694 w 1764694"/>
              <a:gd name="connsiteY0" fmla="*/ 0 h 3249664"/>
              <a:gd name="connsiteX1" fmla="*/ 1764694 w 1764694"/>
              <a:gd name="connsiteY1" fmla="*/ 3249664 h 3249664"/>
              <a:gd name="connsiteX2" fmla="*/ 1579884 w 1764694"/>
              <a:gd name="connsiteY2" fmla="*/ 3185146 h 3249664"/>
              <a:gd name="connsiteX3" fmla="*/ 0 w 1764694"/>
              <a:gd name="connsiteY3" fmla="*/ 1743337 h 3249664"/>
              <a:gd name="connsiteX4" fmla="*/ 925847 w 1764694"/>
              <a:gd name="connsiteY4" fmla="*/ 312232 h 3249664"/>
              <a:gd name="connsiteX5" fmla="*/ 1530543 w 1764694"/>
              <a:gd name="connsiteY5" fmla="*/ 58910 h 3249664"/>
              <a:gd name="connsiteX6" fmla="*/ 1696070 w 1764694"/>
              <a:gd name="connsiteY6" fmla="*/ 15842 h 3249664"/>
              <a:gd name="connsiteX7" fmla="*/ 1764694 w 1764694"/>
              <a:gd name="connsiteY7" fmla="*/ 0 h 324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4694" h="3249664">
                <a:moveTo>
                  <a:pt x="1764694" y="0"/>
                </a:moveTo>
                <a:lnTo>
                  <a:pt x="1764694" y="3249664"/>
                </a:lnTo>
                <a:lnTo>
                  <a:pt x="1579884" y="3185146"/>
                </a:lnTo>
                <a:cubicBezTo>
                  <a:pt x="676371" y="2842054"/>
                  <a:pt x="243569" y="2257318"/>
                  <a:pt x="0" y="1743337"/>
                </a:cubicBezTo>
                <a:cubicBezTo>
                  <a:pt x="0" y="1743337"/>
                  <a:pt x="104790" y="859128"/>
                  <a:pt x="925847" y="312232"/>
                </a:cubicBezTo>
                <a:cubicBezTo>
                  <a:pt x="1095916" y="198108"/>
                  <a:pt x="1301507" y="114679"/>
                  <a:pt x="1530543" y="58910"/>
                </a:cubicBezTo>
                <a:lnTo>
                  <a:pt x="1696070" y="15842"/>
                </a:lnTo>
                <a:lnTo>
                  <a:pt x="1764694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EC1B5AC-19AA-25D8-845C-B5E30BB2E612}"/>
              </a:ext>
            </a:extLst>
          </p:cNvPr>
          <p:cNvSpPr/>
          <p:nvPr/>
        </p:nvSpPr>
        <p:spPr>
          <a:xfrm>
            <a:off x="6629676" y="1551656"/>
            <a:ext cx="978829" cy="3414935"/>
          </a:xfrm>
          <a:custGeom>
            <a:avLst/>
            <a:gdLst>
              <a:gd name="connsiteX0" fmla="*/ 0 w 978829"/>
              <a:gd name="connsiteY0" fmla="*/ 0 h 3414935"/>
              <a:gd name="connsiteX1" fmla="*/ 290372 w 978829"/>
              <a:gd name="connsiteY1" fmla="*/ 94806 h 3414935"/>
              <a:gd name="connsiteX2" fmla="*/ 925551 w 978829"/>
              <a:gd name="connsiteY2" fmla="*/ 313670 h 3414935"/>
              <a:gd name="connsiteX3" fmla="*/ 978829 w 978829"/>
              <a:gd name="connsiteY3" fmla="*/ 333946 h 3414935"/>
              <a:gd name="connsiteX4" fmla="*/ 978829 w 978829"/>
              <a:gd name="connsiteY4" fmla="*/ 3338817 h 3414935"/>
              <a:gd name="connsiteX5" fmla="*/ 743472 w 978829"/>
              <a:gd name="connsiteY5" fmla="*/ 3369495 h 3414935"/>
              <a:gd name="connsiteX6" fmla="*/ 165446 w 978829"/>
              <a:gd name="connsiteY6" fmla="*/ 3411916 h 3414935"/>
              <a:gd name="connsiteX7" fmla="*/ 0 w 978829"/>
              <a:gd name="connsiteY7" fmla="*/ 3414935 h 3414935"/>
              <a:gd name="connsiteX8" fmla="*/ 0 w 978829"/>
              <a:gd name="connsiteY8" fmla="*/ 0 h 341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29" h="3414935">
                <a:moveTo>
                  <a:pt x="0" y="0"/>
                </a:moveTo>
                <a:lnTo>
                  <a:pt x="290372" y="94806"/>
                </a:lnTo>
                <a:cubicBezTo>
                  <a:pt x="504416" y="159482"/>
                  <a:pt x="720315" y="236608"/>
                  <a:pt x="925551" y="313670"/>
                </a:cubicBezTo>
                <a:lnTo>
                  <a:pt x="978829" y="333946"/>
                </a:lnTo>
                <a:lnTo>
                  <a:pt x="978829" y="3338817"/>
                </a:lnTo>
                <a:lnTo>
                  <a:pt x="743472" y="3369495"/>
                </a:lnTo>
                <a:cubicBezTo>
                  <a:pt x="555779" y="3390368"/>
                  <a:pt x="362722" y="3404688"/>
                  <a:pt x="165446" y="3411916"/>
                </a:cubicBezTo>
                <a:lnTo>
                  <a:pt x="0" y="341493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E097060-C33F-AF2A-DADC-7CE41B351F3F}"/>
              </a:ext>
            </a:extLst>
          </p:cNvPr>
          <p:cNvSpPr/>
          <p:nvPr/>
        </p:nvSpPr>
        <p:spPr>
          <a:xfrm>
            <a:off x="7752855" y="1940536"/>
            <a:ext cx="978830" cy="2927087"/>
          </a:xfrm>
          <a:custGeom>
            <a:avLst/>
            <a:gdLst>
              <a:gd name="connsiteX0" fmla="*/ 0 w 978830"/>
              <a:gd name="connsiteY0" fmla="*/ 0 h 2927087"/>
              <a:gd name="connsiteX1" fmla="*/ 3589 w 978830"/>
              <a:gd name="connsiteY1" fmla="*/ 1366 h 2927087"/>
              <a:gd name="connsiteX2" fmla="*/ 924483 w 978830"/>
              <a:gd name="connsiteY2" fmla="*/ 362214 h 2927087"/>
              <a:gd name="connsiteX3" fmla="*/ 978830 w 978830"/>
              <a:gd name="connsiteY3" fmla="*/ 381563 h 2927087"/>
              <a:gd name="connsiteX4" fmla="*/ 978830 w 978830"/>
              <a:gd name="connsiteY4" fmla="*/ 2680813 h 2927087"/>
              <a:gd name="connsiteX5" fmla="*/ 909537 w 978830"/>
              <a:gd name="connsiteY5" fmla="*/ 2709649 h 2927087"/>
              <a:gd name="connsiteX6" fmla="*/ 166138 w 978830"/>
              <a:gd name="connsiteY6" fmla="*/ 2898880 h 2927087"/>
              <a:gd name="connsiteX7" fmla="*/ 0 w 978830"/>
              <a:gd name="connsiteY7" fmla="*/ 2927087 h 2927087"/>
              <a:gd name="connsiteX8" fmla="*/ 0 w 978830"/>
              <a:gd name="connsiteY8" fmla="*/ 0 h 292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30" h="2927087">
                <a:moveTo>
                  <a:pt x="0" y="0"/>
                </a:moveTo>
                <a:lnTo>
                  <a:pt x="3589" y="1366"/>
                </a:lnTo>
                <a:cubicBezTo>
                  <a:pt x="330137" y="118588"/>
                  <a:pt x="500023" y="209010"/>
                  <a:pt x="924483" y="362214"/>
                </a:cubicBezTo>
                <a:lnTo>
                  <a:pt x="978830" y="381563"/>
                </a:lnTo>
                <a:lnTo>
                  <a:pt x="978830" y="2680813"/>
                </a:lnTo>
                <a:lnTo>
                  <a:pt x="909537" y="2709649"/>
                </a:lnTo>
                <a:cubicBezTo>
                  <a:pt x="678958" y="2785039"/>
                  <a:pt x="429870" y="2848724"/>
                  <a:pt x="166138" y="2898880"/>
                </a:cubicBezTo>
                <a:lnTo>
                  <a:pt x="0" y="29270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0F71B77-5DD1-E036-E6AC-5F2A2FD338DF}"/>
              </a:ext>
            </a:extLst>
          </p:cNvPr>
          <p:cNvSpPr/>
          <p:nvPr/>
        </p:nvSpPr>
        <p:spPr>
          <a:xfrm>
            <a:off x="8876035" y="2372513"/>
            <a:ext cx="2230570" cy="2188764"/>
          </a:xfrm>
          <a:custGeom>
            <a:avLst/>
            <a:gdLst>
              <a:gd name="connsiteX0" fmla="*/ 0 w 2230570"/>
              <a:gd name="connsiteY0" fmla="*/ 0 h 2188764"/>
              <a:gd name="connsiteX1" fmla="*/ 1 w 2230570"/>
              <a:gd name="connsiteY1" fmla="*/ 1 h 2188764"/>
              <a:gd name="connsiteX2" fmla="*/ 1 w 2230570"/>
              <a:gd name="connsiteY2" fmla="*/ 0 h 2188764"/>
              <a:gd name="connsiteX3" fmla="*/ 1704719 w 2230570"/>
              <a:gd name="connsiteY3" fmla="*/ 412227 h 2188764"/>
              <a:gd name="connsiteX4" fmla="*/ 1904092 w 2230570"/>
              <a:gd name="connsiteY4" fmla="*/ 393025 h 2188764"/>
              <a:gd name="connsiteX5" fmla="*/ 1869787 w 2230570"/>
              <a:gd name="connsiteY5" fmla="*/ 397201 h 2188764"/>
              <a:gd name="connsiteX6" fmla="*/ 1904097 w 2230570"/>
              <a:gd name="connsiteY6" fmla="*/ 393024 h 2188764"/>
              <a:gd name="connsiteX7" fmla="*/ 1904092 w 2230570"/>
              <a:gd name="connsiteY7" fmla="*/ 393025 h 2188764"/>
              <a:gd name="connsiteX8" fmla="*/ 1904096 w 2230570"/>
              <a:gd name="connsiteY8" fmla="*/ 393024 h 2188764"/>
              <a:gd name="connsiteX9" fmla="*/ 2055145 w 2230570"/>
              <a:gd name="connsiteY9" fmla="*/ 357133 h 2188764"/>
              <a:gd name="connsiteX10" fmla="*/ 2091464 w 2230570"/>
              <a:gd name="connsiteY10" fmla="*/ 345575 h 2188764"/>
              <a:gd name="connsiteX11" fmla="*/ 2230569 w 2230570"/>
              <a:gd name="connsiteY11" fmla="*/ 288540 h 2188764"/>
              <a:gd name="connsiteX12" fmla="*/ 2230569 w 2230570"/>
              <a:gd name="connsiteY12" fmla="*/ 288541 h 2188764"/>
              <a:gd name="connsiteX13" fmla="*/ 2230570 w 2230570"/>
              <a:gd name="connsiteY13" fmla="*/ 288540 h 2188764"/>
              <a:gd name="connsiteX14" fmla="*/ 1361795 w 2230570"/>
              <a:gd name="connsiteY14" fmla="*/ 1241915 h 2188764"/>
              <a:gd name="connsiteX15" fmla="*/ 16387 w 2230570"/>
              <a:gd name="connsiteY15" fmla="*/ 2181944 h 2188764"/>
              <a:gd name="connsiteX16" fmla="*/ 0 w 2230570"/>
              <a:gd name="connsiteY16" fmla="*/ 2188764 h 2188764"/>
              <a:gd name="connsiteX17" fmla="*/ 0 w 2230570"/>
              <a:gd name="connsiteY17" fmla="*/ 0 h 218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30570" h="2188764">
                <a:moveTo>
                  <a:pt x="0" y="0"/>
                </a:moveTo>
                <a:lnTo>
                  <a:pt x="1" y="1"/>
                </a:lnTo>
                <a:lnTo>
                  <a:pt x="1" y="0"/>
                </a:lnTo>
                <a:cubicBezTo>
                  <a:pt x="626537" y="252038"/>
                  <a:pt x="1222644" y="428655"/>
                  <a:pt x="1704719" y="412227"/>
                </a:cubicBezTo>
                <a:lnTo>
                  <a:pt x="1904092" y="393025"/>
                </a:lnTo>
                <a:lnTo>
                  <a:pt x="1869787" y="397201"/>
                </a:lnTo>
                <a:lnTo>
                  <a:pt x="1904097" y="393024"/>
                </a:lnTo>
                <a:lnTo>
                  <a:pt x="1904092" y="393025"/>
                </a:lnTo>
                <a:lnTo>
                  <a:pt x="1904096" y="393024"/>
                </a:lnTo>
                <a:lnTo>
                  <a:pt x="2055145" y="357133"/>
                </a:lnTo>
                <a:lnTo>
                  <a:pt x="2091464" y="345575"/>
                </a:lnTo>
                <a:lnTo>
                  <a:pt x="2230569" y="288540"/>
                </a:lnTo>
                <a:lnTo>
                  <a:pt x="2230569" y="288541"/>
                </a:lnTo>
                <a:lnTo>
                  <a:pt x="2230570" y="288540"/>
                </a:lnTo>
                <a:cubicBezTo>
                  <a:pt x="2230570" y="288540"/>
                  <a:pt x="1769164" y="910393"/>
                  <a:pt x="1361795" y="1241915"/>
                </a:cubicBezTo>
                <a:cubicBezTo>
                  <a:pt x="1005347" y="1531997"/>
                  <a:pt x="543937" y="1934584"/>
                  <a:pt x="16387" y="2181944"/>
                </a:cubicBezTo>
                <a:lnTo>
                  <a:pt x="0" y="21887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D78947-FC19-CEF4-37C5-41CD2CFCC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with 6 Parts – Slide Template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90F1B567-4BC1-43E2-2305-2674E1D26939}"/>
              </a:ext>
            </a:extLst>
          </p:cNvPr>
          <p:cNvSpPr/>
          <p:nvPr/>
        </p:nvSpPr>
        <p:spPr>
          <a:xfrm>
            <a:off x="8876035" y="2803128"/>
            <a:ext cx="2041101" cy="539701"/>
          </a:xfrm>
          <a:custGeom>
            <a:avLst/>
            <a:gdLst>
              <a:gd name="connsiteX0" fmla="*/ 2041101 w 2041101"/>
              <a:gd name="connsiteY0" fmla="*/ 0 h 539701"/>
              <a:gd name="connsiteX1" fmla="*/ 1 w 2041101"/>
              <a:gd name="connsiteY1" fmla="*/ 539701 h 539701"/>
              <a:gd name="connsiteX2" fmla="*/ 0 w 2041101"/>
              <a:gd name="connsiteY2" fmla="*/ 539701 h 539701"/>
              <a:gd name="connsiteX3" fmla="*/ 0 w 2041101"/>
              <a:gd name="connsiteY3" fmla="*/ 498074 h 539701"/>
              <a:gd name="connsiteX4" fmla="*/ 1 w 2041101"/>
              <a:gd name="connsiteY4" fmla="*/ 498074 h 539701"/>
              <a:gd name="connsiteX5" fmla="*/ 2041101 w 2041101"/>
              <a:gd name="connsiteY5" fmla="*/ 0 h 53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1101" h="539701">
                <a:moveTo>
                  <a:pt x="2041101" y="0"/>
                </a:moveTo>
                <a:cubicBezTo>
                  <a:pt x="2041101" y="0"/>
                  <a:pt x="1211432" y="495201"/>
                  <a:pt x="1" y="539701"/>
                </a:cubicBezTo>
                <a:lnTo>
                  <a:pt x="0" y="539701"/>
                </a:lnTo>
                <a:lnTo>
                  <a:pt x="0" y="498074"/>
                </a:lnTo>
                <a:lnTo>
                  <a:pt x="1" y="498074"/>
                </a:lnTo>
                <a:cubicBezTo>
                  <a:pt x="710512" y="490903"/>
                  <a:pt x="1442567" y="241142"/>
                  <a:pt x="2041101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03AAE752-96BD-7299-16B2-E67531D8DDE3}"/>
              </a:ext>
            </a:extLst>
          </p:cNvPr>
          <p:cNvSpPr/>
          <p:nvPr/>
        </p:nvSpPr>
        <p:spPr>
          <a:xfrm>
            <a:off x="7752855" y="3233370"/>
            <a:ext cx="978830" cy="117944"/>
          </a:xfrm>
          <a:custGeom>
            <a:avLst/>
            <a:gdLst>
              <a:gd name="connsiteX0" fmla="*/ 0 w 978830"/>
              <a:gd name="connsiteY0" fmla="*/ 0 h 117944"/>
              <a:gd name="connsiteX1" fmla="*/ 3590 w 978830"/>
              <a:gd name="connsiteY1" fmla="*/ 368 h 117944"/>
              <a:gd name="connsiteX2" fmla="*/ 793030 w 978830"/>
              <a:gd name="connsiteY2" fmla="*/ 72140 h 117944"/>
              <a:gd name="connsiteX3" fmla="*/ 978830 w 978830"/>
              <a:gd name="connsiteY3" fmla="*/ 76360 h 117944"/>
              <a:gd name="connsiteX4" fmla="*/ 978830 w 978830"/>
              <a:gd name="connsiteY4" fmla="*/ 117944 h 117944"/>
              <a:gd name="connsiteX5" fmla="*/ 907954 w 978830"/>
              <a:gd name="connsiteY5" fmla="*/ 115532 h 117944"/>
              <a:gd name="connsiteX6" fmla="*/ 3590 w 978830"/>
              <a:gd name="connsiteY6" fmla="*/ 54912 h 117944"/>
              <a:gd name="connsiteX7" fmla="*/ 0 w 978830"/>
              <a:gd name="connsiteY7" fmla="*/ 54549 h 117944"/>
              <a:gd name="connsiteX8" fmla="*/ 0 w 978830"/>
              <a:gd name="connsiteY8" fmla="*/ 0 h 11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30" h="117944">
                <a:moveTo>
                  <a:pt x="0" y="0"/>
                </a:moveTo>
                <a:lnTo>
                  <a:pt x="3590" y="368"/>
                </a:lnTo>
                <a:cubicBezTo>
                  <a:pt x="313628" y="33380"/>
                  <a:pt x="577757" y="60654"/>
                  <a:pt x="793030" y="72140"/>
                </a:cubicBezTo>
                <a:lnTo>
                  <a:pt x="978830" y="76360"/>
                </a:lnTo>
                <a:lnTo>
                  <a:pt x="978830" y="117944"/>
                </a:lnTo>
                <a:lnTo>
                  <a:pt x="907954" y="115532"/>
                </a:lnTo>
                <a:cubicBezTo>
                  <a:pt x="704673" y="106956"/>
                  <a:pt x="309623" y="80659"/>
                  <a:pt x="3590" y="54912"/>
                </a:cubicBezTo>
                <a:lnTo>
                  <a:pt x="0" y="545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86DDA123-B550-BB6C-E3DA-BCF006BD1DED}"/>
              </a:ext>
            </a:extLst>
          </p:cNvPr>
          <p:cNvSpPr/>
          <p:nvPr/>
        </p:nvSpPr>
        <p:spPr>
          <a:xfrm>
            <a:off x="6629677" y="3118264"/>
            <a:ext cx="978828" cy="155034"/>
          </a:xfrm>
          <a:custGeom>
            <a:avLst/>
            <a:gdLst>
              <a:gd name="connsiteX0" fmla="*/ 0 w 978828"/>
              <a:gd name="connsiteY0" fmla="*/ 0 h 155034"/>
              <a:gd name="connsiteX1" fmla="*/ 7177 w 978828"/>
              <a:gd name="connsiteY1" fmla="*/ 645 h 155034"/>
              <a:gd name="connsiteX2" fmla="*/ 978828 w 978828"/>
              <a:gd name="connsiteY2" fmla="*/ 100301 h 155034"/>
              <a:gd name="connsiteX3" fmla="*/ 978828 w 978828"/>
              <a:gd name="connsiteY3" fmla="*/ 155034 h 155034"/>
              <a:gd name="connsiteX4" fmla="*/ 7177 w 978828"/>
              <a:gd name="connsiteY4" fmla="*/ 56622 h 155034"/>
              <a:gd name="connsiteX5" fmla="*/ 0 w 978828"/>
              <a:gd name="connsiteY5" fmla="*/ 56118 h 155034"/>
              <a:gd name="connsiteX6" fmla="*/ 0 w 978828"/>
              <a:gd name="connsiteY6" fmla="*/ 0 h 15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828" h="155034">
                <a:moveTo>
                  <a:pt x="0" y="0"/>
                </a:moveTo>
                <a:lnTo>
                  <a:pt x="7177" y="645"/>
                </a:lnTo>
                <a:lnTo>
                  <a:pt x="978828" y="100301"/>
                </a:lnTo>
                <a:lnTo>
                  <a:pt x="978828" y="155034"/>
                </a:lnTo>
                <a:lnTo>
                  <a:pt x="7177" y="56622"/>
                </a:lnTo>
                <a:lnTo>
                  <a:pt x="0" y="561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92E3C5E-1337-42A8-ECFE-DFE4C1B8E6A2}"/>
              </a:ext>
            </a:extLst>
          </p:cNvPr>
          <p:cNvSpPr/>
          <p:nvPr/>
        </p:nvSpPr>
        <p:spPr>
          <a:xfrm>
            <a:off x="5506498" y="3032419"/>
            <a:ext cx="978829" cy="131823"/>
          </a:xfrm>
          <a:custGeom>
            <a:avLst/>
            <a:gdLst>
              <a:gd name="connsiteX0" fmla="*/ 0 w 978829"/>
              <a:gd name="connsiteY0" fmla="*/ 0 h 131823"/>
              <a:gd name="connsiteX1" fmla="*/ 10766 w 978829"/>
              <a:gd name="connsiteY1" fmla="*/ 368 h 131823"/>
              <a:gd name="connsiteX2" fmla="*/ 864069 w 978829"/>
              <a:gd name="connsiteY2" fmla="*/ 62554 h 131823"/>
              <a:gd name="connsiteX3" fmla="*/ 978829 w 978829"/>
              <a:gd name="connsiteY3" fmla="*/ 72870 h 131823"/>
              <a:gd name="connsiteX4" fmla="*/ 978829 w 978829"/>
              <a:gd name="connsiteY4" fmla="*/ 131823 h 131823"/>
              <a:gd name="connsiteX5" fmla="*/ 507758 w 978829"/>
              <a:gd name="connsiteY5" fmla="*/ 98727 h 131823"/>
              <a:gd name="connsiteX6" fmla="*/ 10766 w 978829"/>
              <a:gd name="connsiteY6" fmla="*/ 77880 h 131823"/>
              <a:gd name="connsiteX7" fmla="*/ 0 w 978829"/>
              <a:gd name="connsiteY7" fmla="*/ 77790 h 131823"/>
              <a:gd name="connsiteX8" fmla="*/ 0 w 978829"/>
              <a:gd name="connsiteY8" fmla="*/ 0 h 13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29" h="131823">
                <a:moveTo>
                  <a:pt x="0" y="0"/>
                </a:moveTo>
                <a:lnTo>
                  <a:pt x="10766" y="368"/>
                </a:lnTo>
                <a:cubicBezTo>
                  <a:pt x="310501" y="16597"/>
                  <a:pt x="593668" y="38895"/>
                  <a:pt x="864069" y="62554"/>
                </a:cubicBezTo>
                <a:lnTo>
                  <a:pt x="978829" y="72870"/>
                </a:lnTo>
                <a:lnTo>
                  <a:pt x="978829" y="131823"/>
                </a:lnTo>
                <a:lnTo>
                  <a:pt x="507758" y="98727"/>
                </a:lnTo>
                <a:lnTo>
                  <a:pt x="10766" y="77880"/>
                </a:lnTo>
                <a:lnTo>
                  <a:pt x="0" y="77790"/>
                </a:lnTo>
                <a:lnTo>
                  <a:pt x="0" y="0"/>
                </a:lnTo>
                <a:close/>
              </a:path>
            </a:pathLst>
          </a:custGeom>
          <a:solidFill>
            <a:srgbClr val="ECE389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85B6210-7EF1-E0A8-435F-A7A1C68CC71B}"/>
              </a:ext>
            </a:extLst>
          </p:cNvPr>
          <p:cNvSpPr/>
          <p:nvPr/>
        </p:nvSpPr>
        <p:spPr>
          <a:xfrm>
            <a:off x="4383318" y="2994018"/>
            <a:ext cx="978829" cy="114985"/>
          </a:xfrm>
          <a:custGeom>
            <a:avLst/>
            <a:gdLst>
              <a:gd name="connsiteX0" fmla="*/ 0 w 978829"/>
              <a:gd name="connsiteY0" fmla="*/ 0 h 114985"/>
              <a:gd name="connsiteX1" fmla="*/ 978829 w 978829"/>
              <a:gd name="connsiteY1" fmla="*/ 33466 h 114985"/>
              <a:gd name="connsiteX2" fmla="*/ 978829 w 978829"/>
              <a:gd name="connsiteY2" fmla="*/ 114985 h 114985"/>
              <a:gd name="connsiteX3" fmla="*/ 0 w 978829"/>
              <a:gd name="connsiteY3" fmla="*/ 106805 h 114985"/>
              <a:gd name="connsiteX4" fmla="*/ 0 w 978829"/>
              <a:gd name="connsiteY4" fmla="*/ 0 h 114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8829" h="114985">
                <a:moveTo>
                  <a:pt x="0" y="0"/>
                </a:moveTo>
                <a:lnTo>
                  <a:pt x="978829" y="33466"/>
                </a:lnTo>
                <a:lnTo>
                  <a:pt x="978829" y="114985"/>
                </a:lnTo>
                <a:lnTo>
                  <a:pt x="0" y="1068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46C1379-373E-025B-4928-D33D446FE059}"/>
              </a:ext>
            </a:extLst>
          </p:cNvPr>
          <p:cNvSpPr/>
          <p:nvPr/>
        </p:nvSpPr>
        <p:spPr>
          <a:xfrm>
            <a:off x="1498248" y="2975372"/>
            <a:ext cx="2740720" cy="541934"/>
          </a:xfrm>
          <a:custGeom>
            <a:avLst/>
            <a:gdLst>
              <a:gd name="connsiteX0" fmla="*/ 2160004 w 2740720"/>
              <a:gd name="connsiteY0" fmla="*/ 11 h 541934"/>
              <a:gd name="connsiteX1" fmla="*/ 2489477 w 2740720"/>
              <a:gd name="connsiteY1" fmla="*/ 5107 h 541934"/>
              <a:gd name="connsiteX2" fmla="*/ 2740720 w 2740720"/>
              <a:gd name="connsiteY2" fmla="*/ 13710 h 541934"/>
              <a:gd name="connsiteX3" fmla="*/ 2740720 w 2740720"/>
              <a:gd name="connsiteY3" fmla="*/ 124244 h 541934"/>
              <a:gd name="connsiteX4" fmla="*/ 79534 w 2740720"/>
              <a:gd name="connsiteY4" fmla="*/ 541934 h 541934"/>
              <a:gd name="connsiteX5" fmla="*/ 6378 w 2740720"/>
              <a:gd name="connsiteY5" fmla="*/ 330918 h 541934"/>
              <a:gd name="connsiteX6" fmla="*/ 2160004 w 2740720"/>
              <a:gd name="connsiteY6" fmla="*/ 11 h 54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0720" h="541934">
                <a:moveTo>
                  <a:pt x="2160004" y="11"/>
                </a:moveTo>
                <a:lnTo>
                  <a:pt x="2489477" y="5107"/>
                </a:lnTo>
                <a:lnTo>
                  <a:pt x="2740720" y="13710"/>
                </a:lnTo>
                <a:lnTo>
                  <a:pt x="2740720" y="124244"/>
                </a:lnTo>
                <a:cubicBezTo>
                  <a:pt x="1631199" y="127112"/>
                  <a:pt x="597653" y="236198"/>
                  <a:pt x="79534" y="541934"/>
                </a:cubicBezTo>
                <a:cubicBezTo>
                  <a:pt x="79534" y="541934"/>
                  <a:pt x="-26678" y="521832"/>
                  <a:pt x="6378" y="330918"/>
                </a:cubicBezTo>
                <a:cubicBezTo>
                  <a:pt x="6378" y="330918"/>
                  <a:pt x="580329" y="-2130"/>
                  <a:pt x="2160004" y="1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AD2EE803-213C-0A8E-59C5-2C4FD2FCB7C5}"/>
              </a:ext>
            </a:extLst>
          </p:cNvPr>
          <p:cNvSpPr txBox="1"/>
          <p:nvPr/>
        </p:nvSpPr>
        <p:spPr>
          <a:xfrm>
            <a:off x="3055898" y="208012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</a:p>
        </p:txBody>
      </p:sp>
      <p:sp>
        <p:nvSpPr>
          <p:cNvPr id="23" name="TextBox 16">
            <a:extLst>
              <a:ext uri="{FF2B5EF4-FFF2-40B4-BE49-F238E27FC236}">
                <a16:creationId xmlns:a16="http://schemas.microsoft.com/office/drawing/2014/main" id="{8B409F61-9279-99C3-066C-480D744BA987}"/>
              </a:ext>
            </a:extLst>
          </p:cNvPr>
          <p:cNvSpPr txBox="1"/>
          <p:nvPr/>
        </p:nvSpPr>
        <p:spPr>
          <a:xfrm>
            <a:off x="4572009" y="1843457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4" name="TextBox 17">
            <a:extLst>
              <a:ext uri="{FF2B5EF4-FFF2-40B4-BE49-F238E27FC236}">
                <a16:creationId xmlns:a16="http://schemas.microsoft.com/office/drawing/2014/main" id="{98278E63-87DE-81B3-3A69-C687C9180963}"/>
              </a:ext>
            </a:extLst>
          </p:cNvPr>
          <p:cNvSpPr txBox="1"/>
          <p:nvPr/>
        </p:nvSpPr>
        <p:spPr>
          <a:xfrm>
            <a:off x="5695188" y="195103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5" name="TextBox 18">
            <a:extLst>
              <a:ext uri="{FF2B5EF4-FFF2-40B4-BE49-F238E27FC236}">
                <a16:creationId xmlns:a16="http://schemas.microsoft.com/office/drawing/2014/main" id="{406E21EE-F956-2814-0DF9-68167E75394D}"/>
              </a:ext>
            </a:extLst>
          </p:cNvPr>
          <p:cNvSpPr txBox="1"/>
          <p:nvPr/>
        </p:nvSpPr>
        <p:spPr>
          <a:xfrm>
            <a:off x="6818367" y="2166187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04</a:t>
            </a:r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FF74E502-FE52-FFD2-D121-86AB2D879772}"/>
              </a:ext>
            </a:extLst>
          </p:cNvPr>
          <p:cNvSpPr txBox="1"/>
          <p:nvPr/>
        </p:nvSpPr>
        <p:spPr>
          <a:xfrm>
            <a:off x="7941547" y="243512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05</a:t>
            </a:r>
          </a:p>
        </p:txBody>
      </p:sp>
      <p:sp>
        <p:nvSpPr>
          <p:cNvPr id="28" name="TextBox 20">
            <a:extLst>
              <a:ext uri="{FF2B5EF4-FFF2-40B4-BE49-F238E27FC236}">
                <a16:creationId xmlns:a16="http://schemas.microsoft.com/office/drawing/2014/main" id="{4069785D-BF49-11E8-7D7F-7773CC6D3B01}"/>
              </a:ext>
            </a:extLst>
          </p:cNvPr>
          <p:cNvSpPr txBox="1"/>
          <p:nvPr/>
        </p:nvSpPr>
        <p:spPr>
          <a:xfrm>
            <a:off x="8979119" y="260725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</a:rPr>
              <a:t>06</a:t>
            </a:r>
          </a:p>
        </p:txBody>
      </p:sp>
      <p:pic>
        <p:nvPicPr>
          <p:cNvPr id="29" name="Graphic 33" descr="Bar graph with downward trend with solid fill">
            <a:extLst>
              <a:ext uri="{FF2B5EF4-FFF2-40B4-BE49-F238E27FC236}">
                <a16:creationId xmlns:a16="http://schemas.microsoft.com/office/drawing/2014/main" id="{A90C5DDF-CFDB-F97E-5C29-3B60538C9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43986" y="3480341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34" descr="Briefcase with solid fill">
            <a:extLst>
              <a:ext uri="{FF2B5EF4-FFF2-40B4-BE49-F238E27FC236}">
                <a16:creationId xmlns:a16="http://schemas.microsoft.com/office/drawing/2014/main" id="{6D7054F8-8B4F-1D2F-16BD-8D25ADFF1F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17964" y="3337249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5" descr="Customer review with solid fill">
            <a:extLst>
              <a:ext uri="{FF2B5EF4-FFF2-40B4-BE49-F238E27FC236}">
                <a16:creationId xmlns:a16="http://schemas.microsoft.com/office/drawing/2014/main" id="{D8EFC815-BF3E-A713-4CE8-C36F343E55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36799" y="3709544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Graphic 36" descr="Handshake with solid fill">
            <a:extLst>
              <a:ext uri="{FF2B5EF4-FFF2-40B4-BE49-F238E27FC236}">
                <a16:creationId xmlns:a16="http://schemas.microsoft.com/office/drawing/2014/main" id="{4E8FB8AB-4349-89EF-6124-28F6903D5B5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60055" y="3928653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3" name="Graphic 37" descr="Postit Notes with solid fill">
            <a:extLst>
              <a:ext uri="{FF2B5EF4-FFF2-40B4-BE49-F238E27FC236}">
                <a16:creationId xmlns:a16="http://schemas.microsoft.com/office/drawing/2014/main" id="{CA14E103-C964-68AC-3FE6-92051E0067C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883234" y="3752148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Graphic 38" descr="Target Audience with solid fill">
            <a:extLst>
              <a:ext uri="{FF2B5EF4-FFF2-40B4-BE49-F238E27FC236}">
                <a16:creationId xmlns:a16="http://schemas.microsoft.com/office/drawing/2014/main" id="{150F9BF6-0AC2-1E0D-A914-329DA9B98BA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006414" y="3637756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0850F551-7C43-6C2C-B3F9-D547C399EA24}"/>
              </a:ext>
            </a:extLst>
          </p:cNvPr>
          <p:cNvSpPr txBox="1"/>
          <p:nvPr/>
        </p:nvSpPr>
        <p:spPr>
          <a:xfrm>
            <a:off x="1757768" y="4447781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28505D2-758B-BCBF-9BB9-11A639F462BC}"/>
              </a:ext>
            </a:extLst>
          </p:cNvPr>
          <p:cNvSpPr txBox="1"/>
          <p:nvPr/>
        </p:nvSpPr>
        <p:spPr>
          <a:xfrm>
            <a:off x="1648560" y="4116582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7A8D4C0-EFB7-30C9-2AEE-22C3FD8AB7D4}"/>
              </a:ext>
            </a:extLst>
          </p:cNvPr>
          <p:cNvSpPr txBox="1"/>
          <p:nvPr/>
        </p:nvSpPr>
        <p:spPr>
          <a:xfrm>
            <a:off x="3734252" y="5243009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C5A3A4E-CD45-E261-C7B8-E1F7D29568FE}"/>
              </a:ext>
            </a:extLst>
          </p:cNvPr>
          <p:cNvSpPr txBox="1"/>
          <p:nvPr/>
        </p:nvSpPr>
        <p:spPr>
          <a:xfrm>
            <a:off x="3625044" y="4911810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4A72B46-6672-B207-65DC-8DF40B23893F}"/>
              </a:ext>
            </a:extLst>
          </p:cNvPr>
          <p:cNvSpPr txBox="1"/>
          <p:nvPr/>
        </p:nvSpPr>
        <p:spPr>
          <a:xfrm>
            <a:off x="5267364" y="5477415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6DE3418-118E-BE57-6392-250DB4736CDD}"/>
              </a:ext>
            </a:extLst>
          </p:cNvPr>
          <p:cNvSpPr txBox="1"/>
          <p:nvPr/>
        </p:nvSpPr>
        <p:spPr>
          <a:xfrm>
            <a:off x="5158156" y="514621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48118D3-D72A-86CA-E501-FE1322389301}"/>
              </a:ext>
            </a:extLst>
          </p:cNvPr>
          <p:cNvSpPr txBox="1"/>
          <p:nvPr/>
        </p:nvSpPr>
        <p:spPr>
          <a:xfrm>
            <a:off x="6831076" y="5430141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81EAA63-1796-D97F-30B4-22FA8C01238B}"/>
              </a:ext>
            </a:extLst>
          </p:cNvPr>
          <p:cNvSpPr txBox="1"/>
          <p:nvPr/>
        </p:nvSpPr>
        <p:spPr>
          <a:xfrm>
            <a:off x="6721868" y="5098942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AA074EF-C171-085B-57F2-E2E554C488FE}"/>
              </a:ext>
            </a:extLst>
          </p:cNvPr>
          <p:cNvSpPr txBox="1"/>
          <p:nvPr/>
        </p:nvSpPr>
        <p:spPr>
          <a:xfrm>
            <a:off x="8542994" y="5220828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D17F14-9A2F-5C03-7A81-9D5036D8A636}"/>
              </a:ext>
            </a:extLst>
          </p:cNvPr>
          <p:cNvSpPr txBox="1"/>
          <p:nvPr/>
        </p:nvSpPr>
        <p:spPr>
          <a:xfrm>
            <a:off x="8433786" y="488962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4BA30BA-A76D-B758-AA8F-BF4554C5A377}"/>
              </a:ext>
            </a:extLst>
          </p:cNvPr>
          <p:cNvSpPr txBox="1"/>
          <p:nvPr/>
        </p:nvSpPr>
        <p:spPr>
          <a:xfrm>
            <a:off x="10106881" y="4450605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CBA49ED-1E4E-42F7-BAE2-646571DA523E}"/>
              </a:ext>
            </a:extLst>
          </p:cNvPr>
          <p:cNvSpPr txBox="1"/>
          <p:nvPr/>
        </p:nvSpPr>
        <p:spPr>
          <a:xfrm>
            <a:off x="9997673" y="411940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53963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634CE9E-CFA4-D25F-762B-55BAEE011CF2}"/>
              </a:ext>
            </a:extLst>
          </p:cNvPr>
          <p:cNvSpPr/>
          <p:nvPr/>
        </p:nvSpPr>
        <p:spPr>
          <a:xfrm>
            <a:off x="10745822" y="2765538"/>
            <a:ext cx="34310" cy="4177"/>
          </a:xfrm>
          <a:custGeom>
            <a:avLst/>
            <a:gdLst>
              <a:gd name="connsiteX0" fmla="*/ 34310 w 34310"/>
              <a:gd name="connsiteY0" fmla="*/ 0 h 4177"/>
              <a:gd name="connsiteX1" fmla="*/ 0 w 34310"/>
              <a:gd name="connsiteY1" fmla="*/ 4177 h 4177"/>
              <a:gd name="connsiteX2" fmla="*/ 34305 w 34310"/>
              <a:gd name="connsiteY2" fmla="*/ 1 h 4177"/>
              <a:gd name="connsiteX3" fmla="*/ 34310 w 34310"/>
              <a:gd name="connsiteY3" fmla="*/ 0 h 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0" h="4177">
                <a:moveTo>
                  <a:pt x="34310" y="0"/>
                </a:moveTo>
                <a:lnTo>
                  <a:pt x="0" y="4177"/>
                </a:lnTo>
                <a:lnTo>
                  <a:pt x="34305" y="1"/>
                </a:lnTo>
                <a:lnTo>
                  <a:pt x="3431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66D5D9D-9CC0-87F8-9B84-BEFBFD0508EF}"/>
              </a:ext>
            </a:extLst>
          </p:cNvPr>
          <p:cNvSpPr/>
          <p:nvPr/>
        </p:nvSpPr>
        <p:spPr>
          <a:xfrm>
            <a:off x="4383318" y="1291825"/>
            <a:ext cx="978829" cy="3596114"/>
          </a:xfrm>
          <a:custGeom>
            <a:avLst/>
            <a:gdLst>
              <a:gd name="connsiteX0" fmla="*/ 693144 w 978829"/>
              <a:gd name="connsiteY0" fmla="*/ 641 h 3596114"/>
              <a:gd name="connsiteX1" fmla="*/ 972127 w 978829"/>
              <a:gd name="connsiteY1" fmla="*/ 4957 h 3596114"/>
              <a:gd name="connsiteX2" fmla="*/ 978829 w 978829"/>
              <a:gd name="connsiteY2" fmla="*/ 5499 h 3596114"/>
              <a:gd name="connsiteX3" fmla="*/ 978829 w 978829"/>
              <a:gd name="connsiteY3" fmla="*/ 3596114 h 3596114"/>
              <a:gd name="connsiteX4" fmla="*/ 817671 w 978829"/>
              <a:gd name="connsiteY4" fmla="*/ 3573914 h 3596114"/>
              <a:gd name="connsiteX5" fmla="*/ 12099 w 978829"/>
              <a:gd name="connsiteY5" fmla="*/ 3402161 h 3596114"/>
              <a:gd name="connsiteX6" fmla="*/ 0 w 978829"/>
              <a:gd name="connsiteY6" fmla="*/ 3398633 h 3596114"/>
              <a:gd name="connsiteX7" fmla="*/ 0 w 978829"/>
              <a:gd name="connsiteY7" fmla="*/ 73418 h 3596114"/>
              <a:gd name="connsiteX8" fmla="*/ 1220 w 978829"/>
              <a:gd name="connsiteY8" fmla="*/ 73136 h 3596114"/>
              <a:gd name="connsiteX9" fmla="*/ 693144 w 978829"/>
              <a:gd name="connsiteY9" fmla="*/ 641 h 3596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8829" h="3596114">
                <a:moveTo>
                  <a:pt x="693144" y="641"/>
                </a:moveTo>
                <a:cubicBezTo>
                  <a:pt x="784942" y="-965"/>
                  <a:pt x="878019" y="433"/>
                  <a:pt x="972127" y="4957"/>
                </a:cubicBezTo>
                <a:lnTo>
                  <a:pt x="978829" y="5499"/>
                </a:lnTo>
                <a:lnTo>
                  <a:pt x="978829" y="3596114"/>
                </a:lnTo>
                <a:lnTo>
                  <a:pt x="817671" y="3573914"/>
                </a:lnTo>
                <a:cubicBezTo>
                  <a:pt x="558487" y="3545814"/>
                  <a:pt x="351668" y="3499560"/>
                  <a:pt x="12099" y="3402161"/>
                </a:cubicBezTo>
                <a:lnTo>
                  <a:pt x="0" y="3398633"/>
                </a:lnTo>
                <a:lnTo>
                  <a:pt x="0" y="73418"/>
                </a:lnTo>
                <a:lnTo>
                  <a:pt x="1220" y="73136"/>
                </a:lnTo>
                <a:cubicBezTo>
                  <a:pt x="220029" y="29762"/>
                  <a:pt x="452176" y="4855"/>
                  <a:pt x="693144" y="64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367C2C2-66DE-7DE5-4A45-ACD4A6B27753}"/>
              </a:ext>
            </a:extLst>
          </p:cNvPr>
          <p:cNvSpPr/>
          <p:nvPr/>
        </p:nvSpPr>
        <p:spPr>
          <a:xfrm>
            <a:off x="5506497" y="1309003"/>
            <a:ext cx="978829" cy="3659852"/>
          </a:xfrm>
          <a:custGeom>
            <a:avLst/>
            <a:gdLst>
              <a:gd name="connsiteX0" fmla="*/ 0 w 978829"/>
              <a:gd name="connsiteY0" fmla="*/ 0 h 3659852"/>
              <a:gd name="connsiteX1" fmla="*/ 134112 w 978829"/>
              <a:gd name="connsiteY1" fmla="*/ 10850 h 3659852"/>
              <a:gd name="connsiteX2" fmla="*/ 854777 w 978829"/>
              <a:gd name="connsiteY2" fmla="*/ 155323 h 3659852"/>
              <a:gd name="connsiteX3" fmla="*/ 978829 w 978829"/>
              <a:gd name="connsiteY3" fmla="*/ 195656 h 3659852"/>
              <a:gd name="connsiteX4" fmla="*/ 978829 w 978829"/>
              <a:gd name="connsiteY4" fmla="*/ 3659852 h 3659852"/>
              <a:gd name="connsiteX5" fmla="*/ 733095 w 978829"/>
              <a:gd name="connsiteY5" fmla="*/ 3656008 h 3659852"/>
              <a:gd name="connsiteX6" fmla="*/ 234120 w 978829"/>
              <a:gd name="connsiteY6" fmla="*/ 3624657 h 3659852"/>
              <a:gd name="connsiteX7" fmla="*/ 0 w 978829"/>
              <a:gd name="connsiteY7" fmla="*/ 3598630 h 3659852"/>
              <a:gd name="connsiteX8" fmla="*/ 0 w 978829"/>
              <a:gd name="connsiteY8" fmla="*/ 0 h 365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29" h="3659852">
                <a:moveTo>
                  <a:pt x="0" y="0"/>
                </a:moveTo>
                <a:lnTo>
                  <a:pt x="134112" y="10850"/>
                </a:lnTo>
                <a:cubicBezTo>
                  <a:pt x="385899" y="39458"/>
                  <a:pt x="627422" y="88676"/>
                  <a:pt x="854777" y="155323"/>
                </a:cubicBezTo>
                <a:lnTo>
                  <a:pt x="978829" y="195656"/>
                </a:lnTo>
                <a:lnTo>
                  <a:pt x="978829" y="3659852"/>
                </a:lnTo>
                <a:lnTo>
                  <a:pt x="733095" y="3656008"/>
                </a:lnTo>
                <a:cubicBezTo>
                  <a:pt x="563491" y="3650684"/>
                  <a:pt x="396925" y="3640120"/>
                  <a:pt x="234120" y="3624657"/>
                </a:cubicBezTo>
                <a:lnTo>
                  <a:pt x="0" y="3598630"/>
                </a:lnTo>
                <a:lnTo>
                  <a:pt x="0" y="0"/>
                </a:lnTo>
                <a:close/>
              </a:path>
            </a:pathLst>
          </a:custGeom>
          <a:solidFill>
            <a:srgbClr val="CDBB3D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05759F1-D3D1-A95B-CDC9-17E33DB7666D}"/>
              </a:ext>
            </a:extLst>
          </p:cNvPr>
          <p:cNvSpPr/>
          <p:nvPr/>
        </p:nvSpPr>
        <p:spPr>
          <a:xfrm>
            <a:off x="2474274" y="1398566"/>
            <a:ext cx="1764694" cy="3249664"/>
          </a:xfrm>
          <a:custGeom>
            <a:avLst/>
            <a:gdLst>
              <a:gd name="connsiteX0" fmla="*/ 1764694 w 1764694"/>
              <a:gd name="connsiteY0" fmla="*/ 0 h 3249664"/>
              <a:gd name="connsiteX1" fmla="*/ 1764694 w 1764694"/>
              <a:gd name="connsiteY1" fmla="*/ 3249664 h 3249664"/>
              <a:gd name="connsiteX2" fmla="*/ 1579884 w 1764694"/>
              <a:gd name="connsiteY2" fmla="*/ 3185146 h 3249664"/>
              <a:gd name="connsiteX3" fmla="*/ 0 w 1764694"/>
              <a:gd name="connsiteY3" fmla="*/ 1743337 h 3249664"/>
              <a:gd name="connsiteX4" fmla="*/ 925847 w 1764694"/>
              <a:gd name="connsiteY4" fmla="*/ 312232 h 3249664"/>
              <a:gd name="connsiteX5" fmla="*/ 1530543 w 1764694"/>
              <a:gd name="connsiteY5" fmla="*/ 58910 h 3249664"/>
              <a:gd name="connsiteX6" fmla="*/ 1696070 w 1764694"/>
              <a:gd name="connsiteY6" fmla="*/ 15842 h 3249664"/>
              <a:gd name="connsiteX7" fmla="*/ 1764694 w 1764694"/>
              <a:gd name="connsiteY7" fmla="*/ 0 h 324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4694" h="3249664">
                <a:moveTo>
                  <a:pt x="1764694" y="0"/>
                </a:moveTo>
                <a:lnTo>
                  <a:pt x="1764694" y="3249664"/>
                </a:lnTo>
                <a:lnTo>
                  <a:pt x="1579884" y="3185146"/>
                </a:lnTo>
                <a:cubicBezTo>
                  <a:pt x="676371" y="2842054"/>
                  <a:pt x="243569" y="2257318"/>
                  <a:pt x="0" y="1743337"/>
                </a:cubicBezTo>
                <a:cubicBezTo>
                  <a:pt x="0" y="1743337"/>
                  <a:pt x="104790" y="859128"/>
                  <a:pt x="925847" y="312232"/>
                </a:cubicBezTo>
                <a:cubicBezTo>
                  <a:pt x="1095916" y="198108"/>
                  <a:pt x="1301507" y="114679"/>
                  <a:pt x="1530543" y="58910"/>
                </a:cubicBezTo>
                <a:lnTo>
                  <a:pt x="1696070" y="15842"/>
                </a:lnTo>
                <a:lnTo>
                  <a:pt x="1764694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EC1B5AC-19AA-25D8-845C-B5E30BB2E612}"/>
              </a:ext>
            </a:extLst>
          </p:cNvPr>
          <p:cNvSpPr/>
          <p:nvPr/>
        </p:nvSpPr>
        <p:spPr>
          <a:xfrm>
            <a:off x="6629676" y="1551656"/>
            <a:ext cx="978829" cy="3414935"/>
          </a:xfrm>
          <a:custGeom>
            <a:avLst/>
            <a:gdLst>
              <a:gd name="connsiteX0" fmla="*/ 0 w 978829"/>
              <a:gd name="connsiteY0" fmla="*/ 0 h 3414935"/>
              <a:gd name="connsiteX1" fmla="*/ 290372 w 978829"/>
              <a:gd name="connsiteY1" fmla="*/ 94806 h 3414935"/>
              <a:gd name="connsiteX2" fmla="*/ 925551 w 978829"/>
              <a:gd name="connsiteY2" fmla="*/ 313670 h 3414935"/>
              <a:gd name="connsiteX3" fmla="*/ 978829 w 978829"/>
              <a:gd name="connsiteY3" fmla="*/ 333946 h 3414935"/>
              <a:gd name="connsiteX4" fmla="*/ 978829 w 978829"/>
              <a:gd name="connsiteY4" fmla="*/ 3338817 h 3414935"/>
              <a:gd name="connsiteX5" fmla="*/ 743472 w 978829"/>
              <a:gd name="connsiteY5" fmla="*/ 3369495 h 3414935"/>
              <a:gd name="connsiteX6" fmla="*/ 165446 w 978829"/>
              <a:gd name="connsiteY6" fmla="*/ 3411916 h 3414935"/>
              <a:gd name="connsiteX7" fmla="*/ 0 w 978829"/>
              <a:gd name="connsiteY7" fmla="*/ 3414935 h 3414935"/>
              <a:gd name="connsiteX8" fmla="*/ 0 w 978829"/>
              <a:gd name="connsiteY8" fmla="*/ 0 h 341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29" h="3414935">
                <a:moveTo>
                  <a:pt x="0" y="0"/>
                </a:moveTo>
                <a:lnTo>
                  <a:pt x="290372" y="94806"/>
                </a:lnTo>
                <a:cubicBezTo>
                  <a:pt x="504416" y="159482"/>
                  <a:pt x="720315" y="236608"/>
                  <a:pt x="925551" y="313670"/>
                </a:cubicBezTo>
                <a:lnTo>
                  <a:pt x="978829" y="333946"/>
                </a:lnTo>
                <a:lnTo>
                  <a:pt x="978829" y="3338817"/>
                </a:lnTo>
                <a:lnTo>
                  <a:pt x="743472" y="3369495"/>
                </a:lnTo>
                <a:cubicBezTo>
                  <a:pt x="555779" y="3390368"/>
                  <a:pt x="362722" y="3404688"/>
                  <a:pt x="165446" y="3411916"/>
                </a:cubicBezTo>
                <a:lnTo>
                  <a:pt x="0" y="341493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E097060-C33F-AF2A-DADC-7CE41B351F3F}"/>
              </a:ext>
            </a:extLst>
          </p:cNvPr>
          <p:cNvSpPr/>
          <p:nvPr/>
        </p:nvSpPr>
        <p:spPr>
          <a:xfrm>
            <a:off x="7752855" y="1940536"/>
            <a:ext cx="978830" cy="2927087"/>
          </a:xfrm>
          <a:custGeom>
            <a:avLst/>
            <a:gdLst>
              <a:gd name="connsiteX0" fmla="*/ 0 w 978830"/>
              <a:gd name="connsiteY0" fmla="*/ 0 h 2927087"/>
              <a:gd name="connsiteX1" fmla="*/ 3589 w 978830"/>
              <a:gd name="connsiteY1" fmla="*/ 1366 h 2927087"/>
              <a:gd name="connsiteX2" fmla="*/ 924483 w 978830"/>
              <a:gd name="connsiteY2" fmla="*/ 362214 h 2927087"/>
              <a:gd name="connsiteX3" fmla="*/ 978830 w 978830"/>
              <a:gd name="connsiteY3" fmla="*/ 381563 h 2927087"/>
              <a:gd name="connsiteX4" fmla="*/ 978830 w 978830"/>
              <a:gd name="connsiteY4" fmla="*/ 2680813 h 2927087"/>
              <a:gd name="connsiteX5" fmla="*/ 909537 w 978830"/>
              <a:gd name="connsiteY5" fmla="*/ 2709649 h 2927087"/>
              <a:gd name="connsiteX6" fmla="*/ 166138 w 978830"/>
              <a:gd name="connsiteY6" fmla="*/ 2898880 h 2927087"/>
              <a:gd name="connsiteX7" fmla="*/ 0 w 978830"/>
              <a:gd name="connsiteY7" fmla="*/ 2927087 h 2927087"/>
              <a:gd name="connsiteX8" fmla="*/ 0 w 978830"/>
              <a:gd name="connsiteY8" fmla="*/ 0 h 292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30" h="2927087">
                <a:moveTo>
                  <a:pt x="0" y="0"/>
                </a:moveTo>
                <a:lnTo>
                  <a:pt x="3589" y="1366"/>
                </a:lnTo>
                <a:cubicBezTo>
                  <a:pt x="330137" y="118588"/>
                  <a:pt x="500023" y="209010"/>
                  <a:pt x="924483" y="362214"/>
                </a:cubicBezTo>
                <a:lnTo>
                  <a:pt x="978830" y="381563"/>
                </a:lnTo>
                <a:lnTo>
                  <a:pt x="978830" y="2680813"/>
                </a:lnTo>
                <a:lnTo>
                  <a:pt x="909537" y="2709649"/>
                </a:lnTo>
                <a:cubicBezTo>
                  <a:pt x="678958" y="2785039"/>
                  <a:pt x="429870" y="2848724"/>
                  <a:pt x="166138" y="2898880"/>
                </a:cubicBezTo>
                <a:lnTo>
                  <a:pt x="0" y="29270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0F71B77-5DD1-E036-E6AC-5F2A2FD338DF}"/>
              </a:ext>
            </a:extLst>
          </p:cNvPr>
          <p:cNvSpPr/>
          <p:nvPr/>
        </p:nvSpPr>
        <p:spPr>
          <a:xfrm>
            <a:off x="8876035" y="2372513"/>
            <a:ext cx="2230570" cy="2188764"/>
          </a:xfrm>
          <a:custGeom>
            <a:avLst/>
            <a:gdLst>
              <a:gd name="connsiteX0" fmla="*/ 0 w 2230570"/>
              <a:gd name="connsiteY0" fmla="*/ 0 h 2188764"/>
              <a:gd name="connsiteX1" fmla="*/ 1 w 2230570"/>
              <a:gd name="connsiteY1" fmla="*/ 1 h 2188764"/>
              <a:gd name="connsiteX2" fmla="*/ 1 w 2230570"/>
              <a:gd name="connsiteY2" fmla="*/ 0 h 2188764"/>
              <a:gd name="connsiteX3" fmla="*/ 1704719 w 2230570"/>
              <a:gd name="connsiteY3" fmla="*/ 412227 h 2188764"/>
              <a:gd name="connsiteX4" fmla="*/ 1904092 w 2230570"/>
              <a:gd name="connsiteY4" fmla="*/ 393025 h 2188764"/>
              <a:gd name="connsiteX5" fmla="*/ 1869787 w 2230570"/>
              <a:gd name="connsiteY5" fmla="*/ 397201 h 2188764"/>
              <a:gd name="connsiteX6" fmla="*/ 1904097 w 2230570"/>
              <a:gd name="connsiteY6" fmla="*/ 393024 h 2188764"/>
              <a:gd name="connsiteX7" fmla="*/ 1904092 w 2230570"/>
              <a:gd name="connsiteY7" fmla="*/ 393025 h 2188764"/>
              <a:gd name="connsiteX8" fmla="*/ 1904096 w 2230570"/>
              <a:gd name="connsiteY8" fmla="*/ 393024 h 2188764"/>
              <a:gd name="connsiteX9" fmla="*/ 2055145 w 2230570"/>
              <a:gd name="connsiteY9" fmla="*/ 357133 h 2188764"/>
              <a:gd name="connsiteX10" fmla="*/ 2091464 w 2230570"/>
              <a:gd name="connsiteY10" fmla="*/ 345575 h 2188764"/>
              <a:gd name="connsiteX11" fmla="*/ 2230569 w 2230570"/>
              <a:gd name="connsiteY11" fmla="*/ 288540 h 2188764"/>
              <a:gd name="connsiteX12" fmla="*/ 2230569 w 2230570"/>
              <a:gd name="connsiteY12" fmla="*/ 288541 h 2188764"/>
              <a:gd name="connsiteX13" fmla="*/ 2230570 w 2230570"/>
              <a:gd name="connsiteY13" fmla="*/ 288540 h 2188764"/>
              <a:gd name="connsiteX14" fmla="*/ 1361795 w 2230570"/>
              <a:gd name="connsiteY14" fmla="*/ 1241915 h 2188764"/>
              <a:gd name="connsiteX15" fmla="*/ 16387 w 2230570"/>
              <a:gd name="connsiteY15" fmla="*/ 2181944 h 2188764"/>
              <a:gd name="connsiteX16" fmla="*/ 0 w 2230570"/>
              <a:gd name="connsiteY16" fmla="*/ 2188764 h 2188764"/>
              <a:gd name="connsiteX17" fmla="*/ 0 w 2230570"/>
              <a:gd name="connsiteY17" fmla="*/ 0 h 218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30570" h="2188764">
                <a:moveTo>
                  <a:pt x="0" y="0"/>
                </a:moveTo>
                <a:lnTo>
                  <a:pt x="1" y="1"/>
                </a:lnTo>
                <a:lnTo>
                  <a:pt x="1" y="0"/>
                </a:lnTo>
                <a:cubicBezTo>
                  <a:pt x="626537" y="252038"/>
                  <a:pt x="1222644" y="428655"/>
                  <a:pt x="1704719" y="412227"/>
                </a:cubicBezTo>
                <a:lnTo>
                  <a:pt x="1904092" y="393025"/>
                </a:lnTo>
                <a:lnTo>
                  <a:pt x="1869787" y="397201"/>
                </a:lnTo>
                <a:lnTo>
                  <a:pt x="1904097" y="393024"/>
                </a:lnTo>
                <a:lnTo>
                  <a:pt x="1904092" y="393025"/>
                </a:lnTo>
                <a:lnTo>
                  <a:pt x="1904096" y="393024"/>
                </a:lnTo>
                <a:lnTo>
                  <a:pt x="2055145" y="357133"/>
                </a:lnTo>
                <a:lnTo>
                  <a:pt x="2091464" y="345575"/>
                </a:lnTo>
                <a:lnTo>
                  <a:pt x="2230569" y="288540"/>
                </a:lnTo>
                <a:lnTo>
                  <a:pt x="2230569" y="288541"/>
                </a:lnTo>
                <a:lnTo>
                  <a:pt x="2230570" y="288540"/>
                </a:lnTo>
                <a:cubicBezTo>
                  <a:pt x="2230570" y="288540"/>
                  <a:pt x="1769164" y="910393"/>
                  <a:pt x="1361795" y="1241915"/>
                </a:cubicBezTo>
                <a:cubicBezTo>
                  <a:pt x="1005347" y="1531997"/>
                  <a:pt x="543937" y="1934584"/>
                  <a:pt x="16387" y="2181944"/>
                </a:cubicBezTo>
                <a:lnTo>
                  <a:pt x="0" y="21887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D78947-FC19-CEF4-37C5-41CD2CFCC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with 6 Parts – Slide Template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90F1B567-4BC1-43E2-2305-2674E1D26939}"/>
              </a:ext>
            </a:extLst>
          </p:cNvPr>
          <p:cNvSpPr/>
          <p:nvPr/>
        </p:nvSpPr>
        <p:spPr>
          <a:xfrm>
            <a:off x="8876035" y="2803128"/>
            <a:ext cx="2041101" cy="539701"/>
          </a:xfrm>
          <a:custGeom>
            <a:avLst/>
            <a:gdLst>
              <a:gd name="connsiteX0" fmla="*/ 2041101 w 2041101"/>
              <a:gd name="connsiteY0" fmla="*/ 0 h 539701"/>
              <a:gd name="connsiteX1" fmla="*/ 1 w 2041101"/>
              <a:gd name="connsiteY1" fmla="*/ 539701 h 539701"/>
              <a:gd name="connsiteX2" fmla="*/ 0 w 2041101"/>
              <a:gd name="connsiteY2" fmla="*/ 539701 h 539701"/>
              <a:gd name="connsiteX3" fmla="*/ 0 w 2041101"/>
              <a:gd name="connsiteY3" fmla="*/ 498074 h 539701"/>
              <a:gd name="connsiteX4" fmla="*/ 1 w 2041101"/>
              <a:gd name="connsiteY4" fmla="*/ 498074 h 539701"/>
              <a:gd name="connsiteX5" fmla="*/ 2041101 w 2041101"/>
              <a:gd name="connsiteY5" fmla="*/ 0 h 53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1101" h="539701">
                <a:moveTo>
                  <a:pt x="2041101" y="0"/>
                </a:moveTo>
                <a:cubicBezTo>
                  <a:pt x="2041101" y="0"/>
                  <a:pt x="1211432" y="495201"/>
                  <a:pt x="1" y="539701"/>
                </a:cubicBezTo>
                <a:lnTo>
                  <a:pt x="0" y="539701"/>
                </a:lnTo>
                <a:lnTo>
                  <a:pt x="0" y="498074"/>
                </a:lnTo>
                <a:lnTo>
                  <a:pt x="1" y="498074"/>
                </a:lnTo>
                <a:cubicBezTo>
                  <a:pt x="710512" y="490903"/>
                  <a:pt x="1442567" y="241142"/>
                  <a:pt x="2041101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03AAE752-96BD-7299-16B2-E67531D8DDE3}"/>
              </a:ext>
            </a:extLst>
          </p:cNvPr>
          <p:cNvSpPr/>
          <p:nvPr/>
        </p:nvSpPr>
        <p:spPr>
          <a:xfrm>
            <a:off x="7752855" y="3233370"/>
            <a:ext cx="978830" cy="117944"/>
          </a:xfrm>
          <a:custGeom>
            <a:avLst/>
            <a:gdLst>
              <a:gd name="connsiteX0" fmla="*/ 0 w 978830"/>
              <a:gd name="connsiteY0" fmla="*/ 0 h 117944"/>
              <a:gd name="connsiteX1" fmla="*/ 3590 w 978830"/>
              <a:gd name="connsiteY1" fmla="*/ 368 h 117944"/>
              <a:gd name="connsiteX2" fmla="*/ 793030 w 978830"/>
              <a:gd name="connsiteY2" fmla="*/ 72140 h 117944"/>
              <a:gd name="connsiteX3" fmla="*/ 978830 w 978830"/>
              <a:gd name="connsiteY3" fmla="*/ 76360 h 117944"/>
              <a:gd name="connsiteX4" fmla="*/ 978830 w 978830"/>
              <a:gd name="connsiteY4" fmla="*/ 117944 h 117944"/>
              <a:gd name="connsiteX5" fmla="*/ 907954 w 978830"/>
              <a:gd name="connsiteY5" fmla="*/ 115532 h 117944"/>
              <a:gd name="connsiteX6" fmla="*/ 3590 w 978830"/>
              <a:gd name="connsiteY6" fmla="*/ 54912 h 117944"/>
              <a:gd name="connsiteX7" fmla="*/ 0 w 978830"/>
              <a:gd name="connsiteY7" fmla="*/ 54549 h 117944"/>
              <a:gd name="connsiteX8" fmla="*/ 0 w 978830"/>
              <a:gd name="connsiteY8" fmla="*/ 0 h 11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30" h="117944">
                <a:moveTo>
                  <a:pt x="0" y="0"/>
                </a:moveTo>
                <a:lnTo>
                  <a:pt x="3590" y="368"/>
                </a:lnTo>
                <a:cubicBezTo>
                  <a:pt x="313628" y="33380"/>
                  <a:pt x="577757" y="60654"/>
                  <a:pt x="793030" y="72140"/>
                </a:cubicBezTo>
                <a:lnTo>
                  <a:pt x="978830" y="76360"/>
                </a:lnTo>
                <a:lnTo>
                  <a:pt x="978830" y="117944"/>
                </a:lnTo>
                <a:lnTo>
                  <a:pt x="907954" y="115532"/>
                </a:lnTo>
                <a:cubicBezTo>
                  <a:pt x="704673" y="106956"/>
                  <a:pt x="309623" y="80659"/>
                  <a:pt x="3590" y="54912"/>
                </a:cubicBezTo>
                <a:lnTo>
                  <a:pt x="0" y="545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86DDA123-B550-BB6C-E3DA-BCF006BD1DED}"/>
              </a:ext>
            </a:extLst>
          </p:cNvPr>
          <p:cNvSpPr/>
          <p:nvPr/>
        </p:nvSpPr>
        <p:spPr>
          <a:xfrm>
            <a:off x="6629677" y="3118264"/>
            <a:ext cx="978828" cy="155034"/>
          </a:xfrm>
          <a:custGeom>
            <a:avLst/>
            <a:gdLst>
              <a:gd name="connsiteX0" fmla="*/ 0 w 978828"/>
              <a:gd name="connsiteY0" fmla="*/ 0 h 155034"/>
              <a:gd name="connsiteX1" fmla="*/ 7177 w 978828"/>
              <a:gd name="connsiteY1" fmla="*/ 645 h 155034"/>
              <a:gd name="connsiteX2" fmla="*/ 978828 w 978828"/>
              <a:gd name="connsiteY2" fmla="*/ 100301 h 155034"/>
              <a:gd name="connsiteX3" fmla="*/ 978828 w 978828"/>
              <a:gd name="connsiteY3" fmla="*/ 155034 h 155034"/>
              <a:gd name="connsiteX4" fmla="*/ 7177 w 978828"/>
              <a:gd name="connsiteY4" fmla="*/ 56622 h 155034"/>
              <a:gd name="connsiteX5" fmla="*/ 0 w 978828"/>
              <a:gd name="connsiteY5" fmla="*/ 56118 h 155034"/>
              <a:gd name="connsiteX6" fmla="*/ 0 w 978828"/>
              <a:gd name="connsiteY6" fmla="*/ 0 h 15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828" h="155034">
                <a:moveTo>
                  <a:pt x="0" y="0"/>
                </a:moveTo>
                <a:lnTo>
                  <a:pt x="7177" y="645"/>
                </a:lnTo>
                <a:lnTo>
                  <a:pt x="978828" y="100301"/>
                </a:lnTo>
                <a:lnTo>
                  <a:pt x="978828" y="155034"/>
                </a:lnTo>
                <a:lnTo>
                  <a:pt x="7177" y="56622"/>
                </a:lnTo>
                <a:lnTo>
                  <a:pt x="0" y="561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92E3C5E-1337-42A8-ECFE-DFE4C1B8E6A2}"/>
              </a:ext>
            </a:extLst>
          </p:cNvPr>
          <p:cNvSpPr/>
          <p:nvPr/>
        </p:nvSpPr>
        <p:spPr>
          <a:xfrm>
            <a:off x="5506498" y="3032419"/>
            <a:ext cx="978829" cy="131823"/>
          </a:xfrm>
          <a:custGeom>
            <a:avLst/>
            <a:gdLst>
              <a:gd name="connsiteX0" fmla="*/ 0 w 978829"/>
              <a:gd name="connsiteY0" fmla="*/ 0 h 131823"/>
              <a:gd name="connsiteX1" fmla="*/ 10766 w 978829"/>
              <a:gd name="connsiteY1" fmla="*/ 368 h 131823"/>
              <a:gd name="connsiteX2" fmla="*/ 864069 w 978829"/>
              <a:gd name="connsiteY2" fmla="*/ 62554 h 131823"/>
              <a:gd name="connsiteX3" fmla="*/ 978829 w 978829"/>
              <a:gd name="connsiteY3" fmla="*/ 72870 h 131823"/>
              <a:gd name="connsiteX4" fmla="*/ 978829 w 978829"/>
              <a:gd name="connsiteY4" fmla="*/ 131823 h 131823"/>
              <a:gd name="connsiteX5" fmla="*/ 507758 w 978829"/>
              <a:gd name="connsiteY5" fmla="*/ 98727 h 131823"/>
              <a:gd name="connsiteX6" fmla="*/ 10766 w 978829"/>
              <a:gd name="connsiteY6" fmla="*/ 77880 h 131823"/>
              <a:gd name="connsiteX7" fmla="*/ 0 w 978829"/>
              <a:gd name="connsiteY7" fmla="*/ 77790 h 131823"/>
              <a:gd name="connsiteX8" fmla="*/ 0 w 978829"/>
              <a:gd name="connsiteY8" fmla="*/ 0 h 13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829" h="131823">
                <a:moveTo>
                  <a:pt x="0" y="0"/>
                </a:moveTo>
                <a:lnTo>
                  <a:pt x="10766" y="368"/>
                </a:lnTo>
                <a:cubicBezTo>
                  <a:pt x="310501" y="16597"/>
                  <a:pt x="593668" y="38895"/>
                  <a:pt x="864069" y="62554"/>
                </a:cubicBezTo>
                <a:lnTo>
                  <a:pt x="978829" y="72870"/>
                </a:lnTo>
                <a:lnTo>
                  <a:pt x="978829" y="131823"/>
                </a:lnTo>
                <a:lnTo>
                  <a:pt x="507758" y="98727"/>
                </a:lnTo>
                <a:lnTo>
                  <a:pt x="10766" y="77880"/>
                </a:lnTo>
                <a:lnTo>
                  <a:pt x="0" y="77790"/>
                </a:lnTo>
                <a:lnTo>
                  <a:pt x="0" y="0"/>
                </a:lnTo>
                <a:close/>
              </a:path>
            </a:pathLst>
          </a:custGeom>
          <a:solidFill>
            <a:srgbClr val="ECE389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85B6210-7EF1-E0A8-435F-A7A1C68CC71B}"/>
              </a:ext>
            </a:extLst>
          </p:cNvPr>
          <p:cNvSpPr/>
          <p:nvPr/>
        </p:nvSpPr>
        <p:spPr>
          <a:xfrm>
            <a:off x="4383318" y="2994018"/>
            <a:ext cx="978829" cy="114985"/>
          </a:xfrm>
          <a:custGeom>
            <a:avLst/>
            <a:gdLst>
              <a:gd name="connsiteX0" fmla="*/ 0 w 978829"/>
              <a:gd name="connsiteY0" fmla="*/ 0 h 114985"/>
              <a:gd name="connsiteX1" fmla="*/ 978829 w 978829"/>
              <a:gd name="connsiteY1" fmla="*/ 33466 h 114985"/>
              <a:gd name="connsiteX2" fmla="*/ 978829 w 978829"/>
              <a:gd name="connsiteY2" fmla="*/ 114985 h 114985"/>
              <a:gd name="connsiteX3" fmla="*/ 0 w 978829"/>
              <a:gd name="connsiteY3" fmla="*/ 106805 h 114985"/>
              <a:gd name="connsiteX4" fmla="*/ 0 w 978829"/>
              <a:gd name="connsiteY4" fmla="*/ 0 h 114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8829" h="114985">
                <a:moveTo>
                  <a:pt x="0" y="0"/>
                </a:moveTo>
                <a:lnTo>
                  <a:pt x="978829" y="33466"/>
                </a:lnTo>
                <a:lnTo>
                  <a:pt x="978829" y="114985"/>
                </a:lnTo>
                <a:lnTo>
                  <a:pt x="0" y="1068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46C1379-373E-025B-4928-D33D446FE059}"/>
              </a:ext>
            </a:extLst>
          </p:cNvPr>
          <p:cNvSpPr/>
          <p:nvPr/>
        </p:nvSpPr>
        <p:spPr>
          <a:xfrm>
            <a:off x="1498248" y="2975372"/>
            <a:ext cx="2740720" cy="541934"/>
          </a:xfrm>
          <a:custGeom>
            <a:avLst/>
            <a:gdLst>
              <a:gd name="connsiteX0" fmla="*/ 2160004 w 2740720"/>
              <a:gd name="connsiteY0" fmla="*/ 11 h 541934"/>
              <a:gd name="connsiteX1" fmla="*/ 2489477 w 2740720"/>
              <a:gd name="connsiteY1" fmla="*/ 5107 h 541934"/>
              <a:gd name="connsiteX2" fmla="*/ 2740720 w 2740720"/>
              <a:gd name="connsiteY2" fmla="*/ 13710 h 541934"/>
              <a:gd name="connsiteX3" fmla="*/ 2740720 w 2740720"/>
              <a:gd name="connsiteY3" fmla="*/ 124244 h 541934"/>
              <a:gd name="connsiteX4" fmla="*/ 79534 w 2740720"/>
              <a:gd name="connsiteY4" fmla="*/ 541934 h 541934"/>
              <a:gd name="connsiteX5" fmla="*/ 6378 w 2740720"/>
              <a:gd name="connsiteY5" fmla="*/ 330918 h 541934"/>
              <a:gd name="connsiteX6" fmla="*/ 2160004 w 2740720"/>
              <a:gd name="connsiteY6" fmla="*/ 11 h 54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0720" h="541934">
                <a:moveTo>
                  <a:pt x="2160004" y="11"/>
                </a:moveTo>
                <a:lnTo>
                  <a:pt x="2489477" y="5107"/>
                </a:lnTo>
                <a:lnTo>
                  <a:pt x="2740720" y="13710"/>
                </a:lnTo>
                <a:lnTo>
                  <a:pt x="2740720" y="124244"/>
                </a:lnTo>
                <a:cubicBezTo>
                  <a:pt x="1631199" y="127112"/>
                  <a:pt x="597653" y="236198"/>
                  <a:pt x="79534" y="541934"/>
                </a:cubicBezTo>
                <a:cubicBezTo>
                  <a:pt x="79534" y="541934"/>
                  <a:pt x="-26678" y="521832"/>
                  <a:pt x="6378" y="330918"/>
                </a:cubicBezTo>
                <a:cubicBezTo>
                  <a:pt x="6378" y="330918"/>
                  <a:pt x="580329" y="-2130"/>
                  <a:pt x="2160004" y="1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AD2EE803-213C-0A8E-59C5-2C4FD2FCB7C5}"/>
              </a:ext>
            </a:extLst>
          </p:cNvPr>
          <p:cNvSpPr txBox="1"/>
          <p:nvPr/>
        </p:nvSpPr>
        <p:spPr>
          <a:xfrm>
            <a:off x="3055898" y="208012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</a:p>
        </p:txBody>
      </p:sp>
      <p:sp>
        <p:nvSpPr>
          <p:cNvPr id="23" name="TextBox 16">
            <a:extLst>
              <a:ext uri="{FF2B5EF4-FFF2-40B4-BE49-F238E27FC236}">
                <a16:creationId xmlns:a16="http://schemas.microsoft.com/office/drawing/2014/main" id="{8B409F61-9279-99C3-066C-480D744BA987}"/>
              </a:ext>
            </a:extLst>
          </p:cNvPr>
          <p:cNvSpPr txBox="1"/>
          <p:nvPr/>
        </p:nvSpPr>
        <p:spPr>
          <a:xfrm>
            <a:off x="4572009" y="1843457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4" name="TextBox 17">
            <a:extLst>
              <a:ext uri="{FF2B5EF4-FFF2-40B4-BE49-F238E27FC236}">
                <a16:creationId xmlns:a16="http://schemas.microsoft.com/office/drawing/2014/main" id="{98278E63-87DE-81B3-3A69-C687C9180963}"/>
              </a:ext>
            </a:extLst>
          </p:cNvPr>
          <p:cNvSpPr txBox="1"/>
          <p:nvPr/>
        </p:nvSpPr>
        <p:spPr>
          <a:xfrm>
            <a:off x="5695188" y="195103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5" name="TextBox 18">
            <a:extLst>
              <a:ext uri="{FF2B5EF4-FFF2-40B4-BE49-F238E27FC236}">
                <a16:creationId xmlns:a16="http://schemas.microsoft.com/office/drawing/2014/main" id="{406E21EE-F956-2814-0DF9-68167E75394D}"/>
              </a:ext>
            </a:extLst>
          </p:cNvPr>
          <p:cNvSpPr txBox="1"/>
          <p:nvPr/>
        </p:nvSpPr>
        <p:spPr>
          <a:xfrm>
            <a:off x="6818367" y="2166187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04</a:t>
            </a:r>
          </a:p>
        </p:txBody>
      </p:sp>
      <p:sp>
        <p:nvSpPr>
          <p:cNvPr id="26" name="TextBox 19">
            <a:extLst>
              <a:ext uri="{FF2B5EF4-FFF2-40B4-BE49-F238E27FC236}">
                <a16:creationId xmlns:a16="http://schemas.microsoft.com/office/drawing/2014/main" id="{FF74E502-FE52-FFD2-D121-86AB2D879772}"/>
              </a:ext>
            </a:extLst>
          </p:cNvPr>
          <p:cNvSpPr txBox="1"/>
          <p:nvPr/>
        </p:nvSpPr>
        <p:spPr>
          <a:xfrm>
            <a:off x="7941547" y="243512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05</a:t>
            </a:r>
          </a:p>
        </p:txBody>
      </p:sp>
      <p:sp>
        <p:nvSpPr>
          <p:cNvPr id="28" name="TextBox 20">
            <a:extLst>
              <a:ext uri="{FF2B5EF4-FFF2-40B4-BE49-F238E27FC236}">
                <a16:creationId xmlns:a16="http://schemas.microsoft.com/office/drawing/2014/main" id="{4069785D-BF49-11E8-7D7F-7773CC6D3B01}"/>
              </a:ext>
            </a:extLst>
          </p:cNvPr>
          <p:cNvSpPr txBox="1"/>
          <p:nvPr/>
        </p:nvSpPr>
        <p:spPr>
          <a:xfrm>
            <a:off x="8979119" y="260725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</a:rPr>
              <a:t>06</a:t>
            </a:r>
          </a:p>
        </p:txBody>
      </p:sp>
      <p:pic>
        <p:nvPicPr>
          <p:cNvPr id="29" name="Graphic 33" descr="Bar graph with downward trend with solid fill">
            <a:extLst>
              <a:ext uri="{FF2B5EF4-FFF2-40B4-BE49-F238E27FC236}">
                <a16:creationId xmlns:a16="http://schemas.microsoft.com/office/drawing/2014/main" id="{A90C5DDF-CFDB-F97E-5C29-3B60538C9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43986" y="3480341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34" descr="Briefcase with solid fill">
            <a:extLst>
              <a:ext uri="{FF2B5EF4-FFF2-40B4-BE49-F238E27FC236}">
                <a16:creationId xmlns:a16="http://schemas.microsoft.com/office/drawing/2014/main" id="{6D7054F8-8B4F-1D2F-16BD-8D25ADFF1F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17964" y="3337249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5" descr="Customer review with solid fill">
            <a:extLst>
              <a:ext uri="{FF2B5EF4-FFF2-40B4-BE49-F238E27FC236}">
                <a16:creationId xmlns:a16="http://schemas.microsoft.com/office/drawing/2014/main" id="{D8EFC815-BF3E-A713-4CE8-C36F343E55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36799" y="3709544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Graphic 36" descr="Handshake with solid fill">
            <a:extLst>
              <a:ext uri="{FF2B5EF4-FFF2-40B4-BE49-F238E27FC236}">
                <a16:creationId xmlns:a16="http://schemas.microsoft.com/office/drawing/2014/main" id="{4E8FB8AB-4349-89EF-6124-28F6903D5B5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60055" y="3928653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3" name="Graphic 37" descr="Postit Notes with solid fill">
            <a:extLst>
              <a:ext uri="{FF2B5EF4-FFF2-40B4-BE49-F238E27FC236}">
                <a16:creationId xmlns:a16="http://schemas.microsoft.com/office/drawing/2014/main" id="{CA14E103-C964-68AC-3FE6-92051E0067C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883234" y="3752148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Graphic 38" descr="Target Audience with solid fill">
            <a:extLst>
              <a:ext uri="{FF2B5EF4-FFF2-40B4-BE49-F238E27FC236}">
                <a16:creationId xmlns:a16="http://schemas.microsoft.com/office/drawing/2014/main" id="{150F9BF6-0AC2-1E0D-A914-329DA9B98BA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006414" y="3637756"/>
            <a:ext cx="471712" cy="4717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0850F551-7C43-6C2C-B3F9-D547C399EA24}"/>
              </a:ext>
            </a:extLst>
          </p:cNvPr>
          <p:cNvSpPr txBox="1"/>
          <p:nvPr/>
        </p:nvSpPr>
        <p:spPr>
          <a:xfrm>
            <a:off x="1757768" y="4447781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28505D2-758B-BCBF-9BB9-11A639F462BC}"/>
              </a:ext>
            </a:extLst>
          </p:cNvPr>
          <p:cNvSpPr txBox="1"/>
          <p:nvPr/>
        </p:nvSpPr>
        <p:spPr>
          <a:xfrm>
            <a:off x="1648560" y="4116582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7A8D4C0-EFB7-30C9-2AEE-22C3FD8AB7D4}"/>
              </a:ext>
            </a:extLst>
          </p:cNvPr>
          <p:cNvSpPr txBox="1"/>
          <p:nvPr/>
        </p:nvSpPr>
        <p:spPr>
          <a:xfrm>
            <a:off x="3734252" y="5243009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C5A3A4E-CD45-E261-C7B8-E1F7D29568FE}"/>
              </a:ext>
            </a:extLst>
          </p:cNvPr>
          <p:cNvSpPr txBox="1"/>
          <p:nvPr/>
        </p:nvSpPr>
        <p:spPr>
          <a:xfrm>
            <a:off x="3625044" y="4911810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4A72B46-6672-B207-65DC-8DF40B23893F}"/>
              </a:ext>
            </a:extLst>
          </p:cNvPr>
          <p:cNvSpPr txBox="1"/>
          <p:nvPr/>
        </p:nvSpPr>
        <p:spPr>
          <a:xfrm>
            <a:off x="5267364" y="5477415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6DE3418-118E-BE57-6392-250DB4736CDD}"/>
              </a:ext>
            </a:extLst>
          </p:cNvPr>
          <p:cNvSpPr txBox="1"/>
          <p:nvPr/>
        </p:nvSpPr>
        <p:spPr>
          <a:xfrm>
            <a:off x="5158156" y="514621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48118D3-D72A-86CA-E501-FE1322389301}"/>
              </a:ext>
            </a:extLst>
          </p:cNvPr>
          <p:cNvSpPr txBox="1"/>
          <p:nvPr/>
        </p:nvSpPr>
        <p:spPr>
          <a:xfrm>
            <a:off x="6831076" y="5430141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81EAA63-1796-D97F-30B4-22FA8C01238B}"/>
              </a:ext>
            </a:extLst>
          </p:cNvPr>
          <p:cNvSpPr txBox="1"/>
          <p:nvPr/>
        </p:nvSpPr>
        <p:spPr>
          <a:xfrm>
            <a:off x="6721868" y="5098942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AA074EF-C171-085B-57F2-E2E554C488FE}"/>
              </a:ext>
            </a:extLst>
          </p:cNvPr>
          <p:cNvSpPr txBox="1"/>
          <p:nvPr/>
        </p:nvSpPr>
        <p:spPr>
          <a:xfrm>
            <a:off x="8542994" y="5220828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D17F14-9A2F-5C03-7A81-9D5036D8A636}"/>
              </a:ext>
            </a:extLst>
          </p:cNvPr>
          <p:cNvSpPr txBox="1"/>
          <p:nvPr/>
        </p:nvSpPr>
        <p:spPr>
          <a:xfrm>
            <a:off x="8433786" y="488962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4BA30BA-A76D-B758-AA8F-BF4554C5A377}"/>
              </a:ext>
            </a:extLst>
          </p:cNvPr>
          <p:cNvSpPr txBox="1"/>
          <p:nvPr/>
        </p:nvSpPr>
        <p:spPr>
          <a:xfrm>
            <a:off x="10106881" y="4450605"/>
            <a:ext cx="1298130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maecenas.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CBA49ED-1E4E-42F7-BAE2-646571DA523E}"/>
              </a:ext>
            </a:extLst>
          </p:cNvPr>
          <p:cNvSpPr txBox="1"/>
          <p:nvPr/>
        </p:nvSpPr>
        <p:spPr>
          <a:xfrm>
            <a:off x="9997673" y="4119406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052067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8527</TotalTime>
  <Words>221</Words>
  <Application>Microsoft Office PowerPoint</Application>
  <PresentationFormat>Widescreen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Leaf with 6 Parts – Slide Template</vt:lpstr>
      <vt:lpstr>Leaf with 6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 with 6 Parts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2022-05-19T17:54:54Z</dcterms:modified>
  <cp:category>Charts &amp; Diagrams; Graphics &amp; Metaphors</cp:category>
</cp:coreProperties>
</file>