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78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Leaflet Text Boxes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9E2903F-99D7-41F4-B7C6-03EE4A213687}"/>
              </a:ext>
            </a:extLst>
          </p:cNvPr>
          <p:cNvGrpSpPr/>
          <p:nvPr/>
        </p:nvGrpSpPr>
        <p:grpSpPr>
          <a:xfrm>
            <a:off x="2629633" y="2863452"/>
            <a:ext cx="346373" cy="2172713"/>
            <a:chOff x="3506177" y="2674936"/>
            <a:chExt cx="461831" cy="28969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1FB4F3-DEAF-40AC-92EC-F4FDC41664F9}"/>
                </a:ext>
              </a:extLst>
            </p:cNvPr>
            <p:cNvSpPr/>
            <p:nvPr/>
          </p:nvSpPr>
          <p:spPr>
            <a:xfrm>
              <a:off x="3506177" y="2674936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16E3D86-2E6D-40F9-B8F2-FA599D171250}"/>
                </a:ext>
              </a:extLst>
            </p:cNvPr>
            <p:cNvSpPr/>
            <p:nvPr/>
          </p:nvSpPr>
          <p:spPr>
            <a:xfrm>
              <a:off x="3506177" y="2674938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990A52-7688-4DCB-9399-CC72827F8A34}"/>
              </a:ext>
            </a:extLst>
          </p:cNvPr>
          <p:cNvGrpSpPr/>
          <p:nvPr/>
        </p:nvGrpSpPr>
        <p:grpSpPr>
          <a:xfrm>
            <a:off x="6168388" y="2098662"/>
            <a:ext cx="346373" cy="2171215"/>
            <a:chOff x="8224517" y="1655216"/>
            <a:chExt cx="461831" cy="289495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21F239-12B7-4657-A633-547C117A0177}"/>
                </a:ext>
              </a:extLst>
            </p:cNvPr>
            <p:cNvSpPr/>
            <p:nvPr/>
          </p:nvSpPr>
          <p:spPr>
            <a:xfrm>
              <a:off x="8224517" y="1655216"/>
              <a:ext cx="461831" cy="289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6"/>
                  </a:moveTo>
                  <a:lnTo>
                    <a:pt x="0" y="21600"/>
                  </a:lnTo>
                  <a:lnTo>
                    <a:pt x="0" y="381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24AA59A-EBB4-48BA-8E7B-67AF5F609F2D}"/>
                </a:ext>
              </a:extLst>
            </p:cNvPr>
            <p:cNvSpPr/>
            <p:nvPr/>
          </p:nvSpPr>
          <p:spPr>
            <a:xfrm>
              <a:off x="8224517" y="1655216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21600"/>
                  </a:lnTo>
                  <a:lnTo>
                    <a:pt x="0" y="1075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A9F79-AD97-41B4-AD2D-9E1A000327B8}"/>
              </a:ext>
            </a:extLst>
          </p:cNvPr>
          <p:cNvGrpSpPr/>
          <p:nvPr/>
        </p:nvGrpSpPr>
        <p:grpSpPr>
          <a:xfrm>
            <a:off x="1203646" y="2839461"/>
            <a:ext cx="1425989" cy="2196704"/>
            <a:chOff x="1604860" y="2642947"/>
            <a:chExt cx="1901319" cy="292893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3338E80-4C20-48F6-8673-1CABB25A2122}"/>
                </a:ext>
              </a:extLst>
            </p:cNvPr>
            <p:cNvSpPr/>
            <p:nvPr/>
          </p:nvSpPr>
          <p:spPr>
            <a:xfrm>
              <a:off x="1604863" y="2642947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25"/>
                  </a:lnTo>
                  <a:lnTo>
                    <a:pt x="8245" y="1112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590" y="10597"/>
                  </a:lnTo>
                  <a:cubicBezTo>
                    <a:pt x="1204" y="10597"/>
                    <a:pt x="886" y="10029"/>
                    <a:pt x="886" y="9338"/>
                  </a:cubicBezTo>
                  <a:lnTo>
                    <a:pt x="886" y="3167"/>
                  </a:lnTo>
                  <a:cubicBezTo>
                    <a:pt x="886" y="2477"/>
                    <a:pt x="1204" y="1908"/>
                    <a:pt x="1590" y="1908"/>
                  </a:cubicBezTo>
                  <a:lnTo>
                    <a:pt x="5042" y="1908"/>
                  </a:lnTo>
                  <a:cubicBezTo>
                    <a:pt x="5428" y="1908"/>
                    <a:pt x="5746" y="2477"/>
                    <a:pt x="5746" y="3167"/>
                  </a:cubicBezTo>
                  <a:lnTo>
                    <a:pt x="5746" y="93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AF2B69EE-FDFB-476D-8B6B-C70916CF05F3}"/>
                </a:ext>
              </a:extLst>
            </p:cNvPr>
            <p:cNvSpPr/>
            <p:nvPr/>
          </p:nvSpPr>
          <p:spPr>
            <a:xfrm>
              <a:off x="1604865" y="3702564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0" name="Graphic 19" descr="Lightbulb with solid fill">
              <a:extLst>
                <a:ext uri="{FF2B5EF4-FFF2-40B4-BE49-F238E27FC236}">
                  <a16:creationId xmlns:a16="http://schemas.microsoft.com/office/drawing/2014/main" id="{A04B0932-1F0E-4A57-A11B-723BD9A1E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42965" y="3201743"/>
              <a:ext cx="457200" cy="4572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AEB75E-C355-44B9-BC96-65F23953E8A8}"/>
                </a:ext>
              </a:extLst>
            </p:cNvPr>
            <p:cNvSpPr txBox="1"/>
            <p:nvPr/>
          </p:nvSpPr>
          <p:spPr>
            <a:xfrm>
              <a:off x="1604860" y="2720528"/>
              <a:ext cx="595617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82C5FF7-1B40-4FFE-AE90-4F38F3765654}"/>
                </a:ext>
              </a:extLst>
            </p:cNvPr>
            <p:cNvSpPr txBox="1"/>
            <p:nvPr/>
          </p:nvSpPr>
          <p:spPr>
            <a:xfrm>
              <a:off x="2149909" y="3234628"/>
              <a:ext cx="133627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587D74-5875-4073-9A32-8020645B7664}"/>
              </a:ext>
            </a:extLst>
          </p:cNvPr>
          <p:cNvGrpSpPr/>
          <p:nvPr/>
        </p:nvGrpSpPr>
        <p:grpSpPr>
          <a:xfrm>
            <a:off x="6507168" y="1684172"/>
            <a:ext cx="1433188" cy="2199707"/>
            <a:chOff x="8676224" y="1102562"/>
            <a:chExt cx="1910917" cy="293294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0E4B06A-230B-4298-A53E-22A10EC60951}"/>
                </a:ext>
              </a:extLst>
            </p:cNvPr>
            <p:cNvSpPr/>
            <p:nvPr/>
          </p:nvSpPr>
          <p:spPr>
            <a:xfrm>
              <a:off x="8685826" y="1102562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7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683E43A3-82F9-49CD-818A-4121AAF4BC69}"/>
                </a:ext>
              </a:extLst>
            </p:cNvPr>
            <p:cNvSpPr/>
            <p:nvPr/>
          </p:nvSpPr>
          <p:spPr>
            <a:xfrm>
              <a:off x="8685826" y="2166183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1" name="Graphic 20" descr="Research with solid fill">
              <a:extLst>
                <a:ext uri="{FF2B5EF4-FFF2-40B4-BE49-F238E27FC236}">
                  <a16:creationId xmlns:a16="http://schemas.microsoft.com/office/drawing/2014/main" id="{59E4EDA7-14DA-4309-861D-16FECDDCC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723926" y="1661358"/>
              <a:ext cx="457200" cy="4572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4FD6337-CBC6-4B80-99E0-202AC06B8E92}"/>
                </a:ext>
              </a:extLst>
            </p:cNvPr>
            <p:cNvSpPr txBox="1"/>
            <p:nvPr/>
          </p:nvSpPr>
          <p:spPr>
            <a:xfrm>
              <a:off x="8676224" y="1177311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1">
                      <a:lumMod val="50000"/>
                    </a:schemeClr>
                  </a:solidFill>
                </a:rPr>
                <a:t>04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E1FED5-0DE7-49DD-AAAC-E13048755C27}"/>
                </a:ext>
              </a:extLst>
            </p:cNvPr>
            <p:cNvSpPr txBox="1"/>
            <p:nvPr/>
          </p:nvSpPr>
          <p:spPr>
            <a:xfrm>
              <a:off x="9244539" y="1677971"/>
              <a:ext cx="133627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4BFD2F-24A1-4BDC-9BA9-307E1516ED12}"/>
              </a:ext>
            </a:extLst>
          </p:cNvPr>
          <p:cNvGrpSpPr/>
          <p:nvPr/>
        </p:nvGrpSpPr>
        <p:grpSpPr>
          <a:xfrm>
            <a:off x="4742794" y="2073173"/>
            <a:ext cx="1425986" cy="2196704"/>
            <a:chOff x="6323724" y="1621230"/>
            <a:chExt cx="1901315" cy="2928939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F78C254-BCD1-4A41-9F3C-2F6F739377FB}"/>
                </a:ext>
              </a:extLst>
            </p:cNvPr>
            <p:cNvSpPr/>
            <p:nvPr/>
          </p:nvSpPr>
          <p:spPr>
            <a:xfrm>
              <a:off x="6323724" y="1621230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92" y="9338"/>
                  </a:moveTo>
                  <a:cubicBezTo>
                    <a:pt x="5792" y="10029"/>
                    <a:pt x="5474" y="10597"/>
                    <a:pt x="5088" y="10597"/>
                  </a:cubicBezTo>
                  <a:lnTo>
                    <a:pt x="1635" y="10597"/>
                  </a:lnTo>
                  <a:cubicBezTo>
                    <a:pt x="1249" y="10597"/>
                    <a:pt x="931" y="10029"/>
                    <a:pt x="931" y="9338"/>
                  </a:cubicBezTo>
                  <a:lnTo>
                    <a:pt x="931" y="3167"/>
                  </a:lnTo>
                  <a:cubicBezTo>
                    <a:pt x="931" y="2477"/>
                    <a:pt x="1249" y="1908"/>
                    <a:pt x="1635" y="1908"/>
                  </a:cubicBezTo>
                  <a:lnTo>
                    <a:pt x="5088" y="1908"/>
                  </a:lnTo>
                  <a:cubicBezTo>
                    <a:pt x="5474" y="1908"/>
                    <a:pt x="5792" y="2477"/>
                    <a:pt x="5792" y="3167"/>
                  </a:cubicBezTo>
                  <a:lnTo>
                    <a:pt x="5792" y="933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CE3C686E-5264-421D-AAA3-1FA76E91ECE7}"/>
                </a:ext>
              </a:extLst>
            </p:cNvPr>
            <p:cNvSpPr/>
            <p:nvPr/>
          </p:nvSpPr>
          <p:spPr>
            <a:xfrm>
              <a:off x="6323724" y="2680847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8" name="Graphic 17" descr="Bullseye with solid fill">
              <a:extLst>
                <a:ext uri="{FF2B5EF4-FFF2-40B4-BE49-F238E27FC236}">
                  <a16:creationId xmlns:a16="http://schemas.microsoft.com/office/drawing/2014/main" id="{90F558B6-C3CE-4193-856C-845F5BB7D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61824" y="2180026"/>
              <a:ext cx="457200" cy="4572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502795-AE27-4CFE-BC99-034D11ACCD46}"/>
                </a:ext>
              </a:extLst>
            </p:cNvPr>
            <p:cNvSpPr txBox="1"/>
            <p:nvPr/>
          </p:nvSpPr>
          <p:spPr>
            <a:xfrm>
              <a:off x="6342496" y="1707381"/>
              <a:ext cx="595617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5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079D7B-194A-4F21-B81D-2F3B00D13047}"/>
                </a:ext>
              </a:extLst>
            </p:cNvPr>
            <p:cNvSpPr txBox="1"/>
            <p:nvPr/>
          </p:nvSpPr>
          <p:spPr>
            <a:xfrm>
              <a:off x="6877601" y="2199342"/>
              <a:ext cx="133627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16E5BC-2765-4913-84A6-5103FE9EB648}"/>
              </a:ext>
            </a:extLst>
          </p:cNvPr>
          <p:cNvGrpSpPr/>
          <p:nvPr/>
        </p:nvGrpSpPr>
        <p:grpSpPr>
          <a:xfrm>
            <a:off x="2971418" y="2457656"/>
            <a:ext cx="1426896" cy="2196704"/>
            <a:chOff x="3961890" y="2133874"/>
            <a:chExt cx="1902528" cy="292893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8138B5-F0FF-4029-B16C-6577302A07C9}"/>
                </a:ext>
              </a:extLst>
            </p:cNvPr>
            <p:cNvSpPr/>
            <p:nvPr/>
          </p:nvSpPr>
          <p:spPr>
            <a:xfrm>
              <a:off x="3963103" y="2133874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6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D715D49-F301-4780-9386-BCE33EF41342}"/>
                </a:ext>
              </a:extLst>
            </p:cNvPr>
            <p:cNvSpPr/>
            <p:nvPr/>
          </p:nvSpPr>
          <p:spPr>
            <a:xfrm>
              <a:off x="3963104" y="3193491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9" name="Graphic 18" descr="Gears with solid fill">
              <a:extLst>
                <a:ext uri="{FF2B5EF4-FFF2-40B4-BE49-F238E27FC236}">
                  <a16:creationId xmlns:a16="http://schemas.microsoft.com/office/drawing/2014/main" id="{AC345FD5-FEB3-49C0-A7E5-4FDE54F40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001203" y="2692670"/>
              <a:ext cx="457200" cy="4572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6FA206E-403C-43CA-86EC-23E9059944F2}"/>
                </a:ext>
              </a:extLst>
            </p:cNvPr>
            <p:cNvSpPr txBox="1"/>
            <p:nvPr/>
          </p:nvSpPr>
          <p:spPr>
            <a:xfrm>
              <a:off x="3961890" y="2218541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2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AA77772-C4B0-4860-B0D2-6E531702ECA5}"/>
                </a:ext>
              </a:extLst>
            </p:cNvPr>
            <p:cNvSpPr txBox="1"/>
            <p:nvPr/>
          </p:nvSpPr>
          <p:spPr>
            <a:xfrm>
              <a:off x="4500319" y="2714689"/>
              <a:ext cx="1336279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C2DFBA5-318B-4B21-A806-39E837CB78E9}"/>
              </a:ext>
            </a:extLst>
          </p:cNvPr>
          <p:cNvGrpSpPr/>
          <p:nvPr/>
        </p:nvGrpSpPr>
        <p:grpSpPr>
          <a:xfrm>
            <a:off x="4396658" y="2481647"/>
            <a:ext cx="346373" cy="2172713"/>
            <a:chOff x="5862210" y="2165863"/>
            <a:chExt cx="461831" cy="2896950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A80F5DF-9A52-44E3-97E1-F3D91D750465}"/>
                </a:ext>
              </a:extLst>
            </p:cNvPr>
            <p:cNvSpPr/>
            <p:nvPr/>
          </p:nvSpPr>
          <p:spPr>
            <a:xfrm>
              <a:off x="5862210" y="2165863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B914C7C-3CCB-4DE3-B448-4D6619FE6746}"/>
                </a:ext>
              </a:extLst>
            </p:cNvPr>
            <p:cNvSpPr/>
            <p:nvPr/>
          </p:nvSpPr>
          <p:spPr>
            <a:xfrm>
              <a:off x="5862210" y="2165865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Leaflet Text Boxes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9E2903F-99D7-41F4-B7C6-03EE4A213687}"/>
              </a:ext>
            </a:extLst>
          </p:cNvPr>
          <p:cNvGrpSpPr/>
          <p:nvPr/>
        </p:nvGrpSpPr>
        <p:grpSpPr>
          <a:xfrm>
            <a:off x="2629633" y="2863452"/>
            <a:ext cx="346373" cy="2172713"/>
            <a:chOff x="3506177" y="2674936"/>
            <a:chExt cx="461831" cy="28969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D1FB4F3-DEAF-40AC-92EC-F4FDC41664F9}"/>
                </a:ext>
              </a:extLst>
            </p:cNvPr>
            <p:cNvSpPr/>
            <p:nvPr/>
          </p:nvSpPr>
          <p:spPr>
            <a:xfrm>
              <a:off x="3506177" y="2674936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16E3D86-2E6D-40F9-B8F2-FA599D171250}"/>
                </a:ext>
              </a:extLst>
            </p:cNvPr>
            <p:cNvSpPr/>
            <p:nvPr/>
          </p:nvSpPr>
          <p:spPr>
            <a:xfrm>
              <a:off x="3506177" y="2674938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990A52-7688-4DCB-9399-CC72827F8A34}"/>
              </a:ext>
            </a:extLst>
          </p:cNvPr>
          <p:cNvGrpSpPr/>
          <p:nvPr/>
        </p:nvGrpSpPr>
        <p:grpSpPr>
          <a:xfrm>
            <a:off x="6168388" y="2098662"/>
            <a:ext cx="346373" cy="2171215"/>
            <a:chOff x="8224517" y="1655216"/>
            <a:chExt cx="461831" cy="289495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21F239-12B7-4657-A633-547C117A0177}"/>
                </a:ext>
              </a:extLst>
            </p:cNvPr>
            <p:cNvSpPr/>
            <p:nvPr/>
          </p:nvSpPr>
          <p:spPr>
            <a:xfrm>
              <a:off x="8224517" y="1655216"/>
              <a:ext cx="461831" cy="289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6"/>
                  </a:moveTo>
                  <a:lnTo>
                    <a:pt x="0" y="21600"/>
                  </a:lnTo>
                  <a:lnTo>
                    <a:pt x="0" y="381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24AA59A-EBB4-48BA-8E7B-67AF5F609F2D}"/>
                </a:ext>
              </a:extLst>
            </p:cNvPr>
            <p:cNvSpPr/>
            <p:nvPr/>
          </p:nvSpPr>
          <p:spPr>
            <a:xfrm>
              <a:off x="8224517" y="1655216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21600"/>
                  </a:lnTo>
                  <a:lnTo>
                    <a:pt x="0" y="1075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A9F79-AD97-41B4-AD2D-9E1A000327B8}"/>
              </a:ext>
            </a:extLst>
          </p:cNvPr>
          <p:cNvGrpSpPr/>
          <p:nvPr/>
        </p:nvGrpSpPr>
        <p:grpSpPr>
          <a:xfrm>
            <a:off x="1203646" y="2839461"/>
            <a:ext cx="1425989" cy="2196704"/>
            <a:chOff x="1604860" y="2642947"/>
            <a:chExt cx="1901319" cy="292893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3338E80-4C20-48F6-8673-1CABB25A2122}"/>
                </a:ext>
              </a:extLst>
            </p:cNvPr>
            <p:cNvSpPr/>
            <p:nvPr/>
          </p:nvSpPr>
          <p:spPr>
            <a:xfrm>
              <a:off x="1604863" y="2642947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25"/>
                  </a:lnTo>
                  <a:lnTo>
                    <a:pt x="8245" y="1112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590" y="10597"/>
                  </a:lnTo>
                  <a:cubicBezTo>
                    <a:pt x="1204" y="10597"/>
                    <a:pt x="886" y="10029"/>
                    <a:pt x="886" y="9338"/>
                  </a:cubicBezTo>
                  <a:lnTo>
                    <a:pt x="886" y="3167"/>
                  </a:lnTo>
                  <a:cubicBezTo>
                    <a:pt x="886" y="2477"/>
                    <a:pt x="1204" y="1908"/>
                    <a:pt x="1590" y="1908"/>
                  </a:cubicBezTo>
                  <a:lnTo>
                    <a:pt x="5042" y="1908"/>
                  </a:lnTo>
                  <a:cubicBezTo>
                    <a:pt x="5428" y="1908"/>
                    <a:pt x="5746" y="2477"/>
                    <a:pt x="5746" y="3167"/>
                  </a:cubicBezTo>
                  <a:lnTo>
                    <a:pt x="5746" y="93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AF2B69EE-FDFB-476D-8B6B-C70916CF05F3}"/>
                </a:ext>
              </a:extLst>
            </p:cNvPr>
            <p:cNvSpPr/>
            <p:nvPr/>
          </p:nvSpPr>
          <p:spPr>
            <a:xfrm>
              <a:off x="1604865" y="3702564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0" name="Graphic 19" descr="Lightbulb with solid fill">
              <a:extLst>
                <a:ext uri="{FF2B5EF4-FFF2-40B4-BE49-F238E27FC236}">
                  <a16:creationId xmlns:a16="http://schemas.microsoft.com/office/drawing/2014/main" id="{A04B0932-1F0E-4A57-A11B-723BD9A1E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42965" y="3201743"/>
              <a:ext cx="457200" cy="4572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AEB75E-C355-44B9-BC96-65F23953E8A8}"/>
                </a:ext>
              </a:extLst>
            </p:cNvPr>
            <p:cNvSpPr txBox="1"/>
            <p:nvPr/>
          </p:nvSpPr>
          <p:spPr>
            <a:xfrm>
              <a:off x="1604860" y="2720528"/>
              <a:ext cx="595617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4"/>
                  </a:solidFill>
                </a:rPr>
                <a:t>01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82C5FF7-1B40-4FFE-AE90-4F38F3765654}"/>
                </a:ext>
              </a:extLst>
            </p:cNvPr>
            <p:cNvSpPr txBox="1"/>
            <p:nvPr/>
          </p:nvSpPr>
          <p:spPr>
            <a:xfrm>
              <a:off x="2149909" y="3234628"/>
              <a:ext cx="133627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587D74-5875-4073-9A32-8020645B7664}"/>
              </a:ext>
            </a:extLst>
          </p:cNvPr>
          <p:cNvGrpSpPr/>
          <p:nvPr/>
        </p:nvGrpSpPr>
        <p:grpSpPr>
          <a:xfrm>
            <a:off x="6507168" y="1684172"/>
            <a:ext cx="1433188" cy="2199707"/>
            <a:chOff x="8676224" y="1102562"/>
            <a:chExt cx="1910917" cy="293294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0E4B06A-230B-4298-A53E-22A10EC60951}"/>
                </a:ext>
              </a:extLst>
            </p:cNvPr>
            <p:cNvSpPr/>
            <p:nvPr/>
          </p:nvSpPr>
          <p:spPr>
            <a:xfrm>
              <a:off x="8685826" y="1102562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7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683E43A3-82F9-49CD-818A-4121AAF4BC69}"/>
                </a:ext>
              </a:extLst>
            </p:cNvPr>
            <p:cNvSpPr/>
            <p:nvPr/>
          </p:nvSpPr>
          <p:spPr>
            <a:xfrm>
              <a:off x="8685826" y="2166183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21" name="Graphic 20" descr="Research with solid fill">
              <a:extLst>
                <a:ext uri="{FF2B5EF4-FFF2-40B4-BE49-F238E27FC236}">
                  <a16:creationId xmlns:a16="http://schemas.microsoft.com/office/drawing/2014/main" id="{59E4EDA7-14DA-4309-861D-16FECDDCC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723926" y="1661358"/>
              <a:ext cx="457200" cy="4572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4FD6337-CBC6-4B80-99E0-202AC06B8E92}"/>
                </a:ext>
              </a:extLst>
            </p:cNvPr>
            <p:cNvSpPr txBox="1"/>
            <p:nvPr/>
          </p:nvSpPr>
          <p:spPr>
            <a:xfrm>
              <a:off x="8676224" y="1177311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3"/>
                  </a:solidFill>
                </a:rPr>
                <a:t>04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E1FED5-0DE7-49DD-AAAC-E13048755C27}"/>
                </a:ext>
              </a:extLst>
            </p:cNvPr>
            <p:cNvSpPr txBox="1"/>
            <p:nvPr/>
          </p:nvSpPr>
          <p:spPr>
            <a:xfrm>
              <a:off x="9244539" y="1677971"/>
              <a:ext cx="133627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4BFD2F-24A1-4BDC-9BA9-307E1516ED12}"/>
              </a:ext>
            </a:extLst>
          </p:cNvPr>
          <p:cNvGrpSpPr/>
          <p:nvPr/>
        </p:nvGrpSpPr>
        <p:grpSpPr>
          <a:xfrm>
            <a:off x="4742794" y="2073173"/>
            <a:ext cx="1425986" cy="2196704"/>
            <a:chOff x="6323724" y="1621230"/>
            <a:chExt cx="1901315" cy="2928939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F78C254-BCD1-4A41-9F3C-2F6F739377FB}"/>
                </a:ext>
              </a:extLst>
            </p:cNvPr>
            <p:cNvSpPr/>
            <p:nvPr/>
          </p:nvSpPr>
          <p:spPr>
            <a:xfrm>
              <a:off x="6323724" y="1621230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92" y="9338"/>
                  </a:moveTo>
                  <a:cubicBezTo>
                    <a:pt x="5792" y="10029"/>
                    <a:pt x="5474" y="10597"/>
                    <a:pt x="5088" y="10597"/>
                  </a:cubicBezTo>
                  <a:lnTo>
                    <a:pt x="1635" y="10597"/>
                  </a:lnTo>
                  <a:cubicBezTo>
                    <a:pt x="1249" y="10597"/>
                    <a:pt x="931" y="10029"/>
                    <a:pt x="931" y="9338"/>
                  </a:cubicBezTo>
                  <a:lnTo>
                    <a:pt x="931" y="3167"/>
                  </a:lnTo>
                  <a:cubicBezTo>
                    <a:pt x="931" y="2477"/>
                    <a:pt x="1249" y="1908"/>
                    <a:pt x="1635" y="1908"/>
                  </a:cubicBezTo>
                  <a:lnTo>
                    <a:pt x="5088" y="1908"/>
                  </a:lnTo>
                  <a:cubicBezTo>
                    <a:pt x="5474" y="1908"/>
                    <a:pt x="5792" y="2477"/>
                    <a:pt x="5792" y="3167"/>
                  </a:cubicBezTo>
                  <a:lnTo>
                    <a:pt x="5792" y="933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CE3C686E-5264-421D-AAA3-1FA76E91ECE7}"/>
                </a:ext>
              </a:extLst>
            </p:cNvPr>
            <p:cNvSpPr/>
            <p:nvPr/>
          </p:nvSpPr>
          <p:spPr>
            <a:xfrm>
              <a:off x="6323724" y="2680847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8" name="Graphic 17" descr="Bullseye with solid fill">
              <a:extLst>
                <a:ext uri="{FF2B5EF4-FFF2-40B4-BE49-F238E27FC236}">
                  <a16:creationId xmlns:a16="http://schemas.microsoft.com/office/drawing/2014/main" id="{90F558B6-C3CE-4193-856C-845F5BB7D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61824" y="2180026"/>
              <a:ext cx="457200" cy="4572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502795-AE27-4CFE-BC99-034D11ACCD46}"/>
                </a:ext>
              </a:extLst>
            </p:cNvPr>
            <p:cNvSpPr txBox="1"/>
            <p:nvPr/>
          </p:nvSpPr>
          <p:spPr>
            <a:xfrm>
              <a:off x="6342496" y="1707381"/>
              <a:ext cx="595617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079D7B-194A-4F21-B81D-2F3B00D13047}"/>
                </a:ext>
              </a:extLst>
            </p:cNvPr>
            <p:cNvSpPr txBox="1"/>
            <p:nvPr/>
          </p:nvSpPr>
          <p:spPr>
            <a:xfrm>
              <a:off x="6877601" y="2199342"/>
              <a:ext cx="133627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16E5BC-2765-4913-84A6-5103FE9EB648}"/>
              </a:ext>
            </a:extLst>
          </p:cNvPr>
          <p:cNvGrpSpPr/>
          <p:nvPr/>
        </p:nvGrpSpPr>
        <p:grpSpPr>
          <a:xfrm>
            <a:off x="2971418" y="2457656"/>
            <a:ext cx="1426896" cy="2196704"/>
            <a:chOff x="3961890" y="2133874"/>
            <a:chExt cx="1902528" cy="292893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8138B5-F0FF-4029-B16C-6577302A07C9}"/>
                </a:ext>
              </a:extLst>
            </p:cNvPr>
            <p:cNvSpPr/>
            <p:nvPr/>
          </p:nvSpPr>
          <p:spPr>
            <a:xfrm>
              <a:off x="3963103" y="2133874"/>
              <a:ext cx="1901315" cy="10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5" y="11125"/>
                  </a:moveTo>
                  <a:cubicBezTo>
                    <a:pt x="7404" y="11125"/>
                    <a:pt x="6746" y="9907"/>
                    <a:pt x="6746" y="8445"/>
                  </a:cubicBezTo>
                  <a:lnTo>
                    <a:pt x="6746" y="2761"/>
                  </a:lnTo>
                  <a:cubicBezTo>
                    <a:pt x="6746" y="1259"/>
                    <a:pt x="6064" y="0"/>
                    <a:pt x="5201" y="0"/>
                  </a:cubicBezTo>
                  <a:lnTo>
                    <a:pt x="1544" y="0"/>
                  </a:lnTo>
                  <a:cubicBezTo>
                    <a:pt x="704" y="0"/>
                    <a:pt x="0" y="1218"/>
                    <a:pt x="0" y="2761"/>
                  </a:cubicBezTo>
                  <a:lnTo>
                    <a:pt x="0" y="11125"/>
                  </a:lnTo>
                  <a:lnTo>
                    <a:pt x="0" y="12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165"/>
                  </a:lnTo>
                  <a:lnTo>
                    <a:pt x="8245" y="11165"/>
                  </a:lnTo>
                  <a:close/>
                  <a:moveTo>
                    <a:pt x="5769" y="9338"/>
                  </a:moveTo>
                  <a:cubicBezTo>
                    <a:pt x="5769" y="10029"/>
                    <a:pt x="5451" y="10597"/>
                    <a:pt x="5065" y="10597"/>
                  </a:cubicBezTo>
                  <a:lnTo>
                    <a:pt x="1613" y="10597"/>
                  </a:lnTo>
                  <a:cubicBezTo>
                    <a:pt x="1227" y="10597"/>
                    <a:pt x="909" y="10029"/>
                    <a:pt x="909" y="9338"/>
                  </a:cubicBezTo>
                  <a:lnTo>
                    <a:pt x="909" y="3167"/>
                  </a:lnTo>
                  <a:cubicBezTo>
                    <a:pt x="909" y="2477"/>
                    <a:pt x="1226" y="1908"/>
                    <a:pt x="1613" y="1908"/>
                  </a:cubicBezTo>
                  <a:lnTo>
                    <a:pt x="5065" y="1908"/>
                  </a:lnTo>
                  <a:cubicBezTo>
                    <a:pt x="5451" y="1908"/>
                    <a:pt x="5769" y="2477"/>
                    <a:pt x="5769" y="3167"/>
                  </a:cubicBezTo>
                  <a:lnTo>
                    <a:pt x="5769" y="93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D715D49-F301-4780-9386-BCE33EF41342}"/>
                </a:ext>
              </a:extLst>
            </p:cNvPr>
            <p:cNvSpPr/>
            <p:nvPr/>
          </p:nvSpPr>
          <p:spPr>
            <a:xfrm>
              <a:off x="3963104" y="3193491"/>
              <a:ext cx="1901314" cy="186932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137160" tIns="137160" rIns="137160" bIns="137160" anchor="ctr"/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  <p:pic>
          <p:nvPicPr>
            <p:cNvPr id="19" name="Graphic 18" descr="Gears with solid fill">
              <a:extLst>
                <a:ext uri="{FF2B5EF4-FFF2-40B4-BE49-F238E27FC236}">
                  <a16:creationId xmlns:a16="http://schemas.microsoft.com/office/drawing/2014/main" id="{AC345FD5-FEB3-49C0-A7E5-4FDE54F40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001203" y="2692670"/>
              <a:ext cx="457200" cy="4572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6FA206E-403C-43CA-86EC-23E9059944F2}"/>
                </a:ext>
              </a:extLst>
            </p:cNvPr>
            <p:cNvSpPr txBox="1"/>
            <p:nvPr/>
          </p:nvSpPr>
          <p:spPr>
            <a:xfrm>
              <a:off x="3961890" y="2218541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AA77772-C4B0-4860-B0D2-6E531702ECA5}"/>
                </a:ext>
              </a:extLst>
            </p:cNvPr>
            <p:cNvSpPr txBox="1"/>
            <p:nvPr/>
          </p:nvSpPr>
          <p:spPr>
            <a:xfrm>
              <a:off x="4500319" y="2714689"/>
              <a:ext cx="1336279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C2DFBA5-318B-4B21-A806-39E837CB78E9}"/>
              </a:ext>
            </a:extLst>
          </p:cNvPr>
          <p:cNvGrpSpPr/>
          <p:nvPr/>
        </p:nvGrpSpPr>
        <p:grpSpPr>
          <a:xfrm>
            <a:off x="4396658" y="2481647"/>
            <a:ext cx="346373" cy="2172713"/>
            <a:chOff x="5862210" y="2165863"/>
            <a:chExt cx="461831" cy="2896950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A80F5DF-9A52-44E3-97E1-F3D91D750465}"/>
                </a:ext>
              </a:extLst>
            </p:cNvPr>
            <p:cNvSpPr/>
            <p:nvPr/>
          </p:nvSpPr>
          <p:spPr>
            <a:xfrm>
              <a:off x="5862210" y="2165863"/>
              <a:ext cx="461831" cy="28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69"/>
                  </a:moveTo>
                  <a:lnTo>
                    <a:pt x="0" y="21600"/>
                  </a:lnTo>
                  <a:lnTo>
                    <a:pt x="0" y="3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B914C7C-3CCB-4DE3-B448-4D6619FE6746}"/>
                </a:ext>
              </a:extLst>
            </p:cNvPr>
            <p:cNvSpPr/>
            <p:nvPr/>
          </p:nvSpPr>
          <p:spPr>
            <a:xfrm>
              <a:off x="5862210" y="2165865"/>
              <a:ext cx="461831" cy="102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42"/>
                  </a:move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42306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Leaflet Text Boxes – Slide Template</vt:lpstr>
      <vt:lpstr>Leaflet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Leaflet Text Boxes</dc:title>
  <dc:creator>PresentationGO.com</dc:creator>
  <dc:description>© Copyright PresentationGO.com</dc:description>
  <dcterms:created xsi:type="dcterms:W3CDTF">2014-11-26T05:14:11Z</dcterms:created>
  <dcterms:modified xsi:type="dcterms:W3CDTF">2021-10-05T20:12:37Z</dcterms:modified>
  <cp:category>Text &amp; Tables</cp:category>
</cp:coreProperties>
</file>