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0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099028A-EBCF-A414-E354-4EE3F025AB56}"/>
              </a:ext>
            </a:extLst>
          </p:cNvPr>
          <p:cNvGrpSpPr/>
          <p:nvPr/>
        </p:nvGrpSpPr>
        <p:grpSpPr>
          <a:xfrm>
            <a:off x="0" y="1214435"/>
            <a:ext cx="12192000" cy="5091475"/>
            <a:chOff x="0" y="1214435"/>
            <a:chExt cx="12192000" cy="509147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083E9EB-9136-E546-F157-BD1827D87877}"/>
                </a:ext>
              </a:extLst>
            </p:cNvPr>
            <p:cNvSpPr/>
            <p:nvPr/>
          </p:nvSpPr>
          <p:spPr>
            <a:xfrm>
              <a:off x="0" y="2718057"/>
              <a:ext cx="3060700" cy="4168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92E95C-69CE-EE7F-4627-A6CFD1C8770D}"/>
                </a:ext>
              </a:extLst>
            </p:cNvPr>
            <p:cNvSpPr/>
            <p:nvPr/>
          </p:nvSpPr>
          <p:spPr>
            <a:xfrm>
              <a:off x="0" y="3134903"/>
              <a:ext cx="3060700" cy="41684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DD9B553-E4F9-06A0-ABE0-14E5712391A4}"/>
                </a:ext>
              </a:extLst>
            </p:cNvPr>
            <p:cNvSpPr/>
            <p:nvPr/>
          </p:nvSpPr>
          <p:spPr>
            <a:xfrm>
              <a:off x="0" y="3551749"/>
              <a:ext cx="3060700" cy="4168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03 - Lorem Ipsum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B1C48A3-D45D-F6D4-6048-DCF0C1D4BE40}"/>
                </a:ext>
              </a:extLst>
            </p:cNvPr>
            <p:cNvSpPr/>
            <p:nvPr/>
          </p:nvSpPr>
          <p:spPr>
            <a:xfrm>
              <a:off x="0" y="3968595"/>
              <a:ext cx="3060700" cy="41684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6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C1AFF0-C858-7ADD-6677-3819487E2309}"/>
                </a:ext>
              </a:extLst>
            </p:cNvPr>
            <p:cNvSpPr/>
            <p:nvPr/>
          </p:nvSpPr>
          <p:spPr>
            <a:xfrm>
              <a:off x="0" y="4385441"/>
              <a:ext cx="3060700" cy="4168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600" b="1" cap="all" dirty="0"/>
                <a:t>05 - Lorem Ipsum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858F83-B13B-C54A-8B0C-4F5529AB70FE}"/>
                </a:ext>
              </a:extLst>
            </p:cNvPr>
            <p:cNvSpPr/>
            <p:nvPr/>
          </p:nvSpPr>
          <p:spPr>
            <a:xfrm>
              <a:off x="2870201" y="3888441"/>
              <a:ext cx="1006448" cy="1476703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309766 h 1476703"/>
                <a:gd name="connsiteX2" fmla="*/ 1006448 w 1006448"/>
                <a:gd name="connsiteY2" fmla="*/ 1476703 h 1476703"/>
                <a:gd name="connsiteX3" fmla="*/ 0 w 1006448"/>
                <a:gd name="connsiteY3" fmla="*/ 576524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309766"/>
                  </a:lnTo>
                  <a:lnTo>
                    <a:pt x="1006448" y="1476703"/>
                  </a:lnTo>
                  <a:lnTo>
                    <a:pt x="0" y="57652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82DD15-50A2-AF5E-3D02-EA385F09B9CF}"/>
                </a:ext>
              </a:extLst>
            </p:cNvPr>
            <p:cNvSpPr/>
            <p:nvPr/>
          </p:nvSpPr>
          <p:spPr>
            <a:xfrm>
              <a:off x="2870201" y="2100292"/>
              <a:ext cx="1006448" cy="153606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1313436 h 1536064"/>
                <a:gd name="connsiteX2" fmla="*/ 0 w 1006448"/>
                <a:gd name="connsiteY2" fmla="*/ 1536064 h 1536064"/>
                <a:gd name="connsiteX3" fmla="*/ 0 w 1006448"/>
                <a:gd name="connsiteY3" fmla="*/ 861506 h 1536064"/>
                <a:gd name="connsiteX4" fmla="*/ 108889 w 1006448"/>
                <a:gd name="connsiteY4" fmla="*/ 757975 h 1536064"/>
                <a:gd name="connsiteX5" fmla="*/ 904063 w 1006448"/>
                <a:gd name="connsiteY5" fmla="*/ 93431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1313436"/>
                  </a:lnTo>
                  <a:lnTo>
                    <a:pt x="0" y="1536064"/>
                  </a:lnTo>
                  <a:lnTo>
                    <a:pt x="0" y="861506"/>
                  </a:lnTo>
                  <a:lnTo>
                    <a:pt x="108889" y="757975"/>
                  </a:lnTo>
                  <a:cubicBezTo>
                    <a:pt x="349837" y="538469"/>
                    <a:pt x="651060" y="313941"/>
                    <a:pt x="904063" y="9343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861359-B6F2-1D30-1375-34DAA29C0303}"/>
                </a:ext>
              </a:extLst>
            </p:cNvPr>
            <p:cNvSpPr/>
            <p:nvPr/>
          </p:nvSpPr>
          <p:spPr>
            <a:xfrm>
              <a:off x="3876649" y="1214435"/>
              <a:ext cx="8315351" cy="101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49D2CE-9919-E458-7C5E-740997E1B6F3}"/>
                </a:ext>
              </a:extLst>
            </p:cNvPr>
            <p:cNvSpPr/>
            <p:nvPr/>
          </p:nvSpPr>
          <p:spPr>
            <a:xfrm>
              <a:off x="3876649" y="2232730"/>
              <a:ext cx="8315351" cy="10182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22B16DB-3C54-C809-29E8-C77F8FB51964}"/>
                </a:ext>
              </a:extLst>
            </p:cNvPr>
            <p:cNvSpPr/>
            <p:nvPr/>
          </p:nvSpPr>
          <p:spPr>
            <a:xfrm>
              <a:off x="3876649" y="3251025"/>
              <a:ext cx="8315351" cy="101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D3051E-186A-F3A1-5E71-81A68383543C}"/>
                </a:ext>
              </a:extLst>
            </p:cNvPr>
            <p:cNvSpPr/>
            <p:nvPr/>
          </p:nvSpPr>
          <p:spPr>
            <a:xfrm>
              <a:off x="3876649" y="4269320"/>
              <a:ext cx="8315351" cy="101829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76683A-B84D-C7B4-5B15-5768DB341140}"/>
                </a:ext>
              </a:extLst>
            </p:cNvPr>
            <p:cNvSpPr/>
            <p:nvPr/>
          </p:nvSpPr>
          <p:spPr>
            <a:xfrm>
              <a:off x="3876649" y="5287615"/>
              <a:ext cx="8315351" cy="10182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6E2CA6A-A717-308B-F987-32AAAA19EB03}"/>
                </a:ext>
              </a:extLst>
            </p:cNvPr>
            <p:cNvSpPr/>
            <p:nvPr/>
          </p:nvSpPr>
          <p:spPr>
            <a:xfrm>
              <a:off x="2870200" y="1214435"/>
              <a:ext cx="1006449" cy="1920468"/>
            </a:xfrm>
            <a:custGeom>
              <a:avLst/>
              <a:gdLst>
                <a:gd name="connsiteX0" fmla="*/ 1104900 w 1104900"/>
                <a:gd name="connsiteY0" fmla="*/ 0 h 1920468"/>
                <a:gd name="connsiteX1" fmla="*/ 1104900 w 1104900"/>
                <a:gd name="connsiteY1" fmla="*/ 1018295 h 1920468"/>
                <a:gd name="connsiteX2" fmla="*/ 0 w 1104900"/>
                <a:gd name="connsiteY2" fmla="*/ 1920468 h 1920468"/>
                <a:gd name="connsiteX3" fmla="*/ 0 w 1104900"/>
                <a:gd name="connsiteY3" fmla="*/ 1503622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8">
                  <a:moveTo>
                    <a:pt x="1104900" y="0"/>
                  </a:moveTo>
                  <a:lnTo>
                    <a:pt x="1104900" y="1018295"/>
                  </a:lnTo>
                  <a:lnTo>
                    <a:pt x="0" y="1920468"/>
                  </a:lnTo>
                  <a:lnTo>
                    <a:pt x="0" y="15036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DFD303-FB99-339F-52EA-E65330E16D0E}"/>
                </a:ext>
              </a:extLst>
            </p:cNvPr>
            <p:cNvSpPr/>
            <p:nvPr/>
          </p:nvSpPr>
          <p:spPr>
            <a:xfrm>
              <a:off x="2870200" y="3251025"/>
              <a:ext cx="1006449" cy="1018295"/>
            </a:xfrm>
            <a:custGeom>
              <a:avLst/>
              <a:gdLst>
                <a:gd name="connsiteX0" fmla="*/ 1104900 w 1104900"/>
                <a:gd name="connsiteY0" fmla="*/ 0 h 1018295"/>
                <a:gd name="connsiteX1" fmla="*/ 1104900 w 1104900"/>
                <a:gd name="connsiteY1" fmla="*/ 1018295 h 1018295"/>
                <a:gd name="connsiteX2" fmla="*/ 0 w 1104900"/>
                <a:gd name="connsiteY2" fmla="*/ 717570 h 1018295"/>
                <a:gd name="connsiteX3" fmla="*/ 0 w 1104900"/>
                <a:gd name="connsiteY3" fmla="*/ 300724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018295">
                  <a:moveTo>
                    <a:pt x="1104900" y="0"/>
                  </a:moveTo>
                  <a:lnTo>
                    <a:pt x="1104900" y="1018295"/>
                  </a:lnTo>
                  <a:lnTo>
                    <a:pt x="0" y="717570"/>
                  </a:lnTo>
                  <a:lnTo>
                    <a:pt x="0" y="30072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32B171-C53C-AED2-8431-8413B3C0AA41}"/>
                </a:ext>
              </a:extLst>
            </p:cNvPr>
            <p:cNvSpPr/>
            <p:nvPr/>
          </p:nvSpPr>
          <p:spPr>
            <a:xfrm>
              <a:off x="2870200" y="4385441"/>
              <a:ext cx="1006449" cy="1920469"/>
            </a:xfrm>
            <a:custGeom>
              <a:avLst/>
              <a:gdLst>
                <a:gd name="connsiteX0" fmla="*/ 0 w 1104900"/>
                <a:gd name="connsiteY0" fmla="*/ 0 h 1920469"/>
                <a:gd name="connsiteX1" fmla="*/ 1104900 w 1104900"/>
                <a:gd name="connsiteY1" fmla="*/ 902174 h 1920469"/>
                <a:gd name="connsiteX2" fmla="*/ 1104900 w 1104900"/>
                <a:gd name="connsiteY2" fmla="*/ 1920469 h 1920469"/>
                <a:gd name="connsiteX3" fmla="*/ 0 w 1104900"/>
                <a:gd name="connsiteY3" fmla="*/ 416846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9">
                  <a:moveTo>
                    <a:pt x="0" y="0"/>
                  </a:moveTo>
                  <a:lnTo>
                    <a:pt x="1104900" y="902174"/>
                  </a:lnTo>
                  <a:lnTo>
                    <a:pt x="1104900" y="1920469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Convergence List – Slide Template</a:t>
            </a:r>
          </a:p>
        </p:txBody>
      </p: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A5BD62-76A5-F6C0-518A-E3FACAA7D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5572" y="3375100"/>
            <a:ext cx="774051" cy="774051"/>
          </a:xfrm>
          <a:prstGeom prst="rect">
            <a:avLst/>
          </a:prstGeom>
        </p:spPr>
      </p:pic>
      <p:pic>
        <p:nvPicPr>
          <p:cNvPr id="7" name="Graphic 6" descr="Lightbulb with solid fill">
            <a:extLst>
              <a:ext uri="{FF2B5EF4-FFF2-40B4-BE49-F238E27FC236}">
                <a16:creationId xmlns:a16="http://schemas.microsoft.com/office/drawing/2014/main" id="{1AC5CEB3-63D9-608A-F533-0F8A5E5D65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5572" y="5409736"/>
            <a:ext cx="774051" cy="774051"/>
          </a:xfrm>
          <a:prstGeom prst="rect">
            <a:avLst/>
          </a:prstGeom>
        </p:spPr>
      </p:pic>
      <p:pic>
        <p:nvPicPr>
          <p:cNvPr id="11" name="Graphic 10" descr="Chat with solid fill">
            <a:extLst>
              <a:ext uri="{FF2B5EF4-FFF2-40B4-BE49-F238E27FC236}">
                <a16:creationId xmlns:a16="http://schemas.microsoft.com/office/drawing/2014/main" id="{B0360EA6-8337-0E2E-BC08-F18C2F3BD2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5572" y="1340464"/>
            <a:ext cx="774051" cy="774051"/>
          </a:xfrm>
          <a:prstGeom prst="rect">
            <a:avLst/>
          </a:prstGeom>
        </p:spPr>
      </p:pic>
      <p:pic>
        <p:nvPicPr>
          <p:cNvPr id="14" name="Graphic 13" descr="Shield Tick with solid fill">
            <a:extLst>
              <a:ext uri="{FF2B5EF4-FFF2-40B4-BE49-F238E27FC236}">
                <a16:creationId xmlns:a16="http://schemas.microsoft.com/office/drawing/2014/main" id="{BD902ECF-10D4-59C1-3173-605C59E89C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572" y="2357782"/>
            <a:ext cx="774051" cy="774051"/>
          </a:xfrm>
          <a:prstGeom prst="rect">
            <a:avLst/>
          </a:prstGeom>
        </p:spPr>
      </p:pic>
      <p:pic>
        <p:nvPicPr>
          <p:cNvPr id="17" name="Graphic 16" descr="Unlock with solid fill">
            <a:extLst>
              <a:ext uri="{FF2B5EF4-FFF2-40B4-BE49-F238E27FC236}">
                <a16:creationId xmlns:a16="http://schemas.microsoft.com/office/drawing/2014/main" id="{5C7B8855-68CE-9248-0B67-D3D3A9B275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5572" y="4392418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7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172A2D1-0BB6-C162-9D4E-E7D2DA90CC8E}"/>
              </a:ext>
            </a:extLst>
          </p:cNvPr>
          <p:cNvGrpSpPr/>
          <p:nvPr/>
        </p:nvGrpSpPr>
        <p:grpSpPr>
          <a:xfrm>
            <a:off x="0" y="1214435"/>
            <a:ext cx="12192000" cy="5091475"/>
            <a:chOff x="0" y="1214435"/>
            <a:chExt cx="12192000" cy="509147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8741B33-1F74-1DAE-FADC-CE6787CCCD5A}"/>
                </a:ext>
              </a:extLst>
            </p:cNvPr>
            <p:cNvGrpSpPr/>
            <p:nvPr/>
          </p:nvGrpSpPr>
          <p:grpSpPr>
            <a:xfrm>
              <a:off x="0" y="2718057"/>
              <a:ext cx="3060700" cy="2084230"/>
              <a:chOff x="0" y="2718057"/>
              <a:chExt cx="1958340" cy="208423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083E9EB-9136-E546-F157-BD1827D87877}"/>
                  </a:ext>
                </a:extLst>
              </p:cNvPr>
              <p:cNvSpPr/>
              <p:nvPr/>
            </p:nvSpPr>
            <p:spPr>
              <a:xfrm>
                <a:off x="0" y="2718057"/>
                <a:ext cx="1958340" cy="41684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6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01 - Lorem Ipsum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E92E95C-69CE-EE7F-4627-A6CFD1C8770D}"/>
                  </a:ext>
                </a:extLst>
              </p:cNvPr>
              <p:cNvSpPr/>
              <p:nvPr/>
            </p:nvSpPr>
            <p:spPr>
              <a:xfrm>
                <a:off x="0" y="3134903"/>
                <a:ext cx="1958340" cy="41684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6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02 - Lorem Ipsum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DD9B553-E4F9-06A0-ABE0-14E5712391A4}"/>
                  </a:ext>
                </a:extLst>
              </p:cNvPr>
              <p:cNvSpPr/>
              <p:nvPr/>
            </p:nvSpPr>
            <p:spPr>
              <a:xfrm>
                <a:off x="0" y="3551749"/>
                <a:ext cx="1958340" cy="41684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6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03 - Lorem Ipsum 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B1C48A3-D45D-F6D4-6048-DCF0C1D4BE40}"/>
                  </a:ext>
                </a:extLst>
              </p:cNvPr>
              <p:cNvSpPr/>
              <p:nvPr/>
            </p:nvSpPr>
            <p:spPr>
              <a:xfrm>
                <a:off x="0" y="3968595"/>
                <a:ext cx="1958340" cy="4168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600" b="1" cap="all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04 - Lorem Ipsum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0C1AFF0-C858-7ADD-6677-3819487E2309}"/>
                  </a:ext>
                </a:extLst>
              </p:cNvPr>
              <p:cNvSpPr/>
              <p:nvPr/>
            </p:nvSpPr>
            <p:spPr>
              <a:xfrm>
                <a:off x="0" y="4385441"/>
                <a:ext cx="1958340" cy="4168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600" b="1" cap="all" dirty="0"/>
                  <a:t>05 - Lorem Ipsum</a:t>
                </a:r>
              </a:p>
            </p:txBody>
          </p:sp>
        </p:grp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858F83-B13B-C54A-8B0C-4F5529AB70FE}"/>
                </a:ext>
              </a:extLst>
            </p:cNvPr>
            <p:cNvSpPr/>
            <p:nvPr/>
          </p:nvSpPr>
          <p:spPr>
            <a:xfrm>
              <a:off x="2870201" y="3888441"/>
              <a:ext cx="1006448" cy="1476703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309766 h 1476703"/>
                <a:gd name="connsiteX2" fmla="*/ 1006448 w 1006448"/>
                <a:gd name="connsiteY2" fmla="*/ 1476703 h 1476703"/>
                <a:gd name="connsiteX3" fmla="*/ 0 w 1006448"/>
                <a:gd name="connsiteY3" fmla="*/ 576524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309766"/>
                  </a:lnTo>
                  <a:lnTo>
                    <a:pt x="1006448" y="1476703"/>
                  </a:lnTo>
                  <a:lnTo>
                    <a:pt x="0" y="57652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82DD15-50A2-AF5E-3D02-EA385F09B9CF}"/>
                </a:ext>
              </a:extLst>
            </p:cNvPr>
            <p:cNvSpPr/>
            <p:nvPr/>
          </p:nvSpPr>
          <p:spPr>
            <a:xfrm>
              <a:off x="2870201" y="2100292"/>
              <a:ext cx="1006448" cy="153606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1313436 h 1536064"/>
                <a:gd name="connsiteX2" fmla="*/ 0 w 1006448"/>
                <a:gd name="connsiteY2" fmla="*/ 1536064 h 1536064"/>
                <a:gd name="connsiteX3" fmla="*/ 0 w 1006448"/>
                <a:gd name="connsiteY3" fmla="*/ 861506 h 1536064"/>
                <a:gd name="connsiteX4" fmla="*/ 108889 w 1006448"/>
                <a:gd name="connsiteY4" fmla="*/ 757975 h 1536064"/>
                <a:gd name="connsiteX5" fmla="*/ 904063 w 1006448"/>
                <a:gd name="connsiteY5" fmla="*/ 93431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1313436"/>
                  </a:lnTo>
                  <a:lnTo>
                    <a:pt x="0" y="1536064"/>
                  </a:lnTo>
                  <a:lnTo>
                    <a:pt x="0" y="861506"/>
                  </a:lnTo>
                  <a:lnTo>
                    <a:pt x="108889" y="757975"/>
                  </a:lnTo>
                  <a:cubicBezTo>
                    <a:pt x="349837" y="538469"/>
                    <a:pt x="651060" y="313941"/>
                    <a:pt x="904063" y="9343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861359-B6F2-1D30-1375-34DAA29C0303}"/>
                </a:ext>
              </a:extLst>
            </p:cNvPr>
            <p:cNvSpPr/>
            <p:nvPr/>
          </p:nvSpPr>
          <p:spPr>
            <a:xfrm>
              <a:off x="3876649" y="1214435"/>
              <a:ext cx="8315351" cy="1018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49D2CE-9919-E458-7C5E-740997E1B6F3}"/>
                </a:ext>
              </a:extLst>
            </p:cNvPr>
            <p:cNvSpPr/>
            <p:nvPr/>
          </p:nvSpPr>
          <p:spPr>
            <a:xfrm>
              <a:off x="3876649" y="2232730"/>
              <a:ext cx="8315351" cy="10182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22B16DB-3C54-C809-29E8-C77F8FB51964}"/>
                </a:ext>
              </a:extLst>
            </p:cNvPr>
            <p:cNvSpPr/>
            <p:nvPr/>
          </p:nvSpPr>
          <p:spPr>
            <a:xfrm>
              <a:off x="3876649" y="3251025"/>
              <a:ext cx="8315351" cy="101829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D3051E-186A-F3A1-5E71-81A68383543C}"/>
                </a:ext>
              </a:extLst>
            </p:cNvPr>
            <p:cNvSpPr/>
            <p:nvPr/>
          </p:nvSpPr>
          <p:spPr>
            <a:xfrm>
              <a:off x="3876649" y="4269320"/>
              <a:ext cx="8315351" cy="101829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76683A-B84D-C7B4-5B15-5768DB341140}"/>
                </a:ext>
              </a:extLst>
            </p:cNvPr>
            <p:cNvSpPr/>
            <p:nvPr/>
          </p:nvSpPr>
          <p:spPr>
            <a:xfrm>
              <a:off x="3876649" y="5287615"/>
              <a:ext cx="8315351" cy="10182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645920" rIns="91440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6E2CA6A-A717-308B-F987-32AAAA19EB03}"/>
                </a:ext>
              </a:extLst>
            </p:cNvPr>
            <p:cNvSpPr/>
            <p:nvPr/>
          </p:nvSpPr>
          <p:spPr>
            <a:xfrm>
              <a:off x="2870200" y="1214435"/>
              <a:ext cx="1006449" cy="1920468"/>
            </a:xfrm>
            <a:custGeom>
              <a:avLst/>
              <a:gdLst>
                <a:gd name="connsiteX0" fmla="*/ 1104900 w 1104900"/>
                <a:gd name="connsiteY0" fmla="*/ 0 h 1920468"/>
                <a:gd name="connsiteX1" fmla="*/ 1104900 w 1104900"/>
                <a:gd name="connsiteY1" fmla="*/ 1018295 h 1920468"/>
                <a:gd name="connsiteX2" fmla="*/ 0 w 1104900"/>
                <a:gd name="connsiteY2" fmla="*/ 1920468 h 1920468"/>
                <a:gd name="connsiteX3" fmla="*/ 0 w 1104900"/>
                <a:gd name="connsiteY3" fmla="*/ 1503622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8">
                  <a:moveTo>
                    <a:pt x="1104900" y="0"/>
                  </a:moveTo>
                  <a:lnTo>
                    <a:pt x="1104900" y="1018295"/>
                  </a:lnTo>
                  <a:lnTo>
                    <a:pt x="0" y="1920468"/>
                  </a:lnTo>
                  <a:lnTo>
                    <a:pt x="0" y="150362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4DFD303-FB99-339F-52EA-E65330E16D0E}"/>
                </a:ext>
              </a:extLst>
            </p:cNvPr>
            <p:cNvSpPr/>
            <p:nvPr/>
          </p:nvSpPr>
          <p:spPr>
            <a:xfrm>
              <a:off x="2870200" y="3251025"/>
              <a:ext cx="1006449" cy="1018295"/>
            </a:xfrm>
            <a:custGeom>
              <a:avLst/>
              <a:gdLst>
                <a:gd name="connsiteX0" fmla="*/ 1104900 w 1104900"/>
                <a:gd name="connsiteY0" fmla="*/ 0 h 1018295"/>
                <a:gd name="connsiteX1" fmla="*/ 1104900 w 1104900"/>
                <a:gd name="connsiteY1" fmla="*/ 1018295 h 1018295"/>
                <a:gd name="connsiteX2" fmla="*/ 0 w 1104900"/>
                <a:gd name="connsiteY2" fmla="*/ 717570 h 1018295"/>
                <a:gd name="connsiteX3" fmla="*/ 0 w 1104900"/>
                <a:gd name="connsiteY3" fmla="*/ 300724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018295">
                  <a:moveTo>
                    <a:pt x="1104900" y="0"/>
                  </a:moveTo>
                  <a:lnTo>
                    <a:pt x="1104900" y="1018295"/>
                  </a:lnTo>
                  <a:lnTo>
                    <a:pt x="0" y="717570"/>
                  </a:lnTo>
                  <a:lnTo>
                    <a:pt x="0" y="30072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32B171-C53C-AED2-8431-8413B3C0AA41}"/>
                </a:ext>
              </a:extLst>
            </p:cNvPr>
            <p:cNvSpPr/>
            <p:nvPr/>
          </p:nvSpPr>
          <p:spPr>
            <a:xfrm>
              <a:off x="2870200" y="4385441"/>
              <a:ext cx="1006449" cy="1920469"/>
            </a:xfrm>
            <a:custGeom>
              <a:avLst/>
              <a:gdLst>
                <a:gd name="connsiteX0" fmla="*/ 0 w 1104900"/>
                <a:gd name="connsiteY0" fmla="*/ 0 h 1920469"/>
                <a:gd name="connsiteX1" fmla="*/ 1104900 w 1104900"/>
                <a:gd name="connsiteY1" fmla="*/ 902174 h 1920469"/>
                <a:gd name="connsiteX2" fmla="*/ 1104900 w 1104900"/>
                <a:gd name="connsiteY2" fmla="*/ 1920469 h 1920469"/>
                <a:gd name="connsiteX3" fmla="*/ 0 w 1104900"/>
                <a:gd name="connsiteY3" fmla="*/ 416846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920469">
                  <a:moveTo>
                    <a:pt x="0" y="0"/>
                  </a:moveTo>
                  <a:lnTo>
                    <a:pt x="1104900" y="902174"/>
                  </a:lnTo>
                  <a:lnTo>
                    <a:pt x="1104900" y="1920469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Convergence List – Slide Template</a:t>
            </a:r>
          </a:p>
        </p:txBody>
      </p: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5FA5BD62-76A5-F6C0-518A-E3FACAA7D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5572" y="3375100"/>
            <a:ext cx="774051" cy="774051"/>
          </a:xfrm>
          <a:prstGeom prst="rect">
            <a:avLst/>
          </a:prstGeom>
        </p:spPr>
      </p:pic>
      <p:pic>
        <p:nvPicPr>
          <p:cNvPr id="7" name="Graphic 6" descr="Lightbulb with solid fill">
            <a:extLst>
              <a:ext uri="{FF2B5EF4-FFF2-40B4-BE49-F238E27FC236}">
                <a16:creationId xmlns:a16="http://schemas.microsoft.com/office/drawing/2014/main" id="{1AC5CEB3-63D9-608A-F533-0F8A5E5D65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5572" y="5409736"/>
            <a:ext cx="774051" cy="774051"/>
          </a:xfrm>
          <a:prstGeom prst="rect">
            <a:avLst/>
          </a:prstGeom>
        </p:spPr>
      </p:pic>
      <p:pic>
        <p:nvPicPr>
          <p:cNvPr id="11" name="Graphic 10" descr="Chat with solid fill">
            <a:extLst>
              <a:ext uri="{FF2B5EF4-FFF2-40B4-BE49-F238E27FC236}">
                <a16:creationId xmlns:a16="http://schemas.microsoft.com/office/drawing/2014/main" id="{B0360EA6-8337-0E2E-BC08-F18C2F3BD2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5572" y="1340464"/>
            <a:ext cx="774051" cy="774051"/>
          </a:xfrm>
          <a:prstGeom prst="rect">
            <a:avLst/>
          </a:prstGeom>
        </p:spPr>
      </p:pic>
      <p:pic>
        <p:nvPicPr>
          <p:cNvPr id="14" name="Graphic 13" descr="Shield Tick with solid fill">
            <a:extLst>
              <a:ext uri="{FF2B5EF4-FFF2-40B4-BE49-F238E27FC236}">
                <a16:creationId xmlns:a16="http://schemas.microsoft.com/office/drawing/2014/main" id="{BD902ECF-10D4-59C1-3173-605C59E89C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5572" y="2357782"/>
            <a:ext cx="774051" cy="774051"/>
          </a:xfrm>
          <a:prstGeom prst="rect">
            <a:avLst/>
          </a:prstGeom>
        </p:spPr>
      </p:pic>
      <p:pic>
        <p:nvPicPr>
          <p:cNvPr id="17" name="Graphic 16" descr="Unlock with solid fill">
            <a:extLst>
              <a:ext uri="{FF2B5EF4-FFF2-40B4-BE49-F238E27FC236}">
                <a16:creationId xmlns:a16="http://schemas.microsoft.com/office/drawing/2014/main" id="{5C7B8855-68CE-9248-0B67-D3D3A9B275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5572" y="4392418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6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8631</TotalTime>
  <Words>407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 Convergence List – Slide Template</vt:lpstr>
      <vt:lpstr>Left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 Convergence List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2023-11-01T01:38:24Z</dcterms:modified>
  <cp:category>Charts &amp; Diagrams</cp:category>
</cp:coreProperties>
</file>