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96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967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Left-Right Arrow Knot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9966E94-B9A1-45FD-85B6-62E8673025F4}"/>
              </a:ext>
            </a:extLst>
          </p:cNvPr>
          <p:cNvGrpSpPr/>
          <p:nvPr/>
        </p:nvGrpSpPr>
        <p:grpSpPr>
          <a:xfrm>
            <a:off x="1656136" y="2667651"/>
            <a:ext cx="5831728" cy="2240757"/>
            <a:chOff x="2842762" y="2327274"/>
            <a:chExt cx="6506475" cy="2500019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0EA50FCA-7EBD-4895-8400-494D853A81F6}"/>
                </a:ext>
              </a:extLst>
            </p:cNvPr>
            <p:cNvSpPr/>
            <p:nvPr/>
          </p:nvSpPr>
          <p:spPr>
            <a:xfrm>
              <a:off x="2842762" y="2327274"/>
              <a:ext cx="6506475" cy="2500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0423" extrusionOk="0">
                  <a:moveTo>
                    <a:pt x="21227" y="10588"/>
                  </a:moveTo>
                  <a:lnTo>
                    <a:pt x="20847" y="11526"/>
                  </a:lnTo>
                  <a:lnTo>
                    <a:pt x="18058" y="7565"/>
                  </a:lnTo>
                  <a:lnTo>
                    <a:pt x="18353" y="6303"/>
                  </a:lnTo>
                  <a:cubicBezTo>
                    <a:pt x="18579" y="5346"/>
                    <a:pt x="18641" y="4217"/>
                    <a:pt x="18524" y="3146"/>
                  </a:cubicBezTo>
                  <a:cubicBezTo>
                    <a:pt x="18408" y="2074"/>
                    <a:pt x="18128" y="1175"/>
                    <a:pt x="17740" y="620"/>
                  </a:cubicBezTo>
                  <a:lnTo>
                    <a:pt x="17701" y="563"/>
                  </a:lnTo>
                  <a:cubicBezTo>
                    <a:pt x="17313" y="8"/>
                    <a:pt x="16854" y="-145"/>
                    <a:pt x="16419" y="142"/>
                  </a:cubicBezTo>
                  <a:cubicBezTo>
                    <a:pt x="15984" y="429"/>
                    <a:pt x="15619" y="1118"/>
                    <a:pt x="15394" y="2074"/>
                  </a:cubicBezTo>
                  <a:cubicBezTo>
                    <a:pt x="15169" y="3031"/>
                    <a:pt x="15107" y="4160"/>
                    <a:pt x="15223" y="5231"/>
                  </a:cubicBezTo>
                  <a:cubicBezTo>
                    <a:pt x="15340" y="6303"/>
                    <a:pt x="15619" y="7202"/>
                    <a:pt x="16008" y="7757"/>
                  </a:cubicBezTo>
                  <a:lnTo>
                    <a:pt x="16559" y="8541"/>
                  </a:lnTo>
                  <a:lnTo>
                    <a:pt x="16101" y="10492"/>
                  </a:lnTo>
                  <a:lnTo>
                    <a:pt x="14050" y="7565"/>
                  </a:lnTo>
                  <a:lnTo>
                    <a:pt x="14346" y="6303"/>
                  </a:lnTo>
                  <a:cubicBezTo>
                    <a:pt x="14812" y="4313"/>
                    <a:pt x="14532" y="1768"/>
                    <a:pt x="13732" y="620"/>
                  </a:cubicBezTo>
                  <a:lnTo>
                    <a:pt x="13693" y="563"/>
                  </a:lnTo>
                  <a:cubicBezTo>
                    <a:pt x="12885" y="-585"/>
                    <a:pt x="11852" y="104"/>
                    <a:pt x="11386" y="2074"/>
                  </a:cubicBezTo>
                  <a:cubicBezTo>
                    <a:pt x="10920" y="4064"/>
                    <a:pt x="11200" y="6609"/>
                    <a:pt x="12000" y="7757"/>
                  </a:cubicBezTo>
                  <a:lnTo>
                    <a:pt x="12551" y="8541"/>
                  </a:lnTo>
                  <a:lnTo>
                    <a:pt x="12093" y="10492"/>
                  </a:lnTo>
                  <a:lnTo>
                    <a:pt x="10050" y="7584"/>
                  </a:lnTo>
                  <a:lnTo>
                    <a:pt x="10346" y="6322"/>
                  </a:lnTo>
                  <a:cubicBezTo>
                    <a:pt x="10812" y="4332"/>
                    <a:pt x="10532" y="1787"/>
                    <a:pt x="9732" y="639"/>
                  </a:cubicBezTo>
                  <a:lnTo>
                    <a:pt x="9693" y="582"/>
                  </a:lnTo>
                  <a:cubicBezTo>
                    <a:pt x="8885" y="-566"/>
                    <a:pt x="7852" y="123"/>
                    <a:pt x="7386" y="2093"/>
                  </a:cubicBezTo>
                  <a:cubicBezTo>
                    <a:pt x="6920" y="4083"/>
                    <a:pt x="7200" y="6628"/>
                    <a:pt x="8000" y="7776"/>
                  </a:cubicBezTo>
                  <a:lnTo>
                    <a:pt x="8551" y="8560"/>
                  </a:lnTo>
                  <a:lnTo>
                    <a:pt x="8093" y="10512"/>
                  </a:lnTo>
                  <a:lnTo>
                    <a:pt x="6043" y="7584"/>
                  </a:lnTo>
                  <a:lnTo>
                    <a:pt x="6338" y="6322"/>
                  </a:lnTo>
                  <a:cubicBezTo>
                    <a:pt x="6563" y="5365"/>
                    <a:pt x="6625" y="4236"/>
                    <a:pt x="6509" y="3165"/>
                  </a:cubicBezTo>
                  <a:cubicBezTo>
                    <a:pt x="6392" y="2093"/>
                    <a:pt x="6113" y="1194"/>
                    <a:pt x="5724" y="639"/>
                  </a:cubicBezTo>
                  <a:lnTo>
                    <a:pt x="5685" y="582"/>
                  </a:lnTo>
                  <a:cubicBezTo>
                    <a:pt x="5297" y="27"/>
                    <a:pt x="4839" y="-126"/>
                    <a:pt x="4404" y="161"/>
                  </a:cubicBezTo>
                  <a:cubicBezTo>
                    <a:pt x="3969" y="448"/>
                    <a:pt x="3604" y="1137"/>
                    <a:pt x="3379" y="2093"/>
                  </a:cubicBezTo>
                  <a:cubicBezTo>
                    <a:pt x="3153" y="3050"/>
                    <a:pt x="3091" y="4179"/>
                    <a:pt x="3208" y="5250"/>
                  </a:cubicBezTo>
                  <a:cubicBezTo>
                    <a:pt x="3324" y="6322"/>
                    <a:pt x="3604" y="7221"/>
                    <a:pt x="3992" y="7776"/>
                  </a:cubicBezTo>
                  <a:lnTo>
                    <a:pt x="4544" y="8560"/>
                  </a:lnTo>
                  <a:lnTo>
                    <a:pt x="4085" y="10511"/>
                  </a:lnTo>
                  <a:lnTo>
                    <a:pt x="1569" y="6934"/>
                  </a:lnTo>
                  <a:lnTo>
                    <a:pt x="1895" y="6130"/>
                  </a:lnTo>
                  <a:cubicBezTo>
                    <a:pt x="2035" y="5786"/>
                    <a:pt x="1934" y="5212"/>
                    <a:pt x="1740" y="5212"/>
                  </a:cubicBezTo>
                  <a:lnTo>
                    <a:pt x="217" y="5212"/>
                  </a:lnTo>
                  <a:cubicBezTo>
                    <a:pt x="93" y="5212"/>
                    <a:pt x="0" y="5461"/>
                    <a:pt x="0" y="5748"/>
                  </a:cubicBezTo>
                  <a:lnTo>
                    <a:pt x="0" y="9497"/>
                  </a:lnTo>
                  <a:cubicBezTo>
                    <a:pt x="0" y="9976"/>
                    <a:pt x="233" y="10225"/>
                    <a:pt x="373" y="9880"/>
                  </a:cubicBezTo>
                  <a:lnTo>
                    <a:pt x="769" y="8904"/>
                  </a:lnTo>
                  <a:lnTo>
                    <a:pt x="3534" y="12846"/>
                  </a:lnTo>
                  <a:lnTo>
                    <a:pt x="3239" y="14108"/>
                  </a:lnTo>
                  <a:cubicBezTo>
                    <a:pt x="2773" y="16098"/>
                    <a:pt x="3052" y="18643"/>
                    <a:pt x="3852" y="19790"/>
                  </a:cubicBezTo>
                  <a:lnTo>
                    <a:pt x="3891" y="19848"/>
                  </a:lnTo>
                  <a:cubicBezTo>
                    <a:pt x="4699" y="20996"/>
                    <a:pt x="5732" y="20307"/>
                    <a:pt x="6198" y="18336"/>
                  </a:cubicBezTo>
                  <a:cubicBezTo>
                    <a:pt x="6423" y="17380"/>
                    <a:pt x="6485" y="16251"/>
                    <a:pt x="6369" y="15180"/>
                  </a:cubicBezTo>
                  <a:cubicBezTo>
                    <a:pt x="6252" y="14108"/>
                    <a:pt x="5973" y="13209"/>
                    <a:pt x="5584" y="12654"/>
                  </a:cubicBezTo>
                  <a:lnTo>
                    <a:pt x="5033" y="11870"/>
                  </a:lnTo>
                  <a:lnTo>
                    <a:pt x="5483" y="9938"/>
                  </a:lnTo>
                  <a:lnTo>
                    <a:pt x="7534" y="12865"/>
                  </a:lnTo>
                  <a:lnTo>
                    <a:pt x="7239" y="14127"/>
                  </a:lnTo>
                  <a:cubicBezTo>
                    <a:pt x="6773" y="16117"/>
                    <a:pt x="7052" y="18662"/>
                    <a:pt x="7852" y="19810"/>
                  </a:cubicBezTo>
                  <a:lnTo>
                    <a:pt x="7891" y="19867"/>
                  </a:lnTo>
                  <a:cubicBezTo>
                    <a:pt x="8148" y="20231"/>
                    <a:pt x="8443" y="20422"/>
                    <a:pt x="8730" y="20422"/>
                  </a:cubicBezTo>
                  <a:cubicBezTo>
                    <a:pt x="8878" y="20422"/>
                    <a:pt x="9025" y="20384"/>
                    <a:pt x="9173" y="20288"/>
                  </a:cubicBezTo>
                  <a:cubicBezTo>
                    <a:pt x="9608" y="20001"/>
                    <a:pt x="9973" y="19312"/>
                    <a:pt x="10198" y="18356"/>
                  </a:cubicBezTo>
                  <a:cubicBezTo>
                    <a:pt x="10423" y="17399"/>
                    <a:pt x="10485" y="16270"/>
                    <a:pt x="10369" y="15199"/>
                  </a:cubicBezTo>
                  <a:cubicBezTo>
                    <a:pt x="10252" y="14127"/>
                    <a:pt x="9973" y="13228"/>
                    <a:pt x="9584" y="12673"/>
                  </a:cubicBezTo>
                  <a:lnTo>
                    <a:pt x="9033" y="11889"/>
                  </a:lnTo>
                  <a:lnTo>
                    <a:pt x="9491" y="9938"/>
                  </a:lnTo>
                  <a:lnTo>
                    <a:pt x="11534" y="12846"/>
                  </a:lnTo>
                  <a:lnTo>
                    <a:pt x="11239" y="14108"/>
                  </a:lnTo>
                  <a:cubicBezTo>
                    <a:pt x="10773" y="16098"/>
                    <a:pt x="11052" y="18643"/>
                    <a:pt x="11852" y="19791"/>
                  </a:cubicBezTo>
                  <a:lnTo>
                    <a:pt x="11891" y="19848"/>
                  </a:lnTo>
                  <a:cubicBezTo>
                    <a:pt x="12280" y="20403"/>
                    <a:pt x="12738" y="20556"/>
                    <a:pt x="13173" y="20269"/>
                  </a:cubicBezTo>
                  <a:cubicBezTo>
                    <a:pt x="13608" y="19982"/>
                    <a:pt x="13973" y="19293"/>
                    <a:pt x="14198" y="18337"/>
                  </a:cubicBezTo>
                  <a:cubicBezTo>
                    <a:pt x="14423" y="17380"/>
                    <a:pt x="14485" y="16251"/>
                    <a:pt x="14369" y="15180"/>
                  </a:cubicBezTo>
                  <a:cubicBezTo>
                    <a:pt x="14252" y="14108"/>
                    <a:pt x="13973" y="13209"/>
                    <a:pt x="13584" y="12654"/>
                  </a:cubicBezTo>
                  <a:lnTo>
                    <a:pt x="13033" y="11870"/>
                  </a:lnTo>
                  <a:lnTo>
                    <a:pt x="13483" y="9938"/>
                  </a:lnTo>
                  <a:lnTo>
                    <a:pt x="15534" y="12865"/>
                  </a:lnTo>
                  <a:lnTo>
                    <a:pt x="15239" y="14127"/>
                  </a:lnTo>
                  <a:cubicBezTo>
                    <a:pt x="15014" y="15084"/>
                    <a:pt x="14951" y="16213"/>
                    <a:pt x="15068" y="17284"/>
                  </a:cubicBezTo>
                  <a:cubicBezTo>
                    <a:pt x="15184" y="18356"/>
                    <a:pt x="15464" y="19255"/>
                    <a:pt x="15852" y="19810"/>
                  </a:cubicBezTo>
                  <a:lnTo>
                    <a:pt x="15891" y="19867"/>
                  </a:lnTo>
                  <a:cubicBezTo>
                    <a:pt x="16699" y="21015"/>
                    <a:pt x="17732" y="20326"/>
                    <a:pt x="18198" y="18356"/>
                  </a:cubicBezTo>
                  <a:cubicBezTo>
                    <a:pt x="18423" y="17399"/>
                    <a:pt x="18485" y="16270"/>
                    <a:pt x="18369" y="15199"/>
                  </a:cubicBezTo>
                  <a:cubicBezTo>
                    <a:pt x="18252" y="14127"/>
                    <a:pt x="17973" y="13228"/>
                    <a:pt x="17584" y="12673"/>
                  </a:cubicBezTo>
                  <a:lnTo>
                    <a:pt x="17033" y="11889"/>
                  </a:lnTo>
                  <a:lnTo>
                    <a:pt x="17491" y="9938"/>
                  </a:lnTo>
                  <a:lnTo>
                    <a:pt x="20023" y="13534"/>
                  </a:lnTo>
                  <a:lnTo>
                    <a:pt x="19682" y="14376"/>
                  </a:lnTo>
                  <a:cubicBezTo>
                    <a:pt x="19542" y="14721"/>
                    <a:pt x="19643" y="15295"/>
                    <a:pt x="19837" y="15295"/>
                  </a:cubicBezTo>
                  <a:lnTo>
                    <a:pt x="21359" y="15295"/>
                  </a:lnTo>
                  <a:cubicBezTo>
                    <a:pt x="21483" y="15295"/>
                    <a:pt x="21577" y="15046"/>
                    <a:pt x="21577" y="14759"/>
                  </a:cubicBezTo>
                  <a:lnTo>
                    <a:pt x="21577" y="10971"/>
                  </a:lnTo>
                  <a:cubicBezTo>
                    <a:pt x="21600" y="10492"/>
                    <a:pt x="21367" y="10244"/>
                    <a:pt x="21227" y="10588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263A6BC3-22A7-4BA2-882A-21C6B6211B70}"/>
                </a:ext>
              </a:extLst>
            </p:cNvPr>
            <p:cNvGrpSpPr/>
            <p:nvPr/>
          </p:nvGrpSpPr>
          <p:grpSpPr>
            <a:xfrm>
              <a:off x="4107425" y="2655148"/>
              <a:ext cx="4020988" cy="1835156"/>
              <a:chOff x="4107425" y="2655148"/>
              <a:chExt cx="4020988" cy="1835156"/>
            </a:xfrm>
            <a:gradFill flip="none" rotWithShape="1">
              <a:gsLst>
                <a:gs pos="0">
                  <a:srgbClr val="EB1E42"/>
                </a:gs>
                <a:gs pos="100000">
                  <a:schemeClr val="accent6"/>
                </a:gs>
              </a:gsLst>
              <a:lin ang="16200000" scaled="1"/>
              <a:tileRect/>
            </a:gradFill>
          </p:grpSpPr>
          <p:sp>
            <p:nvSpPr>
              <p:cNvPr id="36" name="Shape">
                <a:extLst>
                  <a:ext uri="{FF2B5EF4-FFF2-40B4-BE49-F238E27FC236}">
                    <a16:creationId xmlns:a16="http://schemas.microsoft.com/office/drawing/2014/main" id="{5ED7C043-4FF2-4514-8240-A9878BC7150B}"/>
                  </a:ext>
                </a:extLst>
              </p:cNvPr>
              <p:cNvSpPr/>
              <p:nvPr/>
            </p:nvSpPr>
            <p:spPr>
              <a:xfrm>
                <a:off x="4107425" y="4060328"/>
                <a:ext cx="368060" cy="4287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64" h="20384" extrusionOk="0">
                    <a:moveTo>
                      <a:pt x="14369" y="4565"/>
                    </a:moveTo>
                    <a:cubicBezTo>
                      <a:pt x="18713" y="6903"/>
                      <a:pt x="20282" y="12136"/>
                      <a:pt x="17748" y="16144"/>
                    </a:cubicBezTo>
                    <a:cubicBezTo>
                      <a:pt x="15214" y="20153"/>
                      <a:pt x="9663" y="21600"/>
                      <a:pt x="5198" y="19262"/>
                    </a:cubicBezTo>
                    <a:lnTo>
                      <a:pt x="4595" y="18928"/>
                    </a:lnTo>
                    <a:cubicBezTo>
                      <a:pt x="251" y="16590"/>
                      <a:pt x="-1318" y="11357"/>
                      <a:pt x="1216" y="7348"/>
                    </a:cubicBezTo>
                    <a:lnTo>
                      <a:pt x="5802" y="0"/>
                    </a:lnTo>
                    <a:lnTo>
                      <a:pt x="14369" y="4565"/>
                    </a:lnTo>
                    <a:close/>
                  </a:path>
                </a:pathLst>
              </a:custGeom>
              <a:grpFill/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7" name="Shape">
                <a:extLst>
                  <a:ext uri="{FF2B5EF4-FFF2-40B4-BE49-F238E27FC236}">
                    <a16:creationId xmlns:a16="http://schemas.microsoft.com/office/drawing/2014/main" id="{D004D9FC-66A7-4E21-AE85-BB81FF6577BB}"/>
                  </a:ext>
                </a:extLst>
              </p:cNvPr>
              <p:cNvSpPr/>
              <p:nvPr/>
            </p:nvSpPr>
            <p:spPr>
              <a:xfrm>
                <a:off x="4130842" y="2655149"/>
                <a:ext cx="367621" cy="4285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29" h="21600" extrusionOk="0">
                    <a:moveTo>
                      <a:pt x="19546" y="13810"/>
                    </a:moveTo>
                    <a:lnTo>
                      <a:pt x="14479" y="21600"/>
                    </a:lnTo>
                    <a:lnTo>
                      <a:pt x="5012" y="16761"/>
                    </a:lnTo>
                    <a:cubicBezTo>
                      <a:pt x="2612" y="15580"/>
                      <a:pt x="1012" y="13574"/>
                      <a:pt x="346" y="11331"/>
                    </a:cubicBezTo>
                    <a:cubicBezTo>
                      <a:pt x="-321" y="8970"/>
                      <a:pt x="-54" y="6610"/>
                      <a:pt x="1412" y="4485"/>
                    </a:cubicBezTo>
                    <a:cubicBezTo>
                      <a:pt x="2879" y="2361"/>
                      <a:pt x="5012" y="944"/>
                      <a:pt x="7546" y="354"/>
                    </a:cubicBezTo>
                    <a:cubicBezTo>
                      <a:pt x="8479" y="118"/>
                      <a:pt x="9279" y="0"/>
                      <a:pt x="10212" y="0"/>
                    </a:cubicBezTo>
                    <a:cubicBezTo>
                      <a:pt x="11946" y="0"/>
                      <a:pt x="13679" y="354"/>
                      <a:pt x="15279" y="1180"/>
                    </a:cubicBezTo>
                    <a:lnTo>
                      <a:pt x="15946" y="1534"/>
                    </a:lnTo>
                    <a:cubicBezTo>
                      <a:pt x="18346" y="2715"/>
                      <a:pt x="19946" y="4721"/>
                      <a:pt x="20612" y="6964"/>
                    </a:cubicBezTo>
                    <a:cubicBezTo>
                      <a:pt x="21279" y="9325"/>
                      <a:pt x="20879" y="11685"/>
                      <a:pt x="19546" y="13810"/>
                    </a:cubicBezTo>
                    <a:close/>
                  </a:path>
                </a:pathLst>
              </a:custGeom>
              <a:grpFill/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8" name="Shape">
                <a:extLst>
                  <a:ext uri="{FF2B5EF4-FFF2-40B4-BE49-F238E27FC236}">
                    <a16:creationId xmlns:a16="http://schemas.microsoft.com/office/drawing/2014/main" id="{DD542485-0C24-4D76-94CB-9E04934CA773}"/>
                  </a:ext>
                </a:extLst>
              </p:cNvPr>
              <p:cNvSpPr/>
              <p:nvPr/>
            </p:nvSpPr>
            <p:spPr>
              <a:xfrm>
                <a:off x="5301828" y="4060328"/>
                <a:ext cx="369267" cy="4287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917" h="20384" extrusionOk="0">
                    <a:moveTo>
                      <a:pt x="15168" y="4565"/>
                    </a:moveTo>
                    <a:cubicBezTo>
                      <a:pt x="17442" y="5678"/>
                      <a:pt x="18958" y="7571"/>
                      <a:pt x="19589" y="9687"/>
                    </a:cubicBezTo>
                    <a:cubicBezTo>
                      <a:pt x="20221" y="11913"/>
                      <a:pt x="19968" y="14140"/>
                      <a:pt x="18579" y="16144"/>
                    </a:cubicBezTo>
                    <a:cubicBezTo>
                      <a:pt x="15926" y="20153"/>
                      <a:pt x="9989" y="21600"/>
                      <a:pt x="5442" y="19262"/>
                    </a:cubicBezTo>
                    <a:lnTo>
                      <a:pt x="4810" y="18928"/>
                    </a:lnTo>
                    <a:cubicBezTo>
                      <a:pt x="263" y="16590"/>
                      <a:pt x="-1379" y="11357"/>
                      <a:pt x="1274" y="7348"/>
                    </a:cubicBezTo>
                    <a:lnTo>
                      <a:pt x="6074" y="0"/>
                    </a:lnTo>
                    <a:lnTo>
                      <a:pt x="15168" y="4565"/>
                    </a:lnTo>
                    <a:close/>
                  </a:path>
                </a:pathLst>
              </a:custGeom>
              <a:grpFill/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9" name="Shape">
                <a:extLst>
                  <a:ext uri="{FF2B5EF4-FFF2-40B4-BE49-F238E27FC236}">
                    <a16:creationId xmlns:a16="http://schemas.microsoft.com/office/drawing/2014/main" id="{B846FAFA-FD3F-48FA-A1D8-6859F3684391}"/>
                  </a:ext>
                </a:extLst>
              </p:cNvPr>
              <p:cNvSpPr/>
              <p:nvPr/>
            </p:nvSpPr>
            <p:spPr>
              <a:xfrm>
                <a:off x="5348667" y="2655148"/>
                <a:ext cx="368061" cy="4285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64" h="21600" extrusionOk="0">
                    <a:moveTo>
                      <a:pt x="17748" y="13810"/>
                    </a:moveTo>
                    <a:lnTo>
                      <a:pt x="13162" y="21600"/>
                    </a:lnTo>
                    <a:lnTo>
                      <a:pt x="4595" y="16761"/>
                    </a:lnTo>
                    <a:cubicBezTo>
                      <a:pt x="251" y="14282"/>
                      <a:pt x="-1318" y="8734"/>
                      <a:pt x="1216" y="4485"/>
                    </a:cubicBezTo>
                    <a:cubicBezTo>
                      <a:pt x="2905" y="1652"/>
                      <a:pt x="6043" y="0"/>
                      <a:pt x="9180" y="0"/>
                    </a:cubicBezTo>
                    <a:cubicBezTo>
                      <a:pt x="10749" y="0"/>
                      <a:pt x="12318" y="354"/>
                      <a:pt x="13766" y="1180"/>
                    </a:cubicBezTo>
                    <a:lnTo>
                      <a:pt x="14369" y="1534"/>
                    </a:lnTo>
                    <a:cubicBezTo>
                      <a:pt x="18713" y="4131"/>
                      <a:pt x="20282" y="9561"/>
                      <a:pt x="17748" y="13810"/>
                    </a:cubicBezTo>
                    <a:close/>
                  </a:path>
                </a:pathLst>
              </a:custGeom>
              <a:grpFill/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40" name="Shape">
                <a:extLst>
                  <a:ext uri="{FF2B5EF4-FFF2-40B4-BE49-F238E27FC236}">
                    <a16:creationId xmlns:a16="http://schemas.microsoft.com/office/drawing/2014/main" id="{4089E53E-236A-4335-97D7-E27A6D1546E9}"/>
                  </a:ext>
                </a:extLst>
              </p:cNvPr>
              <p:cNvSpPr/>
              <p:nvPr/>
            </p:nvSpPr>
            <p:spPr>
              <a:xfrm>
                <a:off x="6519649" y="4060330"/>
                <a:ext cx="368063" cy="4299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64" h="21321" extrusionOk="0">
                    <a:moveTo>
                      <a:pt x="14369" y="4877"/>
                    </a:moveTo>
                    <a:cubicBezTo>
                      <a:pt x="18713" y="7316"/>
                      <a:pt x="20282" y="12774"/>
                      <a:pt x="17748" y="16955"/>
                    </a:cubicBezTo>
                    <a:cubicBezTo>
                      <a:pt x="16541" y="19045"/>
                      <a:pt x="14490" y="20439"/>
                      <a:pt x="12197" y="21019"/>
                    </a:cubicBezTo>
                    <a:cubicBezTo>
                      <a:pt x="9784" y="21600"/>
                      <a:pt x="7370" y="21368"/>
                      <a:pt x="5198" y="20090"/>
                    </a:cubicBezTo>
                    <a:lnTo>
                      <a:pt x="4595" y="19742"/>
                    </a:lnTo>
                    <a:cubicBezTo>
                      <a:pt x="251" y="17303"/>
                      <a:pt x="-1318" y="11845"/>
                      <a:pt x="1216" y="7664"/>
                    </a:cubicBezTo>
                    <a:lnTo>
                      <a:pt x="5802" y="0"/>
                    </a:lnTo>
                    <a:lnTo>
                      <a:pt x="14369" y="4877"/>
                    </a:lnTo>
                    <a:close/>
                  </a:path>
                </a:pathLst>
              </a:custGeom>
              <a:grpFill/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41" name="Shape">
                <a:extLst>
                  <a:ext uri="{FF2B5EF4-FFF2-40B4-BE49-F238E27FC236}">
                    <a16:creationId xmlns:a16="http://schemas.microsoft.com/office/drawing/2014/main" id="{F5452079-A01F-4C19-B0D1-28D67247C69B}"/>
                  </a:ext>
                </a:extLst>
              </p:cNvPr>
              <p:cNvSpPr/>
              <p:nvPr/>
            </p:nvSpPr>
            <p:spPr>
              <a:xfrm>
                <a:off x="6543071" y="2655148"/>
                <a:ext cx="368570" cy="4285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91" h="21600" extrusionOk="0">
                    <a:moveTo>
                      <a:pt x="17748" y="13810"/>
                    </a:moveTo>
                    <a:lnTo>
                      <a:pt x="13162" y="21600"/>
                    </a:lnTo>
                    <a:lnTo>
                      <a:pt x="4595" y="16761"/>
                    </a:lnTo>
                    <a:cubicBezTo>
                      <a:pt x="251" y="14282"/>
                      <a:pt x="-1318" y="8734"/>
                      <a:pt x="1216" y="4485"/>
                    </a:cubicBezTo>
                    <a:cubicBezTo>
                      <a:pt x="2905" y="1652"/>
                      <a:pt x="6043" y="0"/>
                      <a:pt x="9180" y="0"/>
                    </a:cubicBezTo>
                    <a:cubicBezTo>
                      <a:pt x="10749" y="0"/>
                      <a:pt x="12318" y="354"/>
                      <a:pt x="13766" y="1180"/>
                    </a:cubicBezTo>
                    <a:lnTo>
                      <a:pt x="14369" y="1534"/>
                    </a:lnTo>
                    <a:cubicBezTo>
                      <a:pt x="18834" y="4013"/>
                      <a:pt x="20282" y="9443"/>
                      <a:pt x="17748" y="13810"/>
                    </a:cubicBezTo>
                    <a:close/>
                  </a:path>
                </a:pathLst>
              </a:custGeom>
              <a:grpFill/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42" name="Shape">
                <a:extLst>
                  <a:ext uri="{FF2B5EF4-FFF2-40B4-BE49-F238E27FC236}">
                    <a16:creationId xmlns:a16="http://schemas.microsoft.com/office/drawing/2014/main" id="{2A0C0420-5782-455B-90C3-57D2FC7A1E47}"/>
                  </a:ext>
                </a:extLst>
              </p:cNvPr>
              <p:cNvSpPr/>
              <p:nvPr/>
            </p:nvSpPr>
            <p:spPr>
              <a:xfrm>
                <a:off x="7714055" y="4060328"/>
                <a:ext cx="369267" cy="4287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917" h="20384" extrusionOk="0">
                    <a:moveTo>
                      <a:pt x="15168" y="4565"/>
                    </a:moveTo>
                    <a:cubicBezTo>
                      <a:pt x="17442" y="5678"/>
                      <a:pt x="18958" y="7571"/>
                      <a:pt x="19589" y="9687"/>
                    </a:cubicBezTo>
                    <a:cubicBezTo>
                      <a:pt x="20221" y="11913"/>
                      <a:pt x="19968" y="14140"/>
                      <a:pt x="18579" y="16144"/>
                    </a:cubicBezTo>
                    <a:cubicBezTo>
                      <a:pt x="15926" y="20153"/>
                      <a:pt x="10116" y="21600"/>
                      <a:pt x="5442" y="19262"/>
                    </a:cubicBezTo>
                    <a:lnTo>
                      <a:pt x="4810" y="18928"/>
                    </a:lnTo>
                    <a:cubicBezTo>
                      <a:pt x="263" y="16590"/>
                      <a:pt x="-1379" y="11357"/>
                      <a:pt x="1274" y="7348"/>
                    </a:cubicBezTo>
                    <a:lnTo>
                      <a:pt x="6074" y="0"/>
                    </a:lnTo>
                    <a:lnTo>
                      <a:pt x="15168" y="4565"/>
                    </a:lnTo>
                    <a:close/>
                  </a:path>
                </a:pathLst>
              </a:custGeom>
              <a:grpFill/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73" name="Shape">
                <a:extLst>
                  <a:ext uri="{FF2B5EF4-FFF2-40B4-BE49-F238E27FC236}">
                    <a16:creationId xmlns:a16="http://schemas.microsoft.com/office/drawing/2014/main" id="{FF441A9F-AB3D-4443-ABA8-53D5C5DE9D45}"/>
                  </a:ext>
                </a:extLst>
              </p:cNvPr>
              <p:cNvSpPr/>
              <p:nvPr/>
            </p:nvSpPr>
            <p:spPr>
              <a:xfrm>
                <a:off x="7760894" y="2655149"/>
                <a:ext cx="367519" cy="4285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939" h="21600" extrusionOk="0">
                    <a:moveTo>
                      <a:pt x="18626" y="13810"/>
                    </a:moveTo>
                    <a:lnTo>
                      <a:pt x="13797" y="21600"/>
                    </a:lnTo>
                    <a:lnTo>
                      <a:pt x="4776" y="16761"/>
                    </a:lnTo>
                    <a:cubicBezTo>
                      <a:pt x="2489" y="15580"/>
                      <a:pt x="965" y="13574"/>
                      <a:pt x="329" y="11331"/>
                    </a:cubicBezTo>
                    <a:cubicBezTo>
                      <a:pt x="-306" y="8970"/>
                      <a:pt x="-52" y="6610"/>
                      <a:pt x="1346" y="4485"/>
                    </a:cubicBezTo>
                    <a:cubicBezTo>
                      <a:pt x="3125" y="1652"/>
                      <a:pt x="6428" y="0"/>
                      <a:pt x="9732" y="0"/>
                    </a:cubicBezTo>
                    <a:cubicBezTo>
                      <a:pt x="11384" y="0"/>
                      <a:pt x="13035" y="354"/>
                      <a:pt x="14560" y="1180"/>
                    </a:cubicBezTo>
                    <a:lnTo>
                      <a:pt x="15195" y="1534"/>
                    </a:lnTo>
                    <a:cubicBezTo>
                      <a:pt x="19769" y="4013"/>
                      <a:pt x="21294" y="9561"/>
                      <a:pt x="18626" y="13810"/>
                    </a:cubicBezTo>
                    <a:close/>
                  </a:path>
                </a:pathLst>
              </a:custGeom>
              <a:grpFill/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57316422-4D49-4486-A1A0-84D24BCE6715}"/>
              </a:ext>
            </a:extLst>
          </p:cNvPr>
          <p:cNvSpPr txBox="1"/>
          <p:nvPr/>
        </p:nvSpPr>
        <p:spPr>
          <a:xfrm>
            <a:off x="2387399" y="4981259"/>
            <a:ext cx="1134389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/>
              <a:t>Lorem Ipsum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6BCCB7A6-66A1-4DB3-9A5E-0729F954D510}"/>
              </a:ext>
            </a:extLst>
          </p:cNvPr>
          <p:cNvSpPr txBox="1"/>
          <p:nvPr/>
        </p:nvSpPr>
        <p:spPr>
          <a:xfrm>
            <a:off x="3458479" y="4981259"/>
            <a:ext cx="1134389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/>
              <a:t>Lorem Ipsum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7A17E69-7B13-4511-AD13-F6791D6A5B0B}"/>
              </a:ext>
            </a:extLst>
          </p:cNvPr>
          <p:cNvSpPr txBox="1"/>
          <p:nvPr/>
        </p:nvSpPr>
        <p:spPr>
          <a:xfrm>
            <a:off x="4549467" y="4981259"/>
            <a:ext cx="1134389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/>
              <a:t>Lorem Ipsum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F0CE28E-A266-46B6-8A1A-163AB429382D}"/>
              </a:ext>
            </a:extLst>
          </p:cNvPr>
          <p:cNvSpPr txBox="1"/>
          <p:nvPr/>
        </p:nvSpPr>
        <p:spPr>
          <a:xfrm>
            <a:off x="5620548" y="4981259"/>
            <a:ext cx="1134389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/>
              <a:t>Lorem Ipsum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FC02290-EFE7-489D-B213-59265BBA9100}"/>
              </a:ext>
            </a:extLst>
          </p:cNvPr>
          <p:cNvSpPr txBox="1"/>
          <p:nvPr/>
        </p:nvSpPr>
        <p:spPr>
          <a:xfrm>
            <a:off x="2387399" y="1886914"/>
            <a:ext cx="1134389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/>
              <a:t>Lorem Ipsum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8B9C55AB-BC84-4DBB-9459-E7EF81DDA595}"/>
              </a:ext>
            </a:extLst>
          </p:cNvPr>
          <p:cNvSpPr txBox="1"/>
          <p:nvPr/>
        </p:nvSpPr>
        <p:spPr>
          <a:xfrm>
            <a:off x="3458479" y="1886914"/>
            <a:ext cx="1134389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/>
              <a:t>Lorem Ipsum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EFBBCFEC-8065-47E6-802E-346C03192B59}"/>
              </a:ext>
            </a:extLst>
          </p:cNvPr>
          <p:cNvSpPr txBox="1"/>
          <p:nvPr/>
        </p:nvSpPr>
        <p:spPr>
          <a:xfrm>
            <a:off x="4549467" y="1886914"/>
            <a:ext cx="1134389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/>
              <a:t>Lorem Ipsum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4B595975-4021-454B-8298-0B048780F4FA}"/>
              </a:ext>
            </a:extLst>
          </p:cNvPr>
          <p:cNvSpPr txBox="1"/>
          <p:nvPr/>
        </p:nvSpPr>
        <p:spPr>
          <a:xfrm>
            <a:off x="5620548" y="1886914"/>
            <a:ext cx="1134389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/>
              <a:t>Lorem Ipsum</a:t>
            </a: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11856F42-3641-4958-B46F-4F3D45EAAAD8}"/>
              </a:ext>
            </a:extLst>
          </p:cNvPr>
          <p:cNvGrpSpPr/>
          <p:nvPr/>
        </p:nvGrpSpPr>
        <p:grpSpPr>
          <a:xfrm>
            <a:off x="7624762" y="4316252"/>
            <a:ext cx="1269536" cy="1690891"/>
            <a:chOff x="8921977" y="1435947"/>
            <a:chExt cx="2937088" cy="2254520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B3A32313-633E-466B-BA73-142E1283ADA8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EFE92EE2-EA1F-430F-BBEF-D6A021BC4D4D}"/>
                </a:ext>
              </a:extLst>
            </p:cNvPr>
            <p:cNvSpPr txBox="1"/>
            <p:nvPr/>
          </p:nvSpPr>
          <p:spPr>
            <a:xfrm>
              <a:off x="8929771" y="1925882"/>
              <a:ext cx="2929294" cy="17645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E2A204FA-5218-4669-BD5B-B49DF9E4115F}"/>
              </a:ext>
            </a:extLst>
          </p:cNvPr>
          <p:cNvGrpSpPr/>
          <p:nvPr/>
        </p:nvGrpSpPr>
        <p:grpSpPr>
          <a:xfrm>
            <a:off x="249702" y="1543375"/>
            <a:ext cx="1269536" cy="1690891"/>
            <a:chOff x="332936" y="2596988"/>
            <a:chExt cx="2937088" cy="2254520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A5807FB3-5F8A-43A3-A4E8-96DF5CDF6F6C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55E01EB3-C31D-4A58-934A-D447294F0BE0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7645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19498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Left-Right Arrow Knot – Slide Template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0EA50FCA-7EBD-4895-8400-494D853A81F6}"/>
              </a:ext>
            </a:extLst>
          </p:cNvPr>
          <p:cNvSpPr/>
          <p:nvPr/>
        </p:nvSpPr>
        <p:spPr>
          <a:xfrm>
            <a:off x="1656136" y="2667651"/>
            <a:ext cx="5831728" cy="22407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8" h="20423" extrusionOk="0">
                <a:moveTo>
                  <a:pt x="21227" y="10588"/>
                </a:moveTo>
                <a:lnTo>
                  <a:pt x="20847" y="11526"/>
                </a:lnTo>
                <a:lnTo>
                  <a:pt x="18058" y="7565"/>
                </a:lnTo>
                <a:lnTo>
                  <a:pt x="18353" y="6303"/>
                </a:lnTo>
                <a:cubicBezTo>
                  <a:pt x="18579" y="5346"/>
                  <a:pt x="18641" y="4217"/>
                  <a:pt x="18524" y="3146"/>
                </a:cubicBezTo>
                <a:cubicBezTo>
                  <a:pt x="18408" y="2074"/>
                  <a:pt x="18128" y="1175"/>
                  <a:pt x="17740" y="620"/>
                </a:cubicBezTo>
                <a:lnTo>
                  <a:pt x="17701" y="563"/>
                </a:lnTo>
                <a:cubicBezTo>
                  <a:pt x="17313" y="8"/>
                  <a:pt x="16854" y="-145"/>
                  <a:pt x="16419" y="142"/>
                </a:cubicBezTo>
                <a:cubicBezTo>
                  <a:pt x="15984" y="429"/>
                  <a:pt x="15619" y="1118"/>
                  <a:pt x="15394" y="2074"/>
                </a:cubicBezTo>
                <a:cubicBezTo>
                  <a:pt x="15169" y="3031"/>
                  <a:pt x="15107" y="4160"/>
                  <a:pt x="15223" y="5231"/>
                </a:cubicBezTo>
                <a:cubicBezTo>
                  <a:pt x="15340" y="6303"/>
                  <a:pt x="15619" y="7202"/>
                  <a:pt x="16008" y="7757"/>
                </a:cubicBezTo>
                <a:lnTo>
                  <a:pt x="16559" y="8541"/>
                </a:lnTo>
                <a:lnTo>
                  <a:pt x="16101" y="10492"/>
                </a:lnTo>
                <a:lnTo>
                  <a:pt x="14050" y="7565"/>
                </a:lnTo>
                <a:lnTo>
                  <a:pt x="14346" y="6303"/>
                </a:lnTo>
                <a:cubicBezTo>
                  <a:pt x="14812" y="4313"/>
                  <a:pt x="14532" y="1768"/>
                  <a:pt x="13732" y="620"/>
                </a:cubicBezTo>
                <a:lnTo>
                  <a:pt x="13693" y="563"/>
                </a:lnTo>
                <a:cubicBezTo>
                  <a:pt x="12885" y="-585"/>
                  <a:pt x="11852" y="104"/>
                  <a:pt x="11386" y="2074"/>
                </a:cubicBezTo>
                <a:cubicBezTo>
                  <a:pt x="10920" y="4064"/>
                  <a:pt x="11200" y="6609"/>
                  <a:pt x="12000" y="7757"/>
                </a:cubicBezTo>
                <a:lnTo>
                  <a:pt x="12551" y="8541"/>
                </a:lnTo>
                <a:lnTo>
                  <a:pt x="12093" y="10492"/>
                </a:lnTo>
                <a:lnTo>
                  <a:pt x="10050" y="7584"/>
                </a:lnTo>
                <a:lnTo>
                  <a:pt x="10346" y="6322"/>
                </a:lnTo>
                <a:cubicBezTo>
                  <a:pt x="10812" y="4332"/>
                  <a:pt x="10532" y="1787"/>
                  <a:pt x="9732" y="639"/>
                </a:cubicBezTo>
                <a:lnTo>
                  <a:pt x="9693" y="582"/>
                </a:lnTo>
                <a:cubicBezTo>
                  <a:pt x="8885" y="-566"/>
                  <a:pt x="7852" y="123"/>
                  <a:pt x="7386" y="2093"/>
                </a:cubicBezTo>
                <a:cubicBezTo>
                  <a:pt x="6920" y="4083"/>
                  <a:pt x="7200" y="6628"/>
                  <a:pt x="8000" y="7776"/>
                </a:cubicBezTo>
                <a:lnTo>
                  <a:pt x="8551" y="8560"/>
                </a:lnTo>
                <a:lnTo>
                  <a:pt x="8093" y="10512"/>
                </a:lnTo>
                <a:lnTo>
                  <a:pt x="6043" y="7584"/>
                </a:lnTo>
                <a:lnTo>
                  <a:pt x="6338" y="6322"/>
                </a:lnTo>
                <a:cubicBezTo>
                  <a:pt x="6563" y="5365"/>
                  <a:pt x="6625" y="4236"/>
                  <a:pt x="6509" y="3165"/>
                </a:cubicBezTo>
                <a:cubicBezTo>
                  <a:pt x="6392" y="2093"/>
                  <a:pt x="6113" y="1194"/>
                  <a:pt x="5724" y="639"/>
                </a:cubicBezTo>
                <a:lnTo>
                  <a:pt x="5685" y="582"/>
                </a:lnTo>
                <a:cubicBezTo>
                  <a:pt x="5297" y="27"/>
                  <a:pt x="4839" y="-126"/>
                  <a:pt x="4404" y="161"/>
                </a:cubicBezTo>
                <a:cubicBezTo>
                  <a:pt x="3969" y="448"/>
                  <a:pt x="3604" y="1137"/>
                  <a:pt x="3379" y="2093"/>
                </a:cubicBezTo>
                <a:cubicBezTo>
                  <a:pt x="3153" y="3050"/>
                  <a:pt x="3091" y="4179"/>
                  <a:pt x="3208" y="5250"/>
                </a:cubicBezTo>
                <a:cubicBezTo>
                  <a:pt x="3324" y="6322"/>
                  <a:pt x="3604" y="7221"/>
                  <a:pt x="3992" y="7776"/>
                </a:cubicBezTo>
                <a:lnTo>
                  <a:pt x="4544" y="8560"/>
                </a:lnTo>
                <a:lnTo>
                  <a:pt x="4085" y="10511"/>
                </a:lnTo>
                <a:lnTo>
                  <a:pt x="1569" y="6934"/>
                </a:lnTo>
                <a:lnTo>
                  <a:pt x="1895" y="6130"/>
                </a:lnTo>
                <a:cubicBezTo>
                  <a:pt x="2035" y="5786"/>
                  <a:pt x="1934" y="5212"/>
                  <a:pt x="1740" y="5212"/>
                </a:cubicBezTo>
                <a:lnTo>
                  <a:pt x="217" y="5212"/>
                </a:lnTo>
                <a:cubicBezTo>
                  <a:pt x="93" y="5212"/>
                  <a:pt x="0" y="5461"/>
                  <a:pt x="0" y="5748"/>
                </a:cubicBezTo>
                <a:lnTo>
                  <a:pt x="0" y="9497"/>
                </a:lnTo>
                <a:cubicBezTo>
                  <a:pt x="0" y="9976"/>
                  <a:pt x="233" y="10225"/>
                  <a:pt x="373" y="9880"/>
                </a:cubicBezTo>
                <a:lnTo>
                  <a:pt x="769" y="8904"/>
                </a:lnTo>
                <a:lnTo>
                  <a:pt x="3534" y="12846"/>
                </a:lnTo>
                <a:lnTo>
                  <a:pt x="3239" y="14108"/>
                </a:lnTo>
                <a:cubicBezTo>
                  <a:pt x="2773" y="16098"/>
                  <a:pt x="3052" y="18643"/>
                  <a:pt x="3852" y="19790"/>
                </a:cubicBezTo>
                <a:lnTo>
                  <a:pt x="3891" y="19848"/>
                </a:lnTo>
                <a:cubicBezTo>
                  <a:pt x="4699" y="20996"/>
                  <a:pt x="5732" y="20307"/>
                  <a:pt x="6198" y="18336"/>
                </a:cubicBezTo>
                <a:cubicBezTo>
                  <a:pt x="6423" y="17380"/>
                  <a:pt x="6485" y="16251"/>
                  <a:pt x="6369" y="15180"/>
                </a:cubicBezTo>
                <a:cubicBezTo>
                  <a:pt x="6252" y="14108"/>
                  <a:pt x="5973" y="13209"/>
                  <a:pt x="5584" y="12654"/>
                </a:cubicBezTo>
                <a:lnTo>
                  <a:pt x="5033" y="11870"/>
                </a:lnTo>
                <a:lnTo>
                  <a:pt x="5483" y="9938"/>
                </a:lnTo>
                <a:lnTo>
                  <a:pt x="7534" y="12865"/>
                </a:lnTo>
                <a:lnTo>
                  <a:pt x="7239" y="14127"/>
                </a:lnTo>
                <a:cubicBezTo>
                  <a:pt x="6773" y="16117"/>
                  <a:pt x="7052" y="18662"/>
                  <a:pt x="7852" y="19810"/>
                </a:cubicBezTo>
                <a:lnTo>
                  <a:pt x="7891" y="19867"/>
                </a:lnTo>
                <a:cubicBezTo>
                  <a:pt x="8148" y="20231"/>
                  <a:pt x="8443" y="20422"/>
                  <a:pt x="8730" y="20422"/>
                </a:cubicBezTo>
                <a:cubicBezTo>
                  <a:pt x="8878" y="20422"/>
                  <a:pt x="9025" y="20384"/>
                  <a:pt x="9173" y="20288"/>
                </a:cubicBezTo>
                <a:cubicBezTo>
                  <a:pt x="9608" y="20001"/>
                  <a:pt x="9973" y="19312"/>
                  <a:pt x="10198" y="18356"/>
                </a:cubicBezTo>
                <a:cubicBezTo>
                  <a:pt x="10423" y="17399"/>
                  <a:pt x="10485" y="16270"/>
                  <a:pt x="10369" y="15199"/>
                </a:cubicBezTo>
                <a:cubicBezTo>
                  <a:pt x="10252" y="14127"/>
                  <a:pt x="9973" y="13228"/>
                  <a:pt x="9584" y="12673"/>
                </a:cubicBezTo>
                <a:lnTo>
                  <a:pt x="9033" y="11889"/>
                </a:lnTo>
                <a:lnTo>
                  <a:pt x="9491" y="9938"/>
                </a:lnTo>
                <a:lnTo>
                  <a:pt x="11534" y="12846"/>
                </a:lnTo>
                <a:lnTo>
                  <a:pt x="11239" y="14108"/>
                </a:lnTo>
                <a:cubicBezTo>
                  <a:pt x="10773" y="16098"/>
                  <a:pt x="11052" y="18643"/>
                  <a:pt x="11852" y="19791"/>
                </a:cubicBezTo>
                <a:lnTo>
                  <a:pt x="11891" y="19848"/>
                </a:lnTo>
                <a:cubicBezTo>
                  <a:pt x="12280" y="20403"/>
                  <a:pt x="12738" y="20556"/>
                  <a:pt x="13173" y="20269"/>
                </a:cubicBezTo>
                <a:cubicBezTo>
                  <a:pt x="13608" y="19982"/>
                  <a:pt x="13973" y="19293"/>
                  <a:pt x="14198" y="18337"/>
                </a:cubicBezTo>
                <a:cubicBezTo>
                  <a:pt x="14423" y="17380"/>
                  <a:pt x="14485" y="16251"/>
                  <a:pt x="14369" y="15180"/>
                </a:cubicBezTo>
                <a:cubicBezTo>
                  <a:pt x="14252" y="14108"/>
                  <a:pt x="13973" y="13209"/>
                  <a:pt x="13584" y="12654"/>
                </a:cubicBezTo>
                <a:lnTo>
                  <a:pt x="13033" y="11870"/>
                </a:lnTo>
                <a:lnTo>
                  <a:pt x="13483" y="9938"/>
                </a:lnTo>
                <a:lnTo>
                  <a:pt x="15534" y="12865"/>
                </a:lnTo>
                <a:lnTo>
                  <a:pt x="15239" y="14127"/>
                </a:lnTo>
                <a:cubicBezTo>
                  <a:pt x="15014" y="15084"/>
                  <a:pt x="14951" y="16213"/>
                  <a:pt x="15068" y="17284"/>
                </a:cubicBezTo>
                <a:cubicBezTo>
                  <a:pt x="15184" y="18356"/>
                  <a:pt x="15464" y="19255"/>
                  <a:pt x="15852" y="19810"/>
                </a:cubicBezTo>
                <a:lnTo>
                  <a:pt x="15891" y="19867"/>
                </a:lnTo>
                <a:cubicBezTo>
                  <a:pt x="16699" y="21015"/>
                  <a:pt x="17732" y="20326"/>
                  <a:pt x="18198" y="18356"/>
                </a:cubicBezTo>
                <a:cubicBezTo>
                  <a:pt x="18423" y="17399"/>
                  <a:pt x="18485" y="16270"/>
                  <a:pt x="18369" y="15199"/>
                </a:cubicBezTo>
                <a:cubicBezTo>
                  <a:pt x="18252" y="14127"/>
                  <a:pt x="17973" y="13228"/>
                  <a:pt x="17584" y="12673"/>
                </a:cubicBezTo>
                <a:lnTo>
                  <a:pt x="17033" y="11889"/>
                </a:lnTo>
                <a:lnTo>
                  <a:pt x="17491" y="9938"/>
                </a:lnTo>
                <a:lnTo>
                  <a:pt x="20023" y="13534"/>
                </a:lnTo>
                <a:lnTo>
                  <a:pt x="19682" y="14376"/>
                </a:lnTo>
                <a:cubicBezTo>
                  <a:pt x="19542" y="14721"/>
                  <a:pt x="19643" y="15295"/>
                  <a:pt x="19837" y="15295"/>
                </a:cubicBezTo>
                <a:lnTo>
                  <a:pt x="21359" y="15295"/>
                </a:lnTo>
                <a:cubicBezTo>
                  <a:pt x="21483" y="15295"/>
                  <a:pt x="21577" y="15046"/>
                  <a:pt x="21577" y="14759"/>
                </a:cubicBezTo>
                <a:lnTo>
                  <a:pt x="21577" y="10971"/>
                </a:lnTo>
                <a:cubicBezTo>
                  <a:pt x="21600" y="10492"/>
                  <a:pt x="21367" y="10244"/>
                  <a:pt x="21227" y="1058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63A6BC3-22A7-4BA2-882A-21C6B6211B70}"/>
              </a:ext>
            </a:extLst>
          </p:cNvPr>
          <p:cNvGrpSpPr/>
          <p:nvPr/>
        </p:nvGrpSpPr>
        <p:grpSpPr>
          <a:xfrm>
            <a:off x="2789648" y="2961523"/>
            <a:ext cx="3603996" cy="1644843"/>
            <a:chOff x="4107425" y="2655148"/>
            <a:chExt cx="4020988" cy="1835156"/>
          </a:xfrm>
          <a:gradFill flip="none" rotWithShape="1">
            <a:gsLst>
              <a:gs pos="0">
                <a:schemeClr val="accent5"/>
              </a:gs>
              <a:gs pos="100000">
                <a:schemeClr val="accent6">
                  <a:lumMod val="75000"/>
                </a:schemeClr>
              </a:gs>
            </a:gsLst>
            <a:lin ang="16200000" scaled="1"/>
            <a:tileRect/>
          </a:gradFill>
        </p:grpSpPr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5ED7C043-4FF2-4514-8240-A9878BC7150B}"/>
                </a:ext>
              </a:extLst>
            </p:cNvPr>
            <p:cNvSpPr/>
            <p:nvPr/>
          </p:nvSpPr>
          <p:spPr>
            <a:xfrm>
              <a:off x="4107425" y="4060328"/>
              <a:ext cx="368060" cy="428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64" h="20384" extrusionOk="0">
                  <a:moveTo>
                    <a:pt x="14369" y="4565"/>
                  </a:moveTo>
                  <a:cubicBezTo>
                    <a:pt x="18713" y="6903"/>
                    <a:pt x="20282" y="12136"/>
                    <a:pt x="17748" y="16144"/>
                  </a:cubicBezTo>
                  <a:cubicBezTo>
                    <a:pt x="15214" y="20153"/>
                    <a:pt x="9663" y="21600"/>
                    <a:pt x="5198" y="19262"/>
                  </a:cubicBezTo>
                  <a:lnTo>
                    <a:pt x="4595" y="18928"/>
                  </a:lnTo>
                  <a:cubicBezTo>
                    <a:pt x="251" y="16590"/>
                    <a:pt x="-1318" y="11357"/>
                    <a:pt x="1216" y="7348"/>
                  </a:cubicBezTo>
                  <a:lnTo>
                    <a:pt x="5802" y="0"/>
                  </a:lnTo>
                  <a:lnTo>
                    <a:pt x="14369" y="4565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D004D9FC-66A7-4E21-AE85-BB81FF6577BB}"/>
                </a:ext>
              </a:extLst>
            </p:cNvPr>
            <p:cNvSpPr/>
            <p:nvPr/>
          </p:nvSpPr>
          <p:spPr>
            <a:xfrm>
              <a:off x="4130842" y="2655149"/>
              <a:ext cx="367621" cy="428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600" extrusionOk="0">
                  <a:moveTo>
                    <a:pt x="19546" y="13810"/>
                  </a:moveTo>
                  <a:lnTo>
                    <a:pt x="14479" y="21600"/>
                  </a:lnTo>
                  <a:lnTo>
                    <a:pt x="5012" y="16761"/>
                  </a:lnTo>
                  <a:cubicBezTo>
                    <a:pt x="2612" y="15580"/>
                    <a:pt x="1012" y="13574"/>
                    <a:pt x="346" y="11331"/>
                  </a:cubicBezTo>
                  <a:cubicBezTo>
                    <a:pt x="-321" y="8970"/>
                    <a:pt x="-54" y="6610"/>
                    <a:pt x="1412" y="4485"/>
                  </a:cubicBezTo>
                  <a:cubicBezTo>
                    <a:pt x="2879" y="2361"/>
                    <a:pt x="5012" y="944"/>
                    <a:pt x="7546" y="354"/>
                  </a:cubicBezTo>
                  <a:cubicBezTo>
                    <a:pt x="8479" y="118"/>
                    <a:pt x="9279" y="0"/>
                    <a:pt x="10212" y="0"/>
                  </a:cubicBezTo>
                  <a:cubicBezTo>
                    <a:pt x="11946" y="0"/>
                    <a:pt x="13679" y="354"/>
                    <a:pt x="15279" y="1180"/>
                  </a:cubicBezTo>
                  <a:lnTo>
                    <a:pt x="15946" y="1534"/>
                  </a:lnTo>
                  <a:cubicBezTo>
                    <a:pt x="18346" y="2715"/>
                    <a:pt x="19946" y="4721"/>
                    <a:pt x="20612" y="6964"/>
                  </a:cubicBezTo>
                  <a:cubicBezTo>
                    <a:pt x="21279" y="9325"/>
                    <a:pt x="20879" y="11685"/>
                    <a:pt x="19546" y="1381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DD542485-0C24-4D76-94CB-9E04934CA773}"/>
                </a:ext>
              </a:extLst>
            </p:cNvPr>
            <p:cNvSpPr/>
            <p:nvPr/>
          </p:nvSpPr>
          <p:spPr>
            <a:xfrm>
              <a:off x="5301828" y="4060328"/>
              <a:ext cx="369267" cy="428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17" h="20384" extrusionOk="0">
                  <a:moveTo>
                    <a:pt x="15168" y="4565"/>
                  </a:moveTo>
                  <a:cubicBezTo>
                    <a:pt x="17442" y="5678"/>
                    <a:pt x="18958" y="7571"/>
                    <a:pt x="19589" y="9687"/>
                  </a:cubicBezTo>
                  <a:cubicBezTo>
                    <a:pt x="20221" y="11913"/>
                    <a:pt x="19968" y="14140"/>
                    <a:pt x="18579" y="16144"/>
                  </a:cubicBezTo>
                  <a:cubicBezTo>
                    <a:pt x="15926" y="20153"/>
                    <a:pt x="9989" y="21600"/>
                    <a:pt x="5442" y="19262"/>
                  </a:cubicBezTo>
                  <a:lnTo>
                    <a:pt x="4810" y="18928"/>
                  </a:lnTo>
                  <a:cubicBezTo>
                    <a:pt x="263" y="16590"/>
                    <a:pt x="-1379" y="11357"/>
                    <a:pt x="1274" y="7348"/>
                  </a:cubicBezTo>
                  <a:lnTo>
                    <a:pt x="6074" y="0"/>
                  </a:lnTo>
                  <a:lnTo>
                    <a:pt x="15168" y="4565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B846FAFA-FD3F-48FA-A1D8-6859F3684391}"/>
                </a:ext>
              </a:extLst>
            </p:cNvPr>
            <p:cNvSpPr/>
            <p:nvPr/>
          </p:nvSpPr>
          <p:spPr>
            <a:xfrm>
              <a:off x="5348667" y="2655148"/>
              <a:ext cx="368061" cy="428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64" h="21600" extrusionOk="0">
                  <a:moveTo>
                    <a:pt x="17748" y="13810"/>
                  </a:moveTo>
                  <a:lnTo>
                    <a:pt x="13162" y="21600"/>
                  </a:lnTo>
                  <a:lnTo>
                    <a:pt x="4595" y="16761"/>
                  </a:lnTo>
                  <a:cubicBezTo>
                    <a:pt x="251" y="14282"/>
                    <a:pt x="-1318" y="8734"/>
                    <a:pt x="1216" y="4485"/>
                  </a:cubicBezTo>
                  <a:cubicBezTo>
                    <a:pt x="2905" y="1652"/>
                    <a:pt x="6043" y="0"/>
                    <a:pt x="9180" y="0"/>
                  </a:cubicBezTo>
                  <a:cubicBezTo>
                    <a:pt x="10749" y="0"/>
                    <a:pt x="12318" y="354"/>
                    <a:pt x="13766" y="1180"/>
                  </a:cubicBezTo>
                  <a:lnTo>
                    <a:pt x="14369" y="1534"/>
                  </a:lnTo>
                  <a:cubicBezTo>
                    <a:pt x="18713" y="4131"/>
                    <a:pt x="20282" y="9561"/>
                    <a:pt x="17748" y="1381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4089E53E-236A-4335-97D7-E27A6D1546E9}"/>
                </a:ext>
              </a:extLst>
            </p:cNvPr>
            <p:cNvSpPr/>
            <p:nvPr/>
          </p:nvSpPr>
          <p:spPr>
            <a:xfrm>
              <a:off x="6519649" y="4060330"/>
              <a:ext cx="368063" cy="429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64" h="21321" extrusionOk="0">
                  <a:moveTo>
                    <a:pt x="14369" y="4877"/>
                  </a:moveTo>
                  <a:cubicBezTo>
                    <a:pt x="18713" y="7316"/>
                    <a:pt x="20282" y="12774"/>
                    <a:pt x="17748" y="16955"/>
                  </a:cubicBezTo>
                  <a:cubicBezTo>
                    <a:pt x="16541" y="19045"/>
                    <a:pt x="14490" y="20439"/>
                    <a:pt x="12197" y="21019"/>
                  </a:cubicBezTo>
                  <a:cubicBezTo>
                    <a:pt x="9784" y="21600"/>
                    <a:pt x="7370" y="21368"/>
                    <a:pt x="5198" y="20090"/>
                  </a:cubicBezTo>
                  <a:lnTo>
                    <a:pt x="4595" y="19742"/>
                  </a:lnTo>
                  <a:cubicBezTo>
                    <a:pt x="251" y="17303"/>
                    <a:pt x="-1318" y="11845"/>
                    <a:pt x="1216" y="7664"/>
                  </a:cubicBezTo>
                  <a:lnTo>
                    <a:pt x="5802" y="0"/>
                  </a:lnTo>
                  <a:lnTo>
                    <a:pt x="14369" y="4877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F5452079-A01F-4C19-B0D1-28D67247C69B}"/>
                </a:ext>
              </a:extLst>
            </p:cNvPr>
            <p:cNvSpPr/>
            <p:nvPr/>
          </p:nvSpPr>
          <p:spPr>
            <a:xfrm>
              <a:off x="6543071" y="2655148"/>
              <a:ext cx="368570" cy="428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91" h="21600" extrusionOk="0">
                  <a:moveTo>
                    <a:pt x="17748" y="13810"/>
                  </a:moveTo>
                  <a:lnTo>
                    <a:pt x="13162" y="21600"/>
                  </a:lnTo>
                  <a:lnTo>
                    <a:pt x="4595" y="16761"/>
                  </a:lnTo>
                  <a:cubicBezTo>
                    <a:pt x="251" y="14282"/>
                    <a:pt x="-1318" y="8734"/>
                    <a:pt x="1216" y="4485"/>
                  </a:cubicBezTo>
                  <a:cubicBezTo>
                    <a:pt x="2905" y="1652"/>
                    <a:pt x="6043" y="0"/>
                    <a:pt x="9180" y="0"/>
                  </a:cubicBezTo>
                  <a:cubicBezTo>
                    <a:pt x="10749" y="0"/>
                    <a:pt x="12318" y="354"/>
                    <a:pt x="13766" y="1180"/>
                  </a:cubicBezTo>
                  <a:lnTo>
                    <a:pt x="14369" y="1534"/>
                  </a:lnTo>
                  <a:cubicBezTo>
                    <a:pt x="18834" y="4013"/>
                    <a:pt x="20282" y="9443"/>
                    <a:pt x="17748" y="1381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2A0C0420-5782-455B-90C3-57D2FC7A1E47}"/>
                </a:ext>
              </a:extLst>
            </p:cNvPr>
            <p:cNvSpPr/>
            <p:nvPr/>
          </p:nvSpPr>
          <p:spPr>
            <a:xfrm>
              <a:off x="7714055" y="4060328"/>
              <a:ext cx="369267" cy="428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17" h="20384" extrusionOk="0">
                  <a:moveTo>
                    <a:pt x="15168" y="4565"/>
                  </a:moveTo>
                  <a:cubicBezTo>
                    <a:pt x="17442" y="5678"/>
                    <a:pt x="18958" y="7571"/>
                    <a:pt x="19589" y="9687"/>
                  </a:cubicBezTo>
                  <a:cubicBezTo>
                    <a:pt x="20221" y="11913"/>
                    <a:pt x="19968" y="14140"/>
                    <a:pt x="18579" y="16144"/>
                  </a:cubicBezTo>
                  <a:cubicBezTo>
                    <a:pt x="15926" y="20153"/>
                    <a:pt x="10116" y="21600"/>
                    <a:pt x="5442" y="19262"/>
                  </a:cubicBezTo>
                  <a:lnTo>
                    <a:pt x="4810" y="18928"/>
                  </a:lnTo>
                  <a:cubicBezTo>
                    <a:pt x="263" y="16590"/>
                    <a:pt x="-1379" y="11357"/>
                    <a:pt x="1274" y="7348"/>
                  </a:cubicBezTo>
                  <a:lnTo>
                    <a:pt x="6074" y="0"/>
                  </a:lnTo>
                  <a:lnTo>
                    <a:pt x="15168" y="4565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FF441A9F-AB3D-4443-ABA8-53D5C5DE9D45}"/>
                </a:ext>
              </a:extLst>
            </p:cNvPr>
            <p:cNvSpPr/>
            <p:nvPr/>
          </p:nvSpPr>
          <p:spPr>
            <a:xfrm>
              <a:off x="7760894" y="2655149"/>
              <a:ext cx="367519" cy="428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39" h="21600" extrusionOk="0">
                  <a:moveTo>
                    <a:pt x="18626" y="13810"/>
                  </a:moveTo>
                  <a:lnTo>
                    <a:pt x="13797" y="21600"/>
                  </a:lnTo>
                  <a:lnTo>
                    <a:pt x="4776" y="16761"/>
                  </a:lnTo>
                  <a:cubicBezTo>
                    <a:pt x="2489" y="15580"/>
                    <a:pt x="965" y="13574"/>
                    <a:pt x="329" y="11331"/>
                  </a:cubicBezTo>
                  <a:cubicBezTo>
                    <a:pt x="-306" y="8970"/>
                    <a:pt x="-52" y="6610"/>
                    <a:pt x="1346" y="4485"/>
                  </a:cubicBezTo>
                  <a:cubicBezTo>
                    <a:pt x="3125" y="1652"/>
                    <a:pt x="6428" y="0"/>
                    <a:pt x="9732" y="0"/>
                  </a:cubicBezTo>
                  <a:cubicBezTo>
                    <a:pt x="11384" y="0"/>
                    <a:pt x="13035" y="354"/>
                    <a:pt x="14560" y="1180"/>
                  </a:cubicBezTo>
                  <a:lnTo>
                    <a:pt x="15195" y="1534"/>
                  </a:lnTo>
                  <a:cubicBezTo>
                    <a:pt x="19769" y="4013"/>
                    <a:pt x="21294" y="9561"/>
                    <a:pt x="18626" y="1381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57316422-4D49-4486-A1A0-84D24BCE6715}"/>
              </a:ext>
            </a:extLst>
          </p:cNvPr>
          <p:cNvSpPr txBox="1"/>
          <p:nvPr/>
        </p:nvSpPr>
        <p:spPr>
          <a:xfrm>
            <a:off x="2387399" y="4981259"/>
            <a:ext cx="1134389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6BCCB7A6-66A1-4DB3-9A5E-0729F954D510}"/>
              </a:ext>
            </a:extLst>
          </p:cNvPr>
          <p:cNvSpPr txBox="1"/>
          <p:nvPr/>
        </p:nvSpPr>
        <p:spPr>
          <a:xfrm>
            <a:off x="3458479" y="4981259"/>
            <a:ext cx="1134389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7A17E69-7B13-4511-AD13-F6791D6A5B0B}"/>
              </a:ext>
            </a:extLst>
          </p:cNvPr>
          <p:cNvSpPr txBox="1"/>
          <p:nvPr/>
        </p:nvSpPr>
        <p:spPr>
          <a:xfrm>
            <a:off x="4549467" y="4981259"/>
            <a:ext cx="1134389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F0CE28E-A266-46B6-8A1A-163AB429382D}"/>
              </a:ext>
            </a:extLst>
          </p:cNvPr>
          <p:cNvSpPr txBox="1"/>
          <p:nvPr/>
        </p:nvSpPr>
        <p:spPr>
          <a:xfrm>
            <a:off x="5620548" y="4981259"/>
            <a:ext cx="1134389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FC02290-EFE7-489D-B213-59265BBA9100}"/>
              </a:ext>
            </a:extLst>
          </p:cNvPr>
          <p:cNvSpPr txBox="1"/>
          <p:nvPr/>
        </p:nvSpPr>
        <p:spPr>
          <a:xfrm>
            <a:off x="2387399" y="1886914"/>
            <a:ext cx="1134389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8B9C55AB-BC84-4DBB-9459-E7EF81DDA595}"/>
              </a:ext>
            </a:extLst>
          </p:cNvPr>
          <p:cNvSpPr txBox="1"/>
          <p:nvPr/>
        </p:nvSpPr>
        <p:spPr>
          <a:xfrm>
            <a:off x="3458479" y="1886914"/>
            <a:ext cx="1134389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EFBBCFEC-8065-47E6-802E-346C03192B59}"/>
              </a:ext>
            </a:extLst>
          </p:cNvPr>
          <p:cNvSpPr txBox="1"/>
          <p:nvPr/>
        </p:nvSpPr>
        <p:spPr>
          <a:xfrm>
            <a:off x="4549467" y="1886914"/>
            <a:ext cx="1134389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4B595975-4021-454B-8298-0B048780F4FA}"/>
              </a:ext>
            </a:extLst>
          </p:cNvPr>
          <p:cNvSpPr txBox="1"/>
          <p:nvPr/>
        </p:nvSpPr>
        <p:spPr>
          <a:xfrm>
            <a:off x="5620548" y="1886914"/>
            <a:ext cx="1134389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11856F42-3641-4958-B46F-4F3D45EAAAD8}"/>
              </a:ext>
            </a:extLst>
          </p:cNvPr>
          <p:cNvGrpSpPr/>
          <p:nvPr/>
        </p:nvGrpSpPr>
        <p:grpSpPr>
          <a:xfrm>
            <a:off x="7624762" y="4316252"/>
            <a:ext cx="1269536" cy="1690891"/>
            <a:chOff x="8921977" y="1435947"/>
            <a:chExt cx="2937088" cy="2254520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B3A32313-633E-466B-BA73-142E1283ADA8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EFE92EE2-EA1F-430F-BBEF-D6A021BC4D4D}"/>
                </a:ext>
              </a:extLst>
            </p:cNvPr>
            <p:cNvSpPr txBox="1"/>
            <p:nvPr/>
          </p:nvSpPr>
          <p:spPr>
            <a:xfrm>
              <a:off x="8929771" y="1925882"/>
              <a:ext cx="2929294" cy="17645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E2A204FA-5218-4669-BD5B-B49DF9E4115F}"/>
              </a:ext>
            </a:extLst>
          </p:cNvPr>
          <p:cNvGrpSpPr/>
          <p:nvPr/>
        </p:nvGrpSpPr>
        <p:grpSpPr>
          <a:xfrm>
            <a:off x="249702" y="1543375"/>
            <a:ext cx="1269536" cy="1690891"/>
            <a:chOff x="332936" y="2596988"/>
            <a:chExt cx="2937088" cy="2254520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A5807FB3-5F8A-43A3-A4E8-96DF5CDF6F6C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55E01EB3-C31D-4A58-934A-D447294F0BE0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7645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1786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10266</TotalTime>
  <Words>245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Left-Right Arrow Knot – Slide Template</vt:lpstr>
      <vt:lpstr>Left-Right Arrow Knot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Left-Right Arrow Knot</dc:title>
  <dc:creator>PresentationGO.com</dc:creator>
  <dc:description>© Copyright PresentationGO.com</dc:description>
  <dcterms:created xsi:type="dcterms:W3CDTF">2014-11-26T05:14:11Z</dcterms:created>
  <dcterms:modified xsi:type="dcterms:W3CDTF">2020-02-18T20:45:57Z</dcterms:modified>
  <cp:category>Charts &amp; Diagrams</cp:category>
</cp:coreProperties>
</file>