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30" d="100"/>
          <a:sy n="130" d="100"/>
        </p:scale>
        <p:origin x="66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74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Left-Right-Up Arrows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FFB9436-1116-42B6-9D3E-C65ABD8921FE}"/>
              </a:ext>
            </a:extLst>
          </p:cNvPr>
          <p:cNvSpPr/>
          <p:nvPr/>
        </p:nvSpPr>
        <p:spPr>
          <a:xfrm>
            <a:off x="3293051" y="2112083"/>
            <a:ext cx="1121724" cy="13978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3" h="21586" extrusionOk="0">
                <a:moveTo>
                  <a:pt x="5264" y="10177"/>
                </a:moveTo>
                <a:cubicBezTo>
                  <a:pt x="5953" y="10735"/>
                  <a:pt x="7059" y="10779"/>
                  <a:pt x="7785" y="10265"/>
                </a:cubicBezTo>
                <a:cubicBezTo>
                  <a:pt x="8148" y="9987"/>
                  <a:pt x="8365" y="9620"/>
                  <a:pt x="8383" y="9224"/>
                </a:cubicBezTo>
                <a:cubicBezTo>
                  <a:pt x="8401" y="8814"/>
                  <a:pt x="8166" y="8418"/>
                  <a:pt x="7803" y="8124"/>
                </a:cubicBezTo>
                <a:lnTo>
                  <a:pt x="7585" y="7949"/>
                </a:lnTo>
                <a:cubicBezTo>
                  <a:pt x="7222" y="7655"/>
                  <a:pt x="7603" y="7157"/>
                  <a:pt x="8093" y="7289"/>
                </a:cubicBezTo>
                <a:lnTo>
                  <a:pt x="8093" y="7289"/>
                </a:lnTo>
                <a:cubicBezTo>
                  <a:pt x="11412" y="8168"/>
                  <a:pt x="14459" y="10163"/>
                  <a:pt x="16907" y="13037"/>
                </a:cubicBezTo>
                <a:cubicBezTo>
                  <a:pt x="18993" y="15471"/>
                  <a:pt x="20516" y="18389"/>
                  <a:pt x="21423" y="21586"/>
                </a:cubicBezTo>
                <a:lnTo>
                  <a:pt x="21423" y="15486"/>
                </a:lnTo>
                <a:cubicBezTo>
                  <a:pt x="21423" y="14034"/>
                  <a:pt x="20897" y="12612"/>
                  <a:pt x="19881" y="11424"/>
                </a:cubicBezTo>
                <a:cubicBezTo>
                  <a:pt x="19881" y="11409"/>
                  <a:pt x="19863" y="11409"/>
                  <a:pt x="19863" y="11395"/>
                </a:cubicBezTo>
                <a:cubicBezTo>
                  <a:pt x="16381" y="7318"/>
                  <a:pt x="11938" y="4781"/>
                  <a:pt x="6969" y="4077"/>
                </a:cubicBezTo>
                <a:lnTo>
                  <a:pt x="6969" y="4077"/>
                </a:lnTo>
                <a:cubicBezTo>
                  <a:pt x="6588" y="4019"/>
                  <a:pt x="6424" y="3637"/>
                  <a:pt x="6715" y="3403"/>
                </a:cubicBezTo>
                <a:lnTo>
                  <a:pt x="7821" y="2508"/>
                </a:lnTo>
                <a:cubicBezTo>
                  <a:pt x="8147" y="2244"/>
                  <a:pt x="8365" y="1892"/>
                  <a:pt x="8383" y="1511"/>
                </a:cubicBezTo>
                <a:cubicBezTo>
                  <a:pt x="8401" y="1100"/>
                  <a:pt x="8220" y="705"/>
                  <a:pt x="7857" y="426"/>
                </a:cubicBezTo>
                <a:cubicBezTo>
                  <a:pt x="7495" y="133"/>
                  <a:pt x="7023" y="-14"/>
                  <a:pt x="6515" y="1"/>
                </a:cubicBezTo>
                <a:cubicBezTo>
                  <a:pt x="6044" y="15"/>
                  <a:pt x="5608" y="191"/>
                  <a:pt x="5282" y="455"/>
                </a:cubicBezTo>
                <a:lnTo>
                  <a:pt x="530" y="4297"/>
                </a:lnTo>
                <a:cubicBezTo>
                  <a:pt x="-177" y="4869"/>
                  <a:pt x="-177" y="5778"/>
                  <a:pt x="530" y="6350"/>
                </a:cubicBezTo>
                <a:lnTo>
                  <a:pt x="5264" y="10177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359DE20-3F4A-436D-976E-D2CA7DEEC0EC}"/>
              </a:ext>
            </a:extLst>
          </p:cNvPr>
          <p:cNvSpPr/>
          <p:nvPr/>
        </p:nvSpPr>
        <p:spPr>
          <a:xfrm>
            <a:off x="4731000" y="2115001"/>
            <a:ext cx="1121725" cy="1394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3" h="21600" extrusionOk="0">
                <a:moveTo>
                  <a:pt x="1542" y="11410"/>
                </a:moveTo>
                <a:lnTo>
                  <a:pt x="1542" y="11410"/>
                </a:lnTo>
                <a:cubicBezTo>
                  <a:pt x="526" y="12601"/>
                  <a:pt x="0" y="14013"/>
                  <a:pt x="0" y="15454"/>
                </a:cubicBezTo>
                <a:lnTo>
                  <a:pt x="0" y="21600"/>
                </a:lnTo>
                <a:cubicBezTo>
                  <a:pt x="907" y="18424"/>
                  <a:pt x="2430" y="15513"/>
                  <a:pt x="4516" y="13072"/>
                </a:cubicBezTo>
                <a:cubicBezTo>
                  <a:pt x="6964" y="10190"/>
                  <a:pt x="10011" y="8205"/>
                  <a:pt x="13330" y="7308"/>
                </a:cubicBezTo>
                <a:lnTo>
                  <a:pt x="13330" y="7308"/>
                </a:lnTo>
                <a:cubicBezTo>
                  <a:pt x="13820" y="7175"/>
                  <a:pt x="14201" y="7675"/>
                  <a:pt x="13838" y="7969"/>
                </a:cubicBezTo>
                <a:lnTo>
                  <a:pt x="13566" y="8190"/>
                </a:lnTo>
                <a:cubicBezTo>
                  <a:pt x="12858" y="8763"/>
                  <a:pt x="12858" y="9675"/>
                  <a:pt x="13566" y="10249"/>
                </a:cubicBezTo>
                <a:cubicBezTo>
                  <a:pt x="13910" y="10528"/>
                  <a:pt x="14382" y="10675"/>
                  <a:pt x="14835" y="10675"/>
                </a:cubicBezTo>
                <a:cubicBezTo>
                  <a:pt x="15289" y="10675"/>
                  <a:pt x="15760" y="10528"/>
                  <a:pt x="16105" y="10249"/>
                </a:cubicBezTo>
                <a:lnTo>
                  <a:pt x="20893" y="6367"/>
                </a:lnTo>
                <a:cubicBezTo>
                  <a:pt x="21600" y="5793"/>
                  <a:pt x="21600" y="4882"/>
                  <a:pt x="20893" y="4308"/>
                </a:cubicBezTo>
                <a:lnTo>
                  <a:pt x="16105" y="426"/>
                </a:lnTo>
                <a:cubicBezTo>
                  <a:pt x="15760" y="147"/>
                  <a:pt x="15307" y="0"/>
                  <a:pt x="14835" y="0"/>
                </a:cubicBezTo>
                <a:cubicBezTo>
                  <a:pt x="14364" y="0"/>
                  <a:pt x="13910" y="147"/>
                  <a:pt x="13566" y="426"/>
                </a:cubicBezTo>
                <a:cubicBezTo>
                  <a:pt x="12858" y="1000"/>
                  <a:pt x="12858" y="1912"/>
                  <a:pt x="13566" y="2485"/>
                </a:cubicBezTo>
                <a:lnTo>
                  <a:pt x="14708" y="3411"/>
                </a:lnTo>
                <a:cubicBezTo>
                  <a:pt x="14980" y="3632"/>
                  <a:pt x="14835" y="4029"/>
                  <a:pt x="14454" y="4088"/>
                </a:cubicBezTo>
                <a:lnTo>
                  <a:pt x="14454" y="4088"/>
                </a:lnTo>
                <a:cubicBezTo>
                  <a:pt x="9467" y="4779"/>
                  <a:pt x="5024" y="7308"/>
                  <a:pt x="1542" y="1141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06FC4FD-2963-4925-983C-48AC120A1777}"/>
              </a:ext>
            </a:extLst>
          </p:cNvPr>
          <p:cNvSpPr/>
          <p:nvPr/>
        </p:nvSpPr>
        <p:spPr>
          <a:xfrm>
            <a:off x="4227860" y="1587587"/>
            <a:ext cx="690055" cy="38567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40" h="21535" extrusionOk="0">
                <a:moveTo>
                  <a:pt x="4947" y="2650"/>
                </a:moveTo>
                <a:lnTo>
                  <a:pt x="6379" y="2351"/>
                </a:lnTo>
                <a:cubicBezTo>
                  <a:pt x="6876" y="2247"/>
                  <a:pt x="7724" y="2321"/>
                  <a:pt x="7724" y="2467"/>
                </a:cubicBezTo>
                <a:lnTo>
                  <a:pt x="7724" y="9637"/>
                </a:lnTo>
                <a:lnTo>
                  <a:pt x="7724" y="9991"/>
                </a:lnTo>
                <a:lnTo>
                  <a:pt x="7724" y="10370"/>
                </a:lnTo>
                <a:lnTo>
                  <a:pt x="7724" y="12934"/>
                </a:lnTo>
                <a:lnTo>
                  <a:pt x="7724" y="13844"/>
                </a:lnTo>
                <a:lnTo>
                  <a:pt x="7724" y="15151"/>
                </a:lnTo>
                <a:lnTo>
                  <a:pt x="7724" y="15414"/>
                </a:lnTo>
                <a:lnTo>
                  <a:pt x="7724" y="15689"/>
                </a:lnTo>
                <a:lnTo>
                  <a:pt x="7724" y="15927"/>
                </a:lnTo>
                <a:lnTo>
                  <a:pt x="7724" y="16128"/>
                </a:lnTo>
                <a:lnTo>
                  <a:pt x="7724" y="16165"/>
                </a:lnTo>
                <a:lnTo>
                  <a:pt x="7724" y="16592"/>
                </a:lnTo>
                <a:lnTo>
                  <a:pt x="7724" y="16592"/>
                </a:lnTo>
                <a:lnTo>
                  <a:pt x="7724" y="16825"/>
                </a:lnTo>
                <a:lnTo>
                  <a:pt x="7724" y="16825"/>
                </a:lnTo>
                <a:lnTo>
                  <a:pt x="7724" y="17246"/>
                </a:lnTo>
                <a:lnTo>
                  <a:pt x="7724" y="17838"/>
                </a:lnTo>
                <a:lnTo>
                  <a:pt x="7724" y="19200"/>
                </a:lnTo>
                <a:lnTo>
                  <a:pt x="7724" y="19237"/>
                </a:lnTo>
                <a:lnTo>
                  <a:pt x="7724" y="19280"/>
                </a:lnTo>
                <a:lnTo>
                  <a:pt x="7724" y="19701"/>
                </a:lnTo>
                <a:lnTo>
                  <a:pt x="7724" y="19701"/>
                </a:lnTo>
                <a:lnTo>
                  <a:pt x="7724" y="19933"/>
                </a:lnTo>
                <a:lnTo>
                  <a:pt x="7724" y="19933"/>
                </a:lnTo>
                <a:lnTo>
                  <a:pt x="7724" y="20922"/>
                </a:lnTo>
                <a:cubicBezTo>
                  <a:pt x="7724" y="21081"/>
                  <a:pt x="8016" y="21234"/>
                  <a:pt x="8571" y="21350"/>
                </a:cubicBezTo>
                <a:lnTo>
                  <a:pt x="8600" y="21356"/>
                </a:lnTo>
                <a:cubicBezTo>
                  <a:pt x="9740" y="21594"/>
                  <a:pt x="11553" y="21594"/>
                  <a:pt x="12663" y="21356"/>
                </a:cubicBezTo>
                <a:lnTo>
                  <a:pt x="12663" y="21356"/>
                </a:lnTo>
                <a:cubicBezTo>
                  <a:pt x="13189" y="21246"/>
                  <a:pt x="13511" y="21087"/>
                  <a:pt x="13511" y="20928"/>
                </a:cubicBezTo>
                <a:lnTo>
                  <a:pt x="13511" y="19927"/>
                </a:lnTo>
                <a:lnTo>
                  <a:pt x="13511" y="19927"/>
                </a:lnTo>
                <a:lnTo>
                  <a:pt x="13511" y="19695"/>
                </a:lnTo>
                <a:lnTo>
                  <a:pt x="13511" y="19695"/>
                </a:lnTo>
                <a:lnTo>
                  <a:pt x="13511" y="19200"/>
                </a:lnTo>
                <a:lnTo>
                  <a:pt x="13511" y="17857"/>
                </a:lnTo>
                <a:lnTo>
                  <a:pt x="13511" y="17264"/>
                </a:lnTo>
                <a:lnTo>
                  <a:pt x="13511" y="16825"/>
                </a:lnTo>
                <a:lnTo>
                  <a:pt x="13511" y="16825"/>
                </a:lnTo>
                <a:lnTo>
                  <a:pt x="13511" y="16586"/>
                </a:lnTo>
                <a:lnTo>
                  <a:pt x="13511" y="16586"/>
                </a:lnTo>
                <a:lnTo>
                  <a:pt x="13511" y="15921"/>
                </a:lnTo>
                <a:lnTo>
                  <a:pt x="13511" y="15683"/>
                </a:lnTo>
                <a:lnTo>
                  <a:pt x="13511" y="15408"/>
                </a:lnTo>
                <a:lnTo>
                  <a:pt x="13511" y="15145"/>
                </a:lnTo>
                <a:lnTo>
                  <a:pt x="13511" y="13863"/>
                </a:lnTo>
                <a:lnTo>
                  <a:pt x="13511" y="12947"/>
                </a:lnTo>
                <a:lnTo>
                  <a:pt x="13511" y="10357"/>
                </a:lnTo>
                <a:lnTo>
                  <a:pt x="13511" y="9979"/>
                </a:lnTo>
                <a:lnTo>
                  <a:pt x="13511" y="9631"/>
                </a:lnTo>
                <a:lnTo>
                  <a:pt x="13511" y="2461"/>
                </a:lnTo>
                <a:cubicBezTo>
                  <a:pt x="13511" y="2315"/>
                  <a:pt x="14358" y="2241"/>
                  <a:pt x="14855" y="2345"/>
                </a:cubicBezTo>
                <a:lnTo>
                  <a:pt x="16375" y="2663"/>
                </a:lnTo>
                <a:cubicBezTo>
                  <a:pt x="16872" y="2767"/>
                  <a:pt x="17574" y="2828"/>
                  <a:pt x="18275" y="2828"/>
                </a:cubicBezTo>
                <a:lnTo>
                  <a:pt x="18275" y="2828"/>
                </a:lnTo>
                <a:cubicBezTo>
                  <a:pt x="18977" y="2828"/>
                  <a:pt x="19678" y="2785"/>
                  <a:pt x="20204" y="2687"/>
                </a:cubicBezTo>
                <a:cubicBezTo>
                  <a:pt x="20935" y="2559"/>
                  <a:pt x="21315" y="2363"/>
                  <a:pt x="21227" y="2162"/>
                </a:cubicBezTo>
                <a:cubicBezTo>
                  <a:pt x="21169" y="2015"/>
                  <a:pt x="20818" y="1881"/>
                  <a:pt x="20321" y="1777"/>
                </a:cubicBezTo>
                <a:lnTo>
                  <a:pt x="12722" y="189"/>
                </a:lnTo>
                <a:cubicBezTo>
                  <a:pt x="12196" y="80"/>
                  <a:pt x="11494" y="6"/>
                  <a:pt x="10734" y="0"/>
                </a:cubicBezTo>
                <a:cubicBezTo>
                  <a:pt x="9916" y="-6"/>
                  <a:pt x="9127" y="55"/>
                  <a:pt x="8571" y="177"/>
                </a:cubicBezTo>
                <a:lnTo>
                  <a:pt x="855" y="1789"/>
                </a:lnTo>
                <a:cubicBezTo>
                  <a:pt x="-285" y="2028"/>
                  <a:pt x="-285" y="2406"/>
                  <a:pt x="855" y="2644"/>
                </a:cubicBezTo>
                <a:cubicBezTo>
                  <a:pt x="1995" y="2883"/>
                  <a:pt x="3836" y="2883"/>
                  <a:pt x="4947" y="265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22C9484-DB08-43E3-BA7C-44F3E6002315}"/>
              </a:ext>
            </a:extLst>
          </p:cNvPr>
          <p:cNvSpPr/>
          <p:nvPr/>
        </p:nvSpPr>
        <p:spPr>
          <a:xfrm>
            <a:off x="4731001" y="3429000"/>
            <a:ext cx="1521632" cy="11167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1600" extrusionOk="0">
                <a:moveTo>
                  <a:pt x="21077" y="5382"/>
                </a:moveTo>
                <a:lnTo>
                  <a:pt x="17540" y="533"/>
                </a:lnTo>
                <a:cubicBezTo>
                  <a:pt x="17285" y="184"/>
                  <a:pt x="16950" y="0"/>
                  <a:pt x="16602" y="0"/>
                </a:cubicBezTo>
                <a:cubicBezTo>
                  <a:pt x="16254" y="0"/>
                  <a:pt x="15919" y="184"/>
                  <a:pt x="15664" y="533"/>
                </a:cubicBezTo>
                <a:cubicBezTo>
                  <a:pt x="15141" y="1249"/>
                  <a:pt x="15141" y="2388"/>
                  <a:pt x="15664" y="3104"/>
                </a:cubicBezTo>
                <a:lnTo>
                  <a:pt x="16950" y="4867"/>
                </a:lnTo>
                <a:lnTo>
                  <a:pt x="16146" y="4922"/>
                </a:lnTo>
                <a:cubicBezTo>
                  <a:pt x="11162" y="5308"/>
                  <a:pt x="6472" y="7512"/>
                  <a:pt x="2921" y="11112"/>
                </a:cubicBezTo>
                <a:cubicBezTo>
                  <a:pt x="2251" y="11792"/>
                  <a:pt x="1635" y="12508"/>
                  <a:pt x="1059" y="13261"/>
                </a:cubicBezTo>
                <a:cubicBezTo>
                  <a:pt x="375" y="14161"/>
                  <a:pt x="0" y="15429"/>
                  <a:pt x="0" y="16733"/>
                </a:cubicBezTo>
                <a:lnTo>
                  <a:pt x="0" y="16733"/>
                </a:lnTo>
                <a:lnTo>
                  <a:pt x="0" y="21600"/>
                </a:lnTo>
                <a:cubicBezTo>
                  <a:pt x="791" y="18937"/>
                  <a:pt x="2184" y="16476"/>
                  <a:pt x="4140" y="14382"/>
                </a:cubicBezTo>
                <a:cubicBezTo>
                  <a:pt x="7236" y="11075"/>
                  <a:pt x="11443" y="9018"/>
                  <a:pt x="15986" y="8596"/>
                </a:cubicBezTo>
                <a:lnTo>
                  <a:pt x="16950" y="8504"/>
                </a:lnTo>
                <a:lnTo>
                  <a:pt x="15677" y="10249"/>
                </a:lnTo>
                <a:cubicBezTo>
                  <a:pt x="15155" y="10965"/>
                  <a:pt x="15155" y="12104"/>
                  <a:pt x="15677" y="12820"/>
                </a:cubicBezTo>
                <a:cubicBezTo>
                  <a:pt x="15932" y="13169"/>
                  <a:pt x="16280" y="13353"/>
                  <a:pt x="16615" y="13353"/>
                </a:cubicBezTo>
                <a:cubicBezTo>
                  <a:pt x="16950" y="13353"/>
                  <a:pt x="17299" y="13169"/>
                  <a:pt x="17553" y="12820"/>
                </a:cubicBezTo>
                <a:lnTo>
                  <a:pt x="21091" y="7971"/>
                </a:lnTo>
                <a:cubicBezTo>
                  <a:pt x="21600" y="7237"/>
                  <a:pt x="21600" y="6080"/>
                  <a:pt x="21077" y="53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F69CCC8F-1A34-4295-9297-095FE78096AC}"/>
              </a:ext>
            </a:extLst>
          </p:cNvPr>
          <p:cNvSpPr/>
          <p:nvPr/>
        </p:nvSpPr>
        <p:spPr>
          <a:xfrm>
            <a:off x="2891367" y="3429130"/>
            <a:ext cx="1523408" cy="11166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0" h="21543" extrusionOk="0">
                <a:moveTo>
                  <a:pt x="21443" y="16725"/>
                </a:moveTo>
                <a:lnTo>
                  <a:pt x="21443" y="16725"/>
                </a:lnTo>
                <a:cubicBezTo>
                  <a:pt x="21443" y="15369"/>
                  <a:pt x="21028" y="14087"/>
                  <a:pt x="20319" y="13134"/>
                </a:cubicBezTo>
                <a:cubicBezTo>
                  <a:pt x="19770" y="12419"/>
                  <a:pt x="19168" y="11723"/>
                  <a:pt x="18526" y="11082"/>
                </a:cubicBezTo>
                <a:cubicBezTo>
                  <a:pt x="14979" y="7491"/>
                  <a:pt x="10282" y="5311"/>
                  <a:pt x="5317" y="4908"/>
                </a:cubicBezTo>
                <a:lnTo>
                  <a:pt x="5317" y="4908"/>
                </a:lnTo>
                <a:cubicBezTo>
                  <a:pt x="5009" y="4890"/>
                  <a:pt x="4862" y="4358"/>
                  <a:pt x="5089" y="4065"/>
                </a:cubicBezTo>
                <a:lnTo>
                  <a:pt x="5799" y="3094"/>
                </a:lnTo>
                <a:cubicBezTo>
                  <a:pt x="6321" y="2380"/>
                  <a:pt x="6321" y="1244"/>
                  <a:pt x="5799" y="529"/>
                </a:cubicBezTo>
                <a:cubicBezTo>
                  <a:pt x="5504" y="126"/>
                  <a:pt x="5116" y="-57"/>
                  <a:pt x="4701" y="16"/>
                </a:cubicBezTo>
                <a:cubicBezTo>
                  <a:pt x="4393" y="71"/>
                  <a:pt x="4126" y="273"/>
                  <a:pt x="3912" y="566"/>
                </a:cubicBezTo>
                <a:lnTo>
                  <a:pt x="392" y="5384"/>
                </a:lnTo>
                <a:cubicBezTo>
                  <a:pt x="-130" y="6099"/>
                  <a:pt x="-130" y="7235"/>
                  <a:pt x="392" y="7949"/>
                </a:cubicBezTo>
                <a:lnTo>
                  <a:pt x="3925" y="12786"/>
                </a:lnTo>
                <a:cubicBezTo>
                  <a:pt x="4460" y="13519"/>
                  <a:pt x="5357" y="13500"/>
                  <a:pt x="5866" y="12694"/>
                </a:cubicBezTo>
                <a:cubicBezTo>
                  <a:pt x="6334" y="11961"/>
                  <a:pt x="6267" y="10862"/>
                  <a:pt x="5772" y="10166"/>
                </a:cubicBezTo>
                <a:lnTo>
                  <a:pt x="5223" y="9415"/>
                </a:lnTo>
                <a:cubicBezTo>
                  <a:pt x="4996" y="9103"/>
                  <a:pt x="5156" y="8554"/>
                  <a:pt x="5491" y="8554"/>
                </a:cubicBezTo>
                <a:lnTo>
                  <a:pt x="5491" y="8554"/>
                </a:lnTo>
                <a:cubicBezTo>
                  <a:pt x="10028" y="8975"/>
                  <a:pt x="14216" y="11027"/>
                  <a:pt x="17321" y="14325"/>
                </a:cubicBezTo>
                <a:cubicBezTo>
                  <a:pt x="19275" y="16413"/>
                  <a:pt x="20680" y="18887"/>
                  <a:pt x="21470" y="21543"/>
                </a:cubicBezTo>
                <a:lnTo>
                  <a:pt x="21470" y="17403"/>
                </a:lnTo>
                <a:cubicBezTo>
                  <a:pt x="21470" y="17366"/>
                  <a:pt x="21470" y="17311"/>
                  <a:pt x="21470" y="17274"/>
                </a:cubicBezTo>
                <a:cubicBezTo>
                  <a:pt x="21470" y="17201"/>
                  <a:pt x="21470" y="17128"/>
                  <a:pt x="21470" y="17073"/>
                </a:cubicBezTo>
                <a:cubicBezTo>
                  <a:pt x="21443" y="16963"/>
                  <a:pt x="21443" y="16835"/>
                  <a:pt x="21443" y="1672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pic>
        <p:nvPicPr>
          <p:cNvPr id="9" name="Graphic 8" descr="Lightbulb">
            <a:extLst>
              <a:ext uri="{FF2B5EF4-FFF2-40B4-BE49-F238E27FC236}">
                <a16:creationId xmlns:a16="http://schemas.microsoft.com/office/drawing/2014/main" id="{690AB7A9-0B6D-4837-90B9-7A6FE27D7D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83886" y="3500590"/>
            <a:ext cx="570449" cy="570449"/>
          </a:xfrm>
          <a:prstGeom prst="rect">
            <a:avLst/>
          </a:prstGeom>
        </p:spPr>
      </p:pic>
      <p:pic>
        <p:nvPicPr>
          <p:cNvPr id="10" name="Graphic 9" descr="Stopwatch">
            <a:extLst>
              <a:ext uri="{FF2B5EF4-FFF2-40B4-BE49-F238E27FC236}">
                <a16:creationId xmlns:a16="http://schemas.microsoft.com/office/drawing/2014/main" id="{F53821A4-4AE7-4692-B57A-F8D60A4D16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85496" y="2176683"/>
            <a:ext cx="570449" cy="570449"/>
          </a:xfrm>
          <a:prstGeom prst="rect">
            <a:avLst/>
          </a:prstGeom>
        </p:spPr>
      </p:pic>
      <p:pic>
        <p:nvPicPr>
          <p:cNvPr id="11" name="Graphic 10" descr="Gears">
            <a:extLst>
              <a:ext uri="{FF2B5EF4-FFF2-40B4-BE49-F238E27FC236}">
                <a16:creationId xmlns:a16="http://schemas.microsoft.com/office/drawing/2014/main" id="{C663DF6A-D6EA-400C-A30B-98625D2563A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89666" y="3500590"/>
            <a:ext cx="570449" cy="570449"/>
          </a:xfrm>
          <a:prstGeom prst="rect">
            <a:avLst/>
          </a:prstGeom>
        </p:spPr>
      </p:pic>
      <p:pic>
        <p:nvPicPr>
          <p:cNvPr id="12" name="Graphic 11" descr="Bar graph with upward trend">
            <a:extLst>
              <a:ext uri="{FF2B5EF4-FFF2-40B4-BE49-F238E27FC236}">
                <a16:creationId xmlns:a16="http://schemas.microsoft.com/office/drawing/2014/main" id="{3B7866B4-B3D6-477F-89F6-BA75D227BF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025296" y="2213034"/>
            <a:ext cx="497746" cy="497746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6D897E7E-101A-46DF-9C7E-211C49564E08}"/>
              </a:ext>
            </a:extLst>
          </p:cNvPr>
          <p:cNvGrpSpPr/>
          <p:nvPr/>
        </p:nvGrpSpPr>
        <p:grpSpPr>
          <a:xfrm>
            <a:off x="6897147" y="3411490"/>
            <a:ext cx="1595038" cy="1567780"/>
            <a:chOff x="8921977" y="1394910"/>
            <a:chExt cx="2926080" cy="209037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2799805-2796-4AB8-BD5F-E15BC9781E7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458EB71-B537-47E5-969E-0893D218393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5606C7B-2EE5-4686-963E-D808FEC63E47}"/>
              </a:ext>
            </a:extLst>
          </p:cNvPr>
          <p:cNvGrpSpPr/>
          <p:nvPr/>
        </p:nvGrpSpPr>
        <p:grpSpPr>
          <a:xfrm>
            <a:off x="651816" y="3411492"/>
            <a:ext cx="1595038" cy="1567780"/>
            <a:chOff x="332936" y="2555951"/>
            <a:chExt cx="2926080" cy="209037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E2B7809-57A6-4E77-9B50-5A4A525EA8F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37FE523-105F-4CF1-9C42-8461143ADF3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0F5064B-43BC-4CC1-8488-21015C0DE3D3}"/>
              </a:ext>
            </a:extLst>
          </p:cNvPr>
          <p:cNvGrpSpPr/>
          <p:nvPr/>
        </p:nvGrpSpPr>
        <p:grpSpPr>
          <a:xfrm>
            <a:off x="6695611" y="1896999"/>
            <a:ext cx="2194560" cy="1260003"/>
            <a:chOff x="8921977" y="1394910"/>
            <a:chExt cx="2926080" cy="168000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49D49CA-2B5C-4B0D-A355-04607CEB13D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F4B9C14-A4B6-4284-AAD3-ECAA24FFDE0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6752A7C-7A4B-434D-BE45-59FE82621900}"/>
              </a:ext>
            </a:extLst>
          </p:cNvPr>
          <p:cNvGrpSpPr/>
          <p:nvPr/>
        </p:nvGrpSpPr>
        <p:grpSpPr>
          <a:xfrm>
            <a:off x="253830" y="1897001"/>
            <a:ext cx="2194560" cy="1260003"/>
            <a:chOff x="332936" y="2555951"/>
            <a:chExt cx="2926080" cy="168000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7D807B7-5EC5-484F-A0DA-72CE70426D4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BD69AE8-358F-4041-88FF-1D6E3C6ED3D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Left-Right-Up Arrows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FFB9436-1116-42B6-9D3E-C65ABD8921FE}"/>
              </a:ext>
            </a:extLst>
          </p:cNvPr>
          <p:cNvSpPr/>
          <p:nvPr/>
        </p:nvSpPr>
        <p:spPr>
          <a:xfrm>
            <a:off x="3293051" y="2112083"/>
            <a:ext cx="1121724" cy="13978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3" h="21586" extrusionOk="0">
                <a:moveTo>
                  <a:pt x="5264" y="10177"/>
                </a:moveTo>
                <a:cubicBezTo>
                  <a:pt x="5953" y="10735"/>
                  <a:pt x="7059" y="10779"/>
                  <a:pt x="7785" y="10265"/>
                </a:cubicBezTo>
                <a:cubicBezTo>
                  <a:pt x="8148" y="9987"/>
                  <a:pt x="8365" y="9620"/>
                  <a:pt x="8383" y="9224"/>
                </a:cubicBezTo>
                <a:cubicBezTo>
                  <a:pt x="8401" y="8814"/>
                  <a:pt x="8166" y="8418"/>
                  <a:pt x="7803" y="8124"/>
                </a:cubicBezTo>
                <a:lnTo>
                  <a:pt x="7585" y="7949"/>
                </a:lnTo>
                <a:cubicBezTo>
                  <a:pt x="7222" y="7655"/>
                  <a:pt x="7603" y="7157"/>
                  <a:pt x="8093" y="7289"/>
                </a:cubicBezTo>
                <a:lnTo>
                  <a:pt x="8093" y="7289"/>
                </a:lnTo>
                <a:cubicBezTo>
                  <a:pt x="11412" y="8168"/>
                  <a:pt x="14459" y="10163"/>
                  <a:pt x="16907" y="13037"/>
                </a:cubicBezTo>
                <a:cubicBezTo>
                  <a:pt x="18993" y="15471"/>
                  <a:pt x="20516" y="18389"/>
                  <a:pt x="21423" y="21586"/>
                </a:cubicBezTo>
                <a:lnTo>
                  <a:pt x="21423" y="15486"/>
                </a:lnTo>
                <a:cubicBezTo>
                  <a:pt x="21423" y="14034"/>
                  <a:pt x="20897" y="12612"/>
                  <a:pt x="19881" y="11424"/>
                </a:cubicBezTo>
                <a:cubicBezTo>
                  <a:pt x="19881" y="11409"/>
                  <a:pt x="19863" y="11409"/>
                  <a:pt x="19863" y="11395"/>
                </a:cubicBezTo>
                <a:cubicBezTo>
                  <a:pt x="16381" y="7318"/>
                  <a:pt x="11938" y="4781"/>
                  <a:pt x="6969" y="4077"/>
                </a:cubicBezTo>
                <a:lnTo>
                  <a:pt x="6969" y="4077"/>
                </a:lnTo>
                <a:cubicBezTo>
                  <a:pt x="6588" y="4019"/>
                  <a:pt x="6424" y="3637"/>
                  <a:pt x="6715" y="3403"/>
                </a:cubicBezTo>
                <a:lnTo>
                  <a:pt x="7821" y="2508"/>
                </a:lnTo>
                <a:cubicBezTo>
                  <a:pt x="8147" y="2244"/>
                  <a:pt x="8365" y="1892"/>
                  <a:pt x="8383" y="1511"/>
                </a:cubicBezTo>
                <a:cubicBezTo>
                  <a:pt x="8401" y="1100"/>
                  <a:pt x="8220" y="705"/>
                  <a:pt x="7857" y="426"/>
                </a:cubicBezTo>
                <a:cubicBezTo>
                  <a:pt x="7495" y="133"/>
                  <a:pt x="7023" y="-14"/>
                  <a:pt x="6515" y="1"/>
                </a:cubicBezTo>
                <a:cubicBezTo>
                  <a:pt x="6044" y="15"/>
                  <a:pt x="5608" y="191"/>
                  <a:pt x="5282" y="455"/>
                </a:cubicBezTo>
                <a:lnTo>
                  <a:pt x="530" y="4297"/>
                </a:lnTo>
                <a:cubicBezTo>
                  <a:pt x="-177" y="4869"/>
                  <a:pt x="-177" y="5778"/>
                  <a:pt x="530" y="6350"/>
                </a:cubicBezTo>
                <a:lnTo>
                  <a:pt x="5264" y="10177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359DE20-3F4A-436D-976E-D2CA7DEEC0EC}"/>
              </a:ext>
            </a:extLst>
          </p:cNvPr>
          <p:cNvSpPr/>
          <p:nvPr/>
        </p:nvSpPr>
        <p:spPr>
          <a:xfrm>
            <a:off x="4731000" y="2115001"/>
            <a:ext cx="1121725" cy="1394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3" h="21600" extrusionOk="0">
                <a:moveTo>
                  <a:pt x="1542" y="11410"/>
                </a:moveTo>
                <a:lnTo>
                  <a:pt x="1542" y="11410"/>
                </a:lnTo>
                <a:cubicBezTo>
                  <a:pt x="526" y="12601"/>
                  <a:pt x="0" y="14013"/>
                  <a:pt x="0" y="15454"/>
                </a:cubicBezTo>
                <a:lnTo>
                  <a:pt x="0" y="21600"/>
                </a:lnTo>
                <a:cubicBezTo>
                  <a:pt x="907" y="18424"/>
                  <a:pt x="2430" y="15513"/>
                  <a:pt x="4516" y="13072"/>
                </a:cubicBezTo>
                <a:cubicBezTo>
                  <a:pt x="6964" y="10190"/>
                  <a:pt x="10011" y="8205"/>
                  <a:pt x="13330" y="7308"/>
                </a:cubicBezTo>
                <a:lnTo>
                  <a:pt x="13330" y="7308"/>
                </a:lnTo>
                <a:cubicBezTo>
                  <a:pt x="13820" y="7175"/>
                  <a:pt x="14201" y="7675"/>
                  <a:pt x="13838" y="7969"/>
                </a:cubicBezTo>
                <a:lnTo>
                  <a:pt x="13566" y="8190"/>
                </a:lnTo>
                <a:cubicBezTo>
                  <a:pt x="12858" y="8763"/>
                  <a:pt x="12858" y="9675"/>
                  <a:pt x="13566" y="10249"/>
                </a:cubicBezTo>
                <a:cubicBezTo>
                  <a:pt x="13910" y="10528"/>
                  <a:pt x="14382" y="10675"/>
                  <a:pt x="14835" y="10675"/>
                </a:cubicBezTo>
                <a:cubicBezTo>
                  <a:pt x="15289" y="10675"/>
                  <a:pt x="15760" y="10528"/>
                  <a:pt x="16105" y="10249"/>
                </a:cubicBezTo>
                <a:lnTo>
                  <a:pt x="20893" y="6367"/>
                </a:lnTo>
                <a:cubicBezTo>
                  <a:pt x="21600" y="5793"/>
                  <a:pt x="21600" y="4882"/>
                  <a:pt x="20893" y="4308"/>
                </a:cubicBezTo>
                <a:lnTo>
                  <a:pt x="16105" y="426"/>
                </a:lnTo>
                <a:cubicBezTo>
                  <a:pt x="15760" y="147"/>
                  <a:pt x="15307" y="0"/>
                  <a:pt x="14835" y="0"/>
                </a:cubicBezTo>
                <a:cubicBezTo>
                  <a:pt x="14364" y="0"/>
                  <a:pt x="13910" y="147"/>
                  <a:pt x="13566" y="426"/>
                </a:cubicBezTo>
                <a:cubicBezTo>
                  <a:pt x="12858" y="1000"/>
                  <a:pt x="12858" y="1912"/>
                  <a:pt x="13566" y="2485"/>
                </a:cubicBezTo>
                <a:lnTo>
                  <a:pt x="14708" y="3411"/>
                </a:lnTo>
                <a:cubicBezTo>
                  <a:pt x="14980" y="3632"/>
                  <a:pt x="14835" y="4029"/>
                  <a:pt x="14454" y="4088"/>
                </a:cubicBezTo>
                <a:lnTo>
                  <a:pt x="14454" y="4088"/>
                </a:lnTo>
                <a:cubicBezTo>
                  <a:pt x="9467" y="4779"/>
                  <a:pt x="5024" y="7308"/>
                  <a:pt x="1542" y="1141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06FC4FD-2963-4925-983C-48AC120A1777}"/>
              </a:ext>
            </a:extLst>
          </p:cNvPr>
          <p:cNvSpPr/>
          <p:nvPr/>
        </p:nvSpPr>
        <p:spPr>
          <a:xfrm>
            <a:off x="4227860" y="1587587"/>
            <a:ext cx="690055" cy="38567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40" h="21535" extrusionOk="0">
                <a:moveTo>
                  <a:pt x="4947" y="2650"/>
                </a:moveTo>
                <a:lnTo>
                  <a:pt x="6379" y="2351"/>
                </a:lnTo>
                <a:cubicBezTo>
                  <a:pt x="6876" y="2247"/>
                  <a:pt x="7724" y="2321"/>
                  <a:pt x="7724" y="2467"/>
                </a:cubicBezTo>
                <a:lnTo>
                  <a:pt x="7724" y="9637"/>
                </a:lnTo>
                <a:lnTo>
                  <a:pt x="7724" y="9991"/>
                </a:lnTo>
                <a:lnTo>
                  <a:pt x="7724" y="10370"/>
                </a:lnTo>
                <a:lnTo>
                  <a:pt x="7724" y="12934"/>
                </a:lnTo>
                <a:lnTo>
                  <a:pt x="7724" y="13844"/>
                </a:lnTo>
                <a:lnTo>
                  <a:pt x="7724" y="15151"/>
                </a:lnTo>
                <a:lnTo>
                  <a:pt x="7724" y="15414"/>
                </a:lnTo>
                <a:lnTo>
                  <a:pt x="7724" y="15689"/>
                </a:lnTo>
                <a:lnTo>
                  <a:pt x="7724" y="15927"/>
                </a:lnTo>
                <a:lnTo>
                  <a:pt x="7724" y="16128"/>
                </a:lnTo>
                <a:lnTo>
                  <a:pt x="7724" y="16165"/>
                </a:lnTo>
                <a:lnTo>
                  <a:pt x="7724" y="16592"/>
                </a:lnTo>
                <a:lnTo>
                  <a:pt x="7724" y="16592"/>
                </a:lnTo>
                <a:lnTo>
                  <a:pt x="7724" y="16825"/>
                </a:lnTo>
                <a:lnTo>
                  <a:pt x="7724" y="16825"/>
                </a:lnTo>
                <a:lnTo>
                  <a:pt x="7724" y="17246"/>
                </a:lnTo>
                <a:lnTo>
                  <a:pt x="7724" y="17838"/>
                </a:lnTo>
                <a:lnTo>
                  <a:pt x="7724" y="19200"/>
                </a:lnTo>
                <a:lnTo>
                  <a:pt x="7724" y="19237"/>
                </a:lnTo>
                <a:lnTo>
                  <a:pt x="7724" y="19280"/>
                </a:lnTo>
                <a:lnTo>
                  <a:pt x="7724" y="19701"/>
                </a:lnTo>
                <a:lnTo>
                  <a:pt x="7724" y="19701"/>
                </a:lnTo>
                <a:lnTo>
                  <a:pt x="7724" y="19933"/>
                </a:lnTo>
                <a:lnTo>
                  <a:pt x="7724" y="19933"/>
                </a:lnTo>
                <a:lnTo>
                  <a:pt x="7724" y="20922"/>
                </a:lnTo>
                <a:cubicBezTo>
                  <a:pt x="7724" y="21081"/>
                  <a:pt x="8016" y="21234"/>
                  <a:pt x="8571" y="21350"/>
                </a:cubicBezTo>
                <a:lnTo>
                  <a:pt x="8600" y="21356"/>
                </a:lnTo>
                <a:cubicBezTo>
                  <a:pt x="9740" y="21594"/>
                  <a:pt x="11553" y="21594"/>
                  <a:pt x="12663" y="21356"/>
                </a:cubicBezTo>
                <a:lnTo>
                  <a:pt x="12663" y="21356"/>
                </a:lnTo>
                <a:cubicBezTo>
                  <a:pt x="13189" y="21246"/>
                  <a:pt x="13511" y="21087"/>
                  <a:pt x="13511" y="20928"/>
                </a:cubicBezTo>
                <a:lnTo>
                  <a:pt x="13511" y="19927"/>
                </a:lnTo>
                <a:lnTo>
                  <a:pt x="13511" y="19927"/>
                </a:lnTo>
                <a:lnTo>
                  <a:pt x="13511" y="19695"/>
                </a:lnTo>
                <a:lnTo>
                  <a:pt x="13511" y="19695"/>
                </a:lnTo>
                <a:lnTo>
                  <a:pt x="13511" y="19200"/>
                </a:lnTo>
                <a:lnTo>
                  <a:pt x="13511" y="17857"/>
                </a:lnTo>
                <a:lnTo>
                  <a:pt x="13511" y="17264"/>
                </a:lnTo>
                <a:lnTo>
                  <a:pt x="13511" y="16825"/>
                </a:lnTo>
                <a:lnTo>
                  <a:pt x="13511" y="16825"/>
                </a:lnTo>
                <a:lnTo>
                  <a:pt x="13511" y="16586"/>
                </a:lnTo>
                <a:lnTo>
                  <a:pt x="13511" y="16586"/>
                </a:lnTo>
                <a:lnTo>
                  <a:pt x="13511" y="15921"/>
                </a:lnTo>
                <a:lnTo>
                  <a:pt x="13511" y="15683"/>
                </a:lnTo>
                <a:lnTo>
                  <a:pt x="13511" y="15408"/>
                </a:lnTo>
                <a:lnTo>
                  <a:pt x="13511" y="15145"/>
                </a:lnTo>
                <a:lnTo>
                  <a:pt x="13511" y="13863"/>
                </a:lnTo>
                <a:lnTo>
                  <a:pt x="13511" y="12947"/>
                </a:lnTo>
                <a:lnTo>
                  <a:pt x="13511" y="10357"/>
                </a:lnTo>
                <a:lnTo>
                  <a:pt x="13511" y="9979"/>
                </a:lnTo>
                <a:lnTo>
                  <a:pt x="13511" y="9631"/>
                </a:lnTo>
                <a:lnTo>
                  <a:pt x="13511" y="2461"/>
                </a:lnTo>
                <a:cubicBezTo>
                  <a:pt x="13511" y="2315"/>
                  <a:pt x="14358" y="2241"/>
                  <a:pt x="14855" y="2345"/>
                </a:cubicBezTo>
                <a:lnTo>
                  <a:pt x="16375" y="2663"/>
                </a:lnTo>
                <a:cubicBezTo>
                  <a:pt x="16872" y="2767"/>
                  <a:pt x="17574" y="2828"/>
                  <a:pt x="18275" y="2828"/>
                </a:cubicBezTo>
                <a:lnTo>
                  <a:pt x="18275" y="2828"/>
                </a:lnTo>
                <a:cubicBezTo>
                  <a:pt x="18977" y="2828"/>
                  <a:pt x="19678" y="2785"/>
                  <a:pt x="20204" y="2687"/>
                </a:cubicBezTo>
                <a:cubicBezTo>
                  <a:pt x="20935" y="2559"/>
                  <a:pt x="21315" y="2363"/>
                  <a:pt x="21227" y="2162"/>
                </a:cubicBezTo>
                <a:cubicBezTo>
                  <a:pt x="21169" y="2015"/>
                  <a:pt x="20818" y="1881"/>
                  <a:pt x="20321" y="1777"/>
                </a:cubicBezTo>
                <a:lnTo>
                  <a:pt x="12722" y="189"/>
                </a:lnTo>
                <a:cubicBezTo>
                  <a:pt x="12196" y="80"/>
                  <a:pt x="11494" y="6"/>
                  <a:pt x="10734" y="0"/>
                </a:cubicBezTo>
                <a:cubicBezTo>
                  <a:pt x="9916" y="-6"/>
                  <a:pt x="9127" y="55"/>
                  <a:pt x="8571" y="177"/>
                </a:cubicBezTo>
                <a:lnTo>
                  <a:pt x="855" y="1789"/>
                </a:lnTo>
                <a:cubicBezTo>
                  <a:pt x="-285" y="2028"/>
                  <a:pt x="-285" y="2406"/>
                  <a:pt x="855" y="2644"/>
                </a:cubicBezTo>
                <a:cubicBezTo>
                  <a:pt x="1995" y="2883"/>
                  <a:pt x="3836" y="2883"/>
                  <a:pt x="4947" y="265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22C9484-DB08-43E3-BA7C-44F3E6002315}"/>
              </a:ext>
            </a:extLst>
          </p:cNvPr>
          <p:cNvSpPr/>
          <p:nvPr/>
        </p:nvSpPr>
        <p:spPr>
          <a:xfrm>
            <a:off x="4731001" y="3429000"/>
            <a:ext cx="1521632" cy="11167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1600" extrusionOk="0">
                <a:moveTo>
                  <a:pt x="21077" y="5382"/>
                </a:moveTo>
                <a:lnTo>
                  <a:pt x="17540" y="533"/>
                </a:lnTo>
                <a:cubicBezTo>
                  <a:pt x="17285" y="184"/>
                  <a:pt x="16950" y="0"/>
                  <a:pt x="16602" y="0"/>
                </a:cubicBezTo>
                <a:cubicBezTo>
                  <a:pt x="16254" y="0"/>
                  <a:pt x="15919" y="184"/>
                  <a:pt x="15664" y="533"/>
                </a:cubicBezTo>
                <a:cubicBezTo>
                  <a:pt x="15141" y="1249"/>
                  <a:pt x="15141" y="2388"/>
                  <a:pt x="15664" y="3104"/>
                </a:cubicBezTo>
                <a:lnTo>
                  <a:pt x="16950" y="4867"/>
                </a:lnTo>
                <a:lnTo>
                  <a:pt x="16146" y="4922"/>
                </a:lnTo>
                <a:cubicBezTo>
                  <a:pt x="11162" y="5308"/>
                  <a:pt x="6472" y="7512"/>
                  <a:pt x="2921" y="11112"/>
                </a:cubicBezTo>
                <a:cubicBezTo>
                  <a:pt x="2251" y="11792"/>
                  <a:pt x="1635" y="12508"/>
                  <a:pt x="1059" y="13261"/>
                </a:cubicBezTo>
                <a:cubicBezTo>
                  <a:pt x="375" y="14161"/>
                  <a:pt x="0" y="15429"/>
                  <a:pt x="0" y="16733"/>
                </a:cubicBezTo>
                <a:lnTo>
                  <a:pt x="0" y="16733"/>
                </a:lnTo>
                <a:lnTo>
                  <a:pt x="0" y="21600"/>
                </a:lnTo>
                <a:cubicBezTo>
                  <a:pt x="791" y="18937"/>
                  <a:pt x="2184" y="16476"/>
                  <a:pt x="4140" y="14382"/>
                </a:cubicBezTo>
                <a:cubicBezTo>
                  <a:pt x="7236" y="11075"/>
                  <a:pt x="11443" y="9018"/>
                  <a:pt x="15986" y="8596"/>
                </a:cubicBezTo>
                <a:lnTo>
                  <a:pt x="16950" y="8504"/>
                </a:lnTo>
                <a:lnTo>
                  <a:pt x="15677" y="10249"/>
                </a:lnTo>
                <a:cubicBezTo>
                  <a:pt x="15155" y="10965"/>
                  <a:pt x="15155" y="12104"/>
                  <a:pt x="15677" y="12820"/>
                </a:cubicBezTo>
                <a:cubicBezTo>
                  <a:pt x="15932" y="13169"/>
                  <a:pt x="16280" y="13353"/>
                  <a:pt x="16615" y="13353"/>
                </a:cubicBezTo>
                <a:cubicBezTo>
                  <a:pt x="16950" y="13353"/>
                  <a:pt x="17299" y="13169"/>
                  <a:pt x="17553" y="12820"/>
                </a:cubicBezTo>
                <a:lnTo>
                  <a:pt x="21091" y="7971"/>
                </a:lnTo>
                <a:cubicBezTo>
                  <a:pt x="21600" y="7237"/>
                  <a:pt x="21600" y="6080"/>
                  <a:pt x="21077" y="53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F69CCC8F-1A34-4295-9297-095FE78096AC}"/>
              </a:ext>
            </a:extLst>
          </p:cNvPr>
          <p:cNvSpPr/>
          <p:nvPr/>
        </p:nvSpPr>
        <p:spPr>
          <a:xfrm>
            <a:off x="2891367" y="3429130"/>
            <a:ext cx="1523408" cy="11166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0" h="21543" extrusionOk="0">
                <a:moveTo>
                  <a:pt x="21443" y="16725"/>
                </a:moveTo>
                <a:lnTo>
                  <a:pt x="21443" y="16725"/>
                </a:lnTo>
                <a:cubicBezTo>
                  <a:pt x="21443" y="15369"/>
                  <a:pt x="21028" y="14087"/>
                  <a:pt x="20319" y="13134"/>
                </a:cubicBezTo>
                <a:cubicBezTo>
                  <a:pt x="19770" y="12419"/>
                  <a:pt x="19168" y="11723"/>
                  <a:pt x="18526" y="11082"/>
                </a:cubicBezTo>
                <a:cubicBezTo>
                  <a:pt x="14979" y="7491"/>
                  <a:pt x="10282" y="5311"/>
                  <a:pt x="5317" y="4908"/>
                </a:cubicBezTo>
                <a:lnTo>
                  <a:pt x="5317" y="4908"/>
                </a:lnTo>
                <a:cubicBezTo>
                  <a:pt x="5009" y="4890"/>
                  <a:pt x="4862" y="4358"/>
                  <a:pt x="5089" y="4065"/>
                </a:cubicBezTo>
                <a:lnTo>
                  <a:pt x="5799" y="3094"/>
                </a:lnTo>
                <a:cubicBezTo>
                  <a:pt x="6321" y="2380"/>
                  <a:pt x="6321" y="1244"/>
                  <a:pt x="5799" y="529"/>
                </a:cubicBezTo>
                <a:cubicBezTo>
                  <a:pt x="5504" y="126"/>
                  <a:pt x="5116" y="-57"/>
                  <a:pt x="4701" y="16"/>
                </a:cubicBezTo>
                <a:cubicBezTo>
                  <a:pt x="4393" y="71"/>
                  <a:pt x="4126" y="273"/>
                  <a:pt x="3912" y="566"/>
                </a:cubicBezTo>
                <a:lnTo>
                  <a:pt x="392" y="5384"/>
                </a:lnTo>
                <a:cubicBezTo>
                  <a:pt x="-130" y="6099"/>
                  <a:pt x="-130" y="7235"/>
                  <a:pt x="392" y="7949"/>
                </a:cubicBezTo>
                <a:lnTo>
                  <a:pt x="3925" y="12786"/>
                </a:lnTo>
                <a:cubicBezTo>
                  <a:pt x="4460" y="13519"/>
                  <a:pt x="5357" y="13500"/>
                  <a:pt x="5866" y="12694"/>
                </a:cubicBezTo>
                <a:cubicBezTo>
                  <a:pt x="6334" y="11961"/>
                  <a:pt x="6267" y="10862"/>
                  <a:pt x="5772" y="10166"/>
                </a:cubicBezTo>
                <a:lnTo>
                  <a:pt x="5223" y="9415"/>
                </a:lnTo>
                <a:cubicBezTo>
                  <a:pt x="4996" y="9103"/>
                  <a:pt x="5156" y="8554"/>
                  <a:pt x="5491" y="8554"/>
                </a:cubicBezTo>
                <a:lnTo>
                  <a:pt x="5491" y="8554"/>
                </a:lnTo>
                <a:cubicBezTo>
                  <a:pt x="10028" y="8975"/>
                  <a:pt x="14216" y="11027"/>
                  <a:pt x="17321" y="14325"/>
                </a:cubicBezTo>
                <a:cubicBezTo>
                  <a:pt x="19275" y="16413"/>
                  <a:pt x="20680" y="18887"/>
                  <a:pt x="21470" y="21543"/>
                </a:cubicBezTo>
                <a:lnTo>
                  <a:pt x="21470" y="17403"/>
                </a:lnTo>
                <a:cubicBezTo>
                  <a:pt x="21470" y="17366"/>
                  <a:pt x="21470" y="17311"/>
                  <a:pt x="21470" y="17274"/>
                </a:cubicBezTo>
                <a:cubicBezTo>
                  <a:pt x="21470" y="17201"/>
                  <a:pt x="21470" y="17128"/>
                  <a:pt x="21470" y="17073"/>
                </a:cubicBezTo>
                <a:cubicBezTo>
                  <a:pt x="21443" y="16963"/>
                  <a:pt x="21443" y="16835"/>
                  <a:pt x="21443" y="1672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pic>
        <p:nvPicPr>
          <p:cNvPr id="9" name="Graphic 8" descr="Lightbulb">
            <a:extLst>
              <a:ext uri="{FF2B5EF4-FFF2-40B4-BE49-F238E27FC236}">
                <a16:creationId xmlns:a16="http://schemas.microsoft.com/office/drawing/2014/main" id="{690AB7A9-0B6D-4837-90B9-7A6FE27D7D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83886" y="3500590"/>
            <a:ext cx="570449" cy="570449"/>
          </a:xfrm>
          <a:prstGeom prst="rect">
            <a:avLst/>
          </a:prstGeom>
        </p:spPr>
      </p:pic>
      <p:pic>
        <p:nvPicPr>
          <p:cNvPr id="10" name="Graphic 9" descr="Stopwatch">
            <a:extLst>
              <a:ext uri="{FF2B5EF4-FFF2-40B4-BE49-F238E27FC236}">
                <a16:creationId xmlns:a16="http://schemas.microsoft.com/office/drawing/2014/main" id="{F53821A4-4AE7-4692-B57A-F8D60A4D16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85496" y="2176683"/>
            <a:ext cx="570449" cy="570449"/>
          </a:xfrm>
          <a:prstGeom prst="rect">
            <a:avLst/>
          </a:prstGeom>
        </p:spPr>
      </p:pic>
      <p:pic>
        <p:nvPicPr>
          <p:cNvPr id="11" name="Graphic 10" descr="Gears">
            <a:extLst>
              <a:ext uri="{FF2B5EF4-FFF2-40B4-BE49-F238E27FC236}">
                <a16:creationId xmlns:a16="http://schemas.microsoft.com/office/drawing/2014/main" id="{C663DF6A-D6EA-400C-A30B-98625D2563A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89666" y="3500590"/>
            <a:ext cx="570449" cy="570449"/>
          </a:xfrm>
          <a:prstGeom prst="rect">
            <a:avLst/>
          </a:prstGeom>
        </p:spPr>
      </p:pic>
      <p:pic>
        <p:nvPicPr>
          <p:cNvPr id="12" name="Graphic 11" descr="Bar graph with upward trend">
            <a:extLst>
              <a:ext uri="{FF2B5EF4-FFF2-40B4-BE49-F238E27FC236}">
                <a16:creationId xmlns:a16="http://schemas.microsoft.com/office/drawing/2014/main" id="{3B7866B4-B3D6-477F-89F6-BA75D227BF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025296" y="2213034"/>
            <a:ext cx="497746" cy="497746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6D897E7E-101A-46DF-9C7E-211C49564E08}"/>
              </a:ext>
            </a:extLst>
          </p:cNvPr>
          <p:cNvGrpSpPr/>
          <p:nvPr/>
        </p:nvGrpSpPr>
        <p:grpSpPr>
          <a:xfrm>
            <a:off x="6897147" y="3442268"/>
            <a:ext cx="1595038" cy="1290782"/>
            <a:chOff x="8921977" y="1435947"/>
            <a:chExt cx="2926080" cy="172104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2799805-2796-4AB8-BD5F-E15BC9781E7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458EB71-B537-47E5-969E-0893D218393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5606C7B-2EE5-4686-963E-D808FEC63E47}"/>
              </a:ext>
            </a:extLst>
          </p:cNvPr>
          <p:cNvGrpSpPr/>
          <p:nvPr/>
        </p:nvGrpSpPr>
        <p:grpSpPr>
          <a:xfrm>
            <a:off x="651816" y="3442269"/>
            <a:ext cx="1595038" cy="1290782"/>
            <a:chOff x="332936" y="2596988"/>
            <a:chExt cx="2926080" cy="172104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E2B7809-57A6-4E77-9B50-5A4A525EA8F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37FE523-105F-4CF1-9C42-8461143ADF3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0F5064B-43BC-4CC1-8488-21015C0DE3D3}"/>
              </a:ext>
            </a:extLst>
          </p:cNvPr>
          <p:cNvGrpSpPr/>
          <p:nvPr/>
        </p:nvGrpSpPr>
        <p:grpSpPr>
          <a:xfrm>
            <a:off x="6695611" y="1927777"/>
            <a:ext cx="2194560" cy="1152282"/>
            <a:chOff x="8921977" y="1435947"/>
            <a:chExt cx="2926080" cy="153637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49D49CA-2B5C-4B0D-A355-04607CEB13DF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F4B9C14-A4B6-4284-AAD3-ECAA24FFDE0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6752A7C-7A4B-434D-BE45-59FE82621900}"/>
              </a:ext>
            </a:extLst>
          </p:cNvPr>
          <p:cNvGrpSpPr/>
          <p:nvPr/>
        </p:nvGrpSpPr>
        <p:grpSpPr>
          <a:xfrm>
            <a:off x="253830" y="1927778"/>
            <a:ext cx="2194560" cy="1152282"/>
            <a:chOff x="332936" y="2596988"/>
            <a:chExt cx="2926080" cy="1536375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7D807B7-5EC5-484F-A0DA-72CE70426D4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BD69AE8-358F-4041-88FF-1D6E3C6ED3D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4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367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Left-Right-Up Arrows – Slide Template</vt:lpstr>
      <vt:lpstr>Left-Right-Up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Left-Right-Up Arrows</dc:title>
  <dc:creator>PresentationGO.com</dc:creator>
  <dc:description>© Copyright PresentationGO.com</dc:description>
  <dcterms:created xsi:type="dcterms:W3CDTF">2014-11-26T05:14:11Z</dcterms:created>
  <dcterms:modified xsi:type="dcterms:W3CDTF">2021-04-26T21:55:17Z</dcterms:modified>
  <cp:category>Charts &amp; Diagrams</cp:category>
</cp:coreProperties>
</file>