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4" r:id="rId4"/>
    <p:sldId id="363" r:id="rId5"/>
    <p:sldId id="36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E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4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6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5031A43-31DB-4B7D-8FC4-A739B3489FF4}"/>
              </a:ext>
            </a:extLst>
          </p:cNvPr>
          <p:cNvSpPr/>
          <p:nvPr/>
        </p:nvSpPr>
        <p:spPr>
          <a:xfrm>
            <a:off x="3245331" y="1791424"/>
            <a:ext cx="2647494" cy="2644413"/>
          </a:xfrm>
          <a:prstGeom prst="rect">
            <a:avLst/>
          </a:prstGeom>
          <a:solidFill>
            <a:srgbClr val="007E3E"/>
          </a:solidFill>
          <a:ln>
            <a:noFill/>
          </a:ln>
          <a:scene3d>
            <a:camera prst="isometricOffAxis1Top"/>
            <a:lightRig rig="balanced" dir="t"/>
          </a:scene3d>
          <a:sp3d extrusionH="1397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2F0772E-317F-4414-88B4-E6E6DFA60494}"/>
              </a:ext>
            </a:extLst>
          </p:cNvPr>
          <p:cNvGrpSpPr/>
          <p:nvPr/>
        </p:nvGrpSpPr>
        <p:grpSpPr>
          <a:xfrm>
            <a:off x="3505520" y="1791424"/>
            <a:ext cx="2127115" cy="2120716"/>
            <a:chOff x="6017575" y="2826810"/>
            <a:chExt cx="1675047" cy="1670008"/>
          </a:xfrm>
          <a:solidFill>
            <a:srgbClr val="007E3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B4A7213-73F6-4748-847B-E84AA5367407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solidFill>
              <a:srgbClr val="F0831E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2F657F-2CC4-4082-A958-5DBCC70283F0}"/>
                </a:ext>
              </a:extLst>
            </p:cNvPr>
            <p:cNvSpPr/>
            <p:nvPr/>
          </p:nvSpPr>
          <p:spPr>
            <a:xfrm>
              <a:off x="7070964" y="3875160"/>
              <a:ext cx="621658" cy="621658"/>
            </a:xfrm>
            <a:prstGeom prst="ellipse">
              <a:avLst/>
            </a:prstGeom>
            <a:solidFill>
              <a:srgbClr val="0059E9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6EC51B1-9D6F-47ED-9870-482740B3A65C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solidFill>
              <a:srgbClr val="C01920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5003143-3DAE-4316-A0D3-350D195D5858}"/>
                </a:ext>
              </a:extLst>
            </p:cNvPr>
            <p:cNvSpPr/>
            <p:nvPr/>
          </p:nvSpPr>
          <p:spPr>
            <a:xfrm>
              <a:off x="7070964" y="2826810"/>
              <a:ext cx="621658" cy="621658"/>
            </a:xfrm>
            <a:prstGeom prst="ellipse">
              <a:avLst/>
            </a:prstGeom>
            <a:solidFill>
              <a:srgbClr val="FED201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9E7C20D-5C02-45E7-9DEE-DDA419F0E3FD}"/>
              </a:ext>
            </a:extLst>
          </p:cNvPr>
          <p:cNvGrpSpPr/>
          <p:nvPr/>
        </p:nvGrpSpPr>
        <p:grpSpPr>
          <a:xfrm>
            <a:off x="6691483" y="4699729"/>
            <a:ext cx="2202816" cy="1260002"/>
            <a:chOff x="8921977" y="4001571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C635AEE-3CEA-45AF-AB2A-6D0C1D6E8FE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F382446-F31C-4450-9BF3-EAD63D0CB69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D2114D1-7269-4863-8E46-5E4CFE6A7381}"/>
              </a:ext>
            </a:extLst>
          </p:cNvPr>
          <p:cNvGrpSpPr/>
          <p:nvPr/>
        </p:nvGrpSpPr>
        <p:grpSpPr>
          <a:xfrm>
            <a:off x="249702" y="4699729"/>
            <a:ext cx="2202816" cy="1260002"/>
            <a:chOff x="332936" y="4580523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8AAA28-073A-4596-A024-E2CE82A3E489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173F14E-7C5D-44C6-A4B1-C064F3BBE75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25403D1-C71A-44A9-B8AC-C7B4E056F088}"/>
              </a:ext>
            </a:extLst>
          </p:cNvPr>
          <p:cNvGrpSpPr/>
          <p:nvPr/>
        </p:nvGrpSpPr>
        <p:grpSpPr>
          <a:xfrm>
            <a:off x="6697329" y="1971772"/>
            <a:ext cx="2202816" cy="1260002"/>
            <a:chOff x="8921977" y="1394910"/>
            <a:chExt cx="2937088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ABD4335-D36F-4561-A804-4FE18099B4D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2C2412C-3B5A-4659-B74B-06ABB7556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5BFE9D-71E5-44D8-9DDF-CB67D1D6D3B2}"/>
              </a:ext>
            </a:extLst>
          </p:cNvPr>
          <p:cNvGrpSpPr/>
          <p:nvPr/>
        </p:nvGrpSpPr>
        <p:grpSpPr>
          <a:xfrm>
            <a:off x="255548" y="1971772"/>
            <a:ext cx="2202816" cy="1260002"/>
            <a:chOff x="332936" y="2555951"/>
            <a:chExt cx="2937088" cy="168000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6F1216C-F7FF-4EC0-9A28-7088B5E2EBF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96D1A6-1D9C-45DC-A3B3-1FCC34616B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0" name="Oval 99">
            <a:extLst>
              <a:ext uri="{FF2B5EF4-FFF2-40B4-BE49-F238E27FC236}">
                <a16:creationId xmlns:a16="http://schemas.microsoft.com/office/drawing/2014/main" id="{BBFBDB7C-B4F9-4229-9E1F-C7CBFDA3BEAA}"/>
              </a:ext>
            </a:extLst>
          </p:cNvPr>
          <p:cNvSpPr/>
          <p:nvPr/>
        </p:nvSpPr>
        <p:spPr>
          <a:xfrm>
            <a:off x="332612" y="1729596"/>
            <a:ext cx="592075" cy="592075"/>
          </a:xfrm>
          <a:prstGeom prst="ellipse">
            <a:avLst/>
          </a:prstGeom>
          <a:solidFill>
            <a:srgbClr val="C01920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86E15EE-4811-4960-8FB7-4C38ABFB85B6}"/>
              </a:ext>
            </a:extLst>
          </p:cNvPr>
          <p:cNvSpPr/>
          <p:nvPr/>
        </p:nvSpPr>
        <p:spPr>
          <a:xfrm>
            <a:off x="8393322" y="1729596"/>
            <a:ext cx="592075" cy="592075"/>
          </a:xfrm>
          <a:prstGeom prst="ellipse">
            <a:avLst/>
          </a:prstGeom>
          <a:solidFill>
            <a:srgbClr val="FED201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AB95141-142B-4D04-9722-76B4E28B85BF}"/>
              </a:ext>
            </a:extLst>
          </p:cNvPr>
          <p:cNvSpPr/>
          <p:nvPr/>
        </p:nvSpPr>
        <p:spPr>
          <a:xfrm>
            <a:off x="8393322" y="4476592"/>
            <a:ext cx="592075" cy="592075"/>
          </a:xfrm>
          <a:prstGeom prst="ellipse">
            <a:avLst/>
          </a:prstGeom>
          <a:solidFill>
            <a:srgbClr val="0059E9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D2095E02-E8D8-48E3-A49A-36F272049D8F}"/>
              </a:ext>
            </a:extLst>
          </p:cNvPr>
          <p:cNvSpPr/>
          <p:nvPr/>
        </p:nvSpPr>
        <p:spPr>
          <a:xfrm>
            <a:off x="332612" y="4476592"/>
            <a:ext cx="592075" cy="592075"/>
          </a:xfrm>
          <a:prstGeom prst="ellipse">
            <a:avLst/>
          </a:prstGeom>
          <a:solidFill>
            <a:srgbClr val="F0831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D5B90749-1873-4DCC-82BA-9750167C72CB}"/>
              </a:ext>
            </a:extLst>
          </p:cNvPr>
          <p:cNvCxnSpPr>
            <a:cxnSpLocks/>
          </p:cNvCxnSpPr>
          <p:nvPr/>
        </p:nvCxnSpPr>
        <p:spPr>
          <a:xfrm flipV="1">
            <a:off x="2607028" y="3753218"/>
            <a:ext cx="1673727" cy="1145402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ECE87185-58DD-4922-8A53-DA0EA12AA779}"/>
              </a:ext>
            </a:extLst>
          </p:cNvPr>
          <p:cNvCxnSpPr>
            <a:cxnSpLocks/>
          </p:cNvCxnSpPr>
          <p:nvPr/>
        </p:nvCxnSpPr>
        <p:spPr>
          <a:xfrm>
            <a:off x="2607028" y="2143589"/>
            <a:ext cx="1031099" cy="36733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DA73E02-18F1-44AC-9766-F4A9218F9B76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68274" y="2170886"/>
            <a:ext cx="1668699" cy="202480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4C4EA7C-8D96-4585-AD2A-DBF2DDA3C826}"/>
              </a:ext>
            </a:extLst>
          </p:cNvPr>
          <p:cNvCxnSpPr>
            <a:cxnSpLocks/>
          </p:cNvCxnSpPr>
          <p:nvPr/>
        </p:nvCxnSpPr>
        <p:spPr>
          <a:xfrm rot="10800000">
            <a:off x="5548752" y="3608994"/>
            <a:ext cx="988221" cy="128884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21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D033A1-DA79-4017-874E-8C307CD4D01B}"/>
              </a:ext>
            </a:extLst>
          </p:cNvPr>
          <p:cNvSpPr/>
          <p:nvPr/>
        </p:nvSpPr>
        <p:spPr>
          <a:xfrm>
            <a:off x="3245331" y="1791424"/>
            <a:ext cx="2647494" cy="2644413"/>
          </a:xfrm>
          <a:prstGeom prst="rect">
            <a:avLst/>
          </a:prstGeom>
          <a:solidFill>
            <a:srgbClr val="007E3E"/>
          </a:solidFill>
          <a:ln>
            <a:noFill/>
          </a:ln>
          <a:scene3d>
            <a:camera prst="isometricOffAxis1Top"/>
            <a:lightRig rig="balanced" dir="t"/>
          </a:scene3d>
          <a:sp3d extrusionH="1397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2CE298C-4CCE-4FB6-8F8B-6CD62425E89F}"/>
              </a:ext>
            </a:extLst>
          </p:cNvPr>
          <p:cNvGrpSpPr/>
          <p:nvPr/>
        </p:nvGrpSpPr>
        <p:grpSpPr>
          <a:xfrm>
            <a:off x="3505520" y="1791424"/>
            <a:ext cx="2127115" cy="2120716"/>
            <a:chOff x="6017575" y="2826810"/>
            <a:chExt cx="1675047" cy="1670008"/>
          </a:xfrm>
          <a:solidFill>
            <a:srgbClr val="007E3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C4902CF-D5A1-4219-970A-7B0A6AB8302B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C22C46F-DD09-4F2A-B62F-E8122409B68F}"/>
                </a:ext>
              </a:extLst>
            </p:cNvPr>
            <p:cNvSpPr/>
            <p:nvPr/>
          </p:nvSpPr>
          <p:spPr>
            <a:xfrm>
              <a:off x="7070964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6C04C3E-3A56-4A04-8423-043D574AAE08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2055C10-9187-4B31-B8D1-35E07162B247}"/>
                </a:ext>
              </a:extLst>
            </p:cNvPr>
            <p:cNvSpPr/>
            <p:nvPr/>
          </p:nvSpPr>
          <p:spPr>
            <a:xfrm>
              <a:off x="7070964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5ADB211-69E2-4C47-95E9-45DECEA70185}"/>
              </a:ext>
            </a:extLst>
          </p:cNvPr>
          <p:cNvGrpSpPr/>
          <p:nvPr/>
        </p:nvGrpSpPr>
        <p:grpSpPr>
          <a:xfrm>
            <a:off x="6691483" y="4699729"/>
            <a:ext cx="2202816" cy="1260002"/>
            <a:chOff x="8921977" y="4001571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250743B-3E08-403C-930F-67DD6C68482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0472F86-B27B-422F-A257-FEE7261B9B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F330727-D8E1-4742-A7F6-0FF6529875AF}"/>
              </a:ext>
            </a:extLst>
          </p:cNvPr>
          <p:cNvGrpSpPr/>
          <p:nvPr/>
        </p:nvGrpSpPr>
        <p:grpSpPr>
          <a:xfrm>
            <a:off x="249702" y="4699729"/>
            <a:ext cx="2202816" cy="1260002"/>
            <a:chOff x="332936" y="4580523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9036BDC-2F21-442E-A636-D8729891DF88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B3F5C49-12CC-4E3B-BC08-163E1BFC8CD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2B5C21-8D38-4871-A16C-4EFC1DFCD148}"/>
              </a:ext>
            </a:extLst>
          </p:cNvPr>
          <p:cNvGrpSpPr/>
          <p:nvPr/>
        </p:nvGrpSpPr>
        <p:grpSpPr>
          <a:xfrm>
            <a:off x="6697329" y="1971772"/>
            <a:ext cx="2202816" cy="1260002"/>
            <a:chOff x="8921977" y="1394910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36B5067-77E7-474B-A6F7-F14B8C28524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6B8709-5655-4C14-98E8-1F6873C958F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506E64C-40F6-44A6-9CED-39DA99DCB34A}"/>
              </a:ext>
            </a:extLst>
          </p:cNvPr>
          <p:cNvGrpSpPr/>
          <p:nvPr/>
        </p:nvGrpSpPr>
        <p:grpSpPr>
          <a:xfrm>
            <a:off x="255548" y="1971772"/>
            <a:ext cx="2202816" cy="1260002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988236-2A0D-4642-A793-F187DC393E9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E4A0CD-B40A-419B-B17F-5DF233CF67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559CE4A1-91DE-4648-B229-6BE23DC97FA5}"/>
              </a:ext>
            </a:extLst>
          </p:cNvPr>
          <p:cNvSpPr/>
          <p:nvPr/>
        </p:nvSpPr>
        <p:spPr>
          <a:xfrm>
            <a:off x="332612" y="1729596"/>
            <a:ext cx="592075" cy="592075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AD637C8-0C36-4258-9778-4615072D96F9}"/>
              </a:ext>
            </a:extLst>
          </p:cNvPr>
          <p:cNvSpPr/>
          <p:nvPr/>
        </p:nvSpPr>
        <p:spPr>
          <a:xfrm>
            <a:off x="8393322" y="1729596"/>
            <a:ext cx="592075" cy="592075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AF724DA-475C-40F9-8B1D-DB360300727D}"/>
              </a:ext>
            </a:extLst>
          </p:cNvPr>
          <p:cNvSpPr/>
          <p:nvPr/>
        </p:nvSpPr>
        <p:spPr>
          <a:xfrm>
            <a:off x="8393322" y="4476592"/>
            <a:ext cx="592075" cy="592075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6ADE58F-002B-4C42-B95F-D5C746D7CDE2}"/>
              </a:ext>
            </a:extLst>
          </p:cNvPr>
          <p:cNvSpPr/>
          <p:nvPr/>
        </p:nvSpPr>
        <p:spPr>
          <a:xfrm>
            <a:off x="332612" y="4476592"/>
            <a:ext cx="592075" cy="592075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284D0810-75B6-469B-9013-51B62DE27604}"/>
              </a:ext>
            </a:extLst>
          </p:cNvPr>
          <p:cNvCxnSpPr>
            <a:cxnSpLocks/>
          </p:cNvCxnSpPr>
          <p:nvPr/>
        </p:nvCxnSpPr>
        <p:spPr>
          <a:xfrm flipV="1">
            <a:off x="2607028" y="3753218"/>
            <a:ext cx="1673727" cy="1145402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3ACA3A2C-9FB9-4B65-BB2E-71C0D38BA833}"/>
              </a:ext>
            </a:extLst>
          </p:cNvPr>
          <p:cNvCxnSpPr>
            <a:cxnSpLocks/>
          </p:cNvCxnSpPr>
          <p:nvPr/>
        </p:nvCxnSpPr>
        <p:spPr>
          <a:xfrm>
            <a:off x="2607028" y="2143589"/>
            <a:ext cx="1031099" cy="36733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CB8F7A71-85D3-4BFD-85E8-70DFC39120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68274" y="2170886"/>
            <a:ext cx="1668699" cy="202480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061BCFBD-844D-4C4D-9009-94B94F947964}"/>
              </a:ext>
            </a:extLst>
          </p:cNvPr>
          <p:cNvCxnSpPr>
            <a:cxnSpLocks/>
          </p:cNvCxnSpPr>
          <p:nvPr/>
        </p:nvCxnSpPr>
        <p:spPr>
          <a:xfrm rot="10800000">
            <a:off x="5548752" y="3608994"/>
            <a:ext cx="988221" cy="128884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3221342" y="1836590"/>
            <a:ext cx="2701317" cy="553998"/>
          </a:xfrm>
          <a:prstGeom prst="rect">
            <a:avLst/>
          </a:prstGeom>
          <a:solidFill>
            <a:schemeClr val="bg2"/>
          </a:solidFill>
        </p:spPr>
        <p:txBody>
          <a:bodyPr wrap="none" lIns="137160" tIns="137160" rIns="137160" bIns="137160" rtlCol="0">
            <a:spAutoFit/>
          </a:bodyPr>
          <a:lstStyle/>
          <a:p>
            <a:pPr algn="ctr"/>
            <a:r>
              <a:rPr lang="en-US" b="1" dirty="0"/>
              <a:t>NON-EDITABLE elements: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443DF69-5A59-4C70-97BC-AF54A6BC64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50" y="2471734"/>
            <a:ext cx="2839117" cy="19956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A57735-8FCC-44A7-B2CD-AC410A480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183" y="2471734"/>
            <a:ext cx="2839117" cy="19956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E932EF-48A8-465B-8FB4-FAA56077CF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766" y="4467412"/>
            <a:ext cx="863000" cy="12275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A2B5CD9-A62E-4689-A8F8-402B843676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" y="4467412"/>
            <a:ext cx="859767" cy="122758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647EEE0-FD0C-4B6C-92B0-70D0E86637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43" y="4467412"/>
            <a:ext cx="859767" cy="122758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590C279-0A84-4BED-8B4E-10836B3BC7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27" y="4467412"/>
            <a:ext cx="863000" cy="12275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8D602D0-31C0-432C-97FB-63DD4D5EDE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411" y="4467412"/>
            <a:ext cx="863000" cy="122758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8E86CC2-5BC4-4490-86A0-FA98414C01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14" y="4467412"/>
            <a:ext cx="855170" cy="12275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AC5660F-53EA-4897-9FEB-446A5E538C8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982" y="4467412"/>
            <a:ext cx="863000" cy="122758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70B78CC-DB8A-44C5-9D36-489FDBA7D9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98" y="4467412"/>
            <a:ext cx="859767" cy="12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400</Words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2x2 Brick Diagram for PowerPoint</vt:lpstr>
      <vt:lpstr>LEGO® 2x2 Brick Diagram for PowerPoint</vt:lpstr>
      <vt:lpstr>LEGO® 2x2 Brick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2x2 Brick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2018-11-14T18:48:51Z</dcterms:modified>
  <cp:category>Charts &amp; Diagrams</cp:category>
</cp:coreProperties>
</file>