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sldIdLst>
    <p:sldId id="364" r:id="rId4"/>
    <p:sldId id="363" r:id="rId5"/>
    <p:sldId id="365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E"/>
    <a:srgbClr val="0059E9"/>
    <a:srgbClr val="FED201"/>
    <a:srgbClr val="F0831E"/>
    <a:srgbClr val="C01920"/>
    <a:srgbClr val="05ACC7"/>
    <a:srgbClr val="2B323B"/>
    <a:srgbClr val="EB1E42"/>
    <a:srgbClr val="FFDB55"/>
    <a:srgbClr val="C13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64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395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646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06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2x2 Brick Diagram for PowerPoint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A4B6F0C-1FC4-45C3-8B0A-00F0C420E06D}"/>
              </a:ext>
            </a:extLst>
          </p:cNvPr>
          <p:cNvSpPr/>
          <p:nvPr/>
        </p:nvSpPr>
        <p:spPr>
          <a:xfrm>
            <a:off x="4717570" y="1832116"/>
            <a:ext cx="2647494" cy="2644413"/>
          </a:xfrm>
          <a:prstGeom prst="rect">
            <a:avLst/>
          </a:prstGeom>
          <a:solidFill>
            <a:srgbClr val="007E3E"/>
          </a:solidFill>
          <a:ln>
            <a:noFill/>
          </a:ln>
          <a:scene3d>
            <a:camera prst="isometricOffAxis1Top"/>
            <a:lightRig rig="balanced" dir="t"/>
          </a:scene3d>
          <a:sp3d extrusionH="1397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7763950-FBE3-4D75-9D5D-EACF1524B577}"/>
              </a:ext>
            </a:extLst>
          </p:cNvPr>
          <p:cNvGrpSpPr/>
          <p:nvPr/>
        </p:nvGrpSpPr>
        <p:grpSpPr>
          <a:xfrm>
            <a:off x="4977759" y="1832116"/>
            <a:ext cx="2127115" cy="2120716"/>
            <a:chOff x="6017575" y="2826810"/>
            <a:chExt cx="1675047" cy="1670008"/>
          </a:xfrm>
          <a:solidFill>
            <a:srgbClr val="007E3E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CE151AA-A801-46D9-A7D4-F7F129CFD38F}"/>
                </a:ext>
              </a:extLst>
            </p:cNvPr>
            <p:cNvSpPr/>
            <p:nvPr/>
          </p:nvSpPr>
          <p:spPr>
            <a:xfrm>
              <a:off x="6017575" y="3875160"/>
              <a:ext cx="621658" cy="621658"/>
            </a:xfrm>
            <a:prstGeom prst="ellipse">
              <a:avLst/>
            </a:prstGeom>
            <a:solidFill>
              <a:srgbClr val="F0831E"/>
            </a:solidFill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0132745-D91A-40AF-B842-472086CB1B4C}"/>
                </a:ext>
              </a:extLst>
            </p:cNvPr>
            <p:cNvSpPr/>
            <p:nvPr/>
          </p:nvSpPr>
          <p:spPr>
            <a:xfrm>
              <a:off x="7070964" y="3875160"/>
              <a:ext cx="621658" cy="621658"/>
            </a:xfrm>
            <a:prstGeom prst="ellipse">
              <a:avLst/>
            </a:prstGeom>
            <a:solidFill>
              <a:srgbClr val="0059E9"/>
            </a:solidFill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0451B95-9CFE-4FFE-A09E-556DB042053F}"/>
                </a:ext>
              </a:extLst>
            </p:cNvPr>
            <p:cNvSpPr/>
            <p:nvPr/>
          </p:nvSpPr>
          <p:spPr>
            <a:xfrm>
              <a:off x="6017575" y="2826810"/>
              <a:ext cx="621658" cy="621658"/>
            </a:xfrm>
            <a:prstGeom prst="ellipse">
              <a:avLst/>
            </a:prstGeom>
            <a:solidFill>
              <a:srgbClr val="C01920"/>
            </a:solidFill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DADFC153-7CA3-4A8B-8092-9441C0F4BDDC}"/>
                </a:ext>
              </a:extLst>
            </p:cNvPr>
            <p:cNvSpPr/>
            <p:nvPr/>
          </p:nvSpPr>
          <p:spPr>
            <a:xfrm>
              <a:off x="7070964" y="2826810"/>
              <a:ext cx="621658" cy="621658"/>
            </a:xfrm>
            <a:prstGeom prst="ellipse">
              <a:avLst/>
            </a:prstGeom>
            <a:solidFill>
              <a:srgbClr val="FED201"/>
            </a:solidFill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tx1">
                      <a:lumMod val="75000"/>
                      <a:lumOff val="2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9E7C20D-5C02-45E7-9DEE-DDA419F0E3FD}"/>
              </a:ext>
            </a:extLst>
          </p:cNvPr>
          <p:cNvGrpSpPr/>
          <p:nvPr/>
        </p:nvGrpSpPr>
        <p:grpSpPr>
          <a:xfrm>
            <a:off x="8921977" y="4590783"/>
            <a:ext cx="2937088" cy="1351708"/>
            <a:chOff x="8921977" y="4011831"/>
            <a:chExt cx="2937088" cy="135170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C635AEE-3CEA-45AF-AB2A-6D0C1D6E8FEA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F382446-F31C-4450-9BF3-EAD63D0CB69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D2114D1-7269-4863-8E46-5E4CFE6A7381}"/>
              </a:ext>
            </a:extLst>
          </p:cNvPr>
          <p:cNvGrpSpPr/>
          <p:nvPr/>
        </p:nvGrpSpPr>
        <p:grpSpPr>
          <a:xfrm>
            <a:off x="332936" y="4590783"/>
            <a:ext cx="2937088" cy="1351708"/>
            <a:chOff x="332936" y="4590783"/>
            <a:chExt cx="2937088" cy="135170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F8AAA28-073A-4596-A024-E2CE82A3E489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173F14E-7C5D-44C6-A4B1-C064F3BBE75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25403D1-C71A-44A9-B8AC-C7B4E056F088}"/>
              </a:ext>
            </a:extLst>
          </p:cNvPr>
          <p:cNvGrpSpPr/>
          <p:nvPr/>
        </p:nvGrpSpPr>
        <p:grpSpPr>
          <a:xfrm>
            <a:off x="8929772" y="1893976"/>
            <a:ext cx="2937088" cy="1351708"/>
            <a:chOff x="8921977" y="1405170"/>
            <a:chExt cx="2937088" cy="135170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ABD4335-D36F-4561-A804-4FE18099B4D5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2C2412C-3B5A-4659-B74B-06ABB7556B4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C5BFE9D-71E5-44D8-9DDF-CB67D1D6D3B2}"/>
              </a:ext>
            </a:extLst>
          </p:cNvPr>
          <p:cNvGrpSpPr/>
          <p:nvPr/>
        </p:nvGrpSpPr>
        <p:grpSpPr>
          <a:xfrm>
            <a:off x="340731" y="1893976"/>
            <a:ext cx="2937088" cy="1351708"/>
            <a:chOff x="332936" y="2566211"/>
            <a:chExt cx="2937088" cy="135170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6F1216C-F7FF-4EC0-9A28-7088B5E2EBF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796D1A6-1D9C-45DC-A3B3-1FCC34616B0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0" name="Oval 99">
            <a:extLst>
              <a:ext uri="{FF2B5EF4-FFF2-40B4-BE49-F238E27FC236}">
                <a16:creationId xmlns:a16="http://schemas.microsoft.com/office/drawing/2014/main" id="{BBFBDB7C-B4F9-4229-9E1F-C7CBFDA3BEAA}"/>
              </a:ext>
            </a:extLst>
          </p:cNvPr>
          <p:cNvSpPr/>
          <p:nvPr/>
        </p:nvSpPr>
        <p:spPr>
          <a:xfrm>
            <a:off x="287938" y="1560814"/>
            <a:ext cx="789433" cy="789433"/>
          </a:xfrm>
          <a:prstGeom prst="ellipse">
            <a:avLst/>
          </a:prstGeom>
          <a:solidFill>
            <a:srgbClr val="C01920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86E15EE-4811-4960-8FB7-4C38ABFB85B6}"/>
              </a:ext>
            </a:extLst>
          </p:cNvPr>
          <p:cNvSpPr/>
          <p:nvPr/>
        </p:nvSpPr>
        <p:spPr>
          <a:xfrm>
            <a:off x="11334149" y="1560814"/>
            <a:ext cx="789433" cy="789433"/>
          </a:xfrm>
          <a:prstGeom prst="ellipse">
            <a:avLst/>
          </a:prstGeom>
          <a:solidFill>
            <a:srgbClr val="FED201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AB95141-142B-4D04-9722-76B4E28B85BF}"/>
              </a:ext>
            </a:extLst>
          </p:cNvPr>
          <p:cNvSpPr/>
          <p:nvPr/>
        </p:nvSpPr>
        <p:spPr>
          <a:xfrm>
            <a:off x="11334149" y="4283006"/>
            <a:ext cx="789433" cy="789433"/>
          </a:xfrm>
          <a:prstGeom prst="ellipse">
            <a:avLst/>
          </a:prstGeom>
          <a:solidFill>
            <a:srgbClr val="0059E9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D2095E02-E8D8-48E3-A49A-36F272049D8F}"/>
              </a:ext>
            </a:extLst>
          </p:cNvPr>
          <p:cNvSpPr/>
          <p:nvPr/>
        </p:nvSpPr>
        <p:spPr>
          <a:xfrm>
            <a:off x="287938" y="4283006"/>
            <a:ext cx="789433" cy="789433"/>
          </a:xfrm>
          <a:prstGeom prst="ellipse">
            <a:avLst/>
          </a:prstGeom>
          <a:solidFill>
            <a:srgbClr val="F0831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D5B90749-1873-4DCC-82BA-9750167C72CB}"/>
              </a:ext>
            </a:extLst>
          </p:cNvPr>
          <p:cNvCxnSpPr>
            <a:cxnSpLocks/>
          </p:cNvCxnSpPr>
          <p:nvPr/>
        </p:nvCxnSpPr>
        <p:spPr>
          <a:xfrm flipV="1">
            <a:off x="3413051" y="3711511"/>
            <a:ext cx="2269145" cy="1190514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ECE87185-58DD-4922-8A53-DA0EA12AA779}"/>
              </a:ext>
            </a:extLst>
          </p:cNvPr>
          <p:cNvCxnSpPr>
            <a:cxnSpLocks/>
          </p:cNvCxnSpPr>
          <p:nvPr/>
        </p:nvCxnSpPr>
        <p:spPr>
          <a:xfrm>
            <a:off x="3430779" y="2186363"/>
            <a:ext cx="1650315" cy="333290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EDA73E02-18F1-44AC-9766-F4A9218F9B76}"/>
              </a:ext>
            </a:extLst>
          </p:cNvPr>
          <p:cNvCxnSpPr>
            <a:cxnSpLocks/>
          </p:cNvCxnSpPr>
          <p:nvPr/>
        </p:nvCxnSpPr>
        <p:spPr>
          <a:xfrm rot="10800000" flipV="1">
            <a:off x="6326786" y="2194606"/>
            <a:ext cx="2485824" cy="174899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D4C4EA7C-8D96-4585-AD2A-DBF2DDA3C826}"/>
              </a:ext>
            </a:extLst>
          </p:cNvPr>
          <p:cNvCxnSpPr>
            <a:cxnSpLocks/>
          </p:cNvCxnSpPr>
          <p:nvPr/>
        </p:nvCxnSpPr>
        <p:spPr>
          <a:xfrm rot="10800000">
            <a:off x="6946763" y="3551129"/>
            <a:ext cx="1858052" cy="1350895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6216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2x2 Brick Diagram for PowerPoint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A4B6F0C-1FC4-45C3-8B0A-00F0C420E06D}"/>
              </a:ext>
            </a:extLst>
          </p:cNvPr>
          <p:cNvSpPr/>
          <p:nvPr/>
        </p:nvSpPr>
        <p:spPr>
          <a:xfrm>
            <a:off x="4717570" y="1832116"/>
            <a:ext cx="2647494" cy="2644413"/>
          </a:xfrm>
          <a:prstGeom prst="rect">
            <a:avLst/>
          </a:prstGeom>
          <a:solidFill>
            <a:srgbClr val="007E3E"/>
          </a:solidFill>
          <a:ln>
            <a:noFill/>
          </a:ln>
          <a:scene3d>
            <a:camera prst="isometricOffAxis1Top"/>
            <a:lightRig rig="balanced" dir="t"/>
          </a:scene3d>
          <a:sp3d extrusionH="1397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07763950-FBE3-4D75-9D5D-EACF1524B577}"/>
              </a:ext>
            </a:extLst>
          </p:cNvPr>
          <p:cNvGrpSpPr/>
          <p:nvPr/>
        </p:nvGrpSpPr>
        <p:grpSpPr>
          <a:xfrm>
            <a:off x="4977759" y="1832116"/>
            <a:ext cx="2127115" cy="2120716"/>
            <a:chOff x="6017575" y="2826810"/>
            <a:chExt cx="1675047" cy="1670008"/>
          </a:xfrm>
          <a:solidFill>
            <a:srgbClr val="007E3E"/>
          </a:solidFill>
          <a:effectLst>
            <a:outerShdw blurRad="88900" dist="190500" dir="2700000" algn="tl" rotWithShape="0">
              <a:prstClr val="black">
                <a:alpha val="40000"/>
              </a:prstClr>
            </a:outerShdw>
          </a:effectLst>
          <a:scene3d>
            <a:camera prst="isometricOffAxis1Top"/>
            <a:lightRig rig="threePt" dir="t"/>
          </a:scene3d>
        </p:grpSpPr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BCE151AA-A801-46D9-A7D4-F7F129CFD38F}"/>
                </a:ext>
              </a:extLst>
            </p:cNvPr>
            <p:cNvSpPr/>
            <p:nvPr/>
          </p:nvSpPr>
          <p:spPr>
            <a:xfrm>
              <a:off x="6017575" y="387516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10132745-D91A-40AF-B842-472086CB1B4C}"/>
                </a:ext>
              </a:extLst>
            </p:cNvPr>
            <p:cNvSpPr/>
            <p:nvPr/>
          </p:nvSpPr>
          <p:spPr>
            <a:xfrm>
              <a:off x="7070964" y="387516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D0451B95-9CFE-4FFE-A09E-556DB042053F}"/>
                </a:ext>
              </a:extLst>
            </p:cNvPr>
            <p:cNvSpPr/>
            <p:nvPr/>
          </p:nvSpPr>
          <p:spPr>
            <a:xfrm>
              <a:off x="6017575" y="282681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DADFC153-7CA3-4A8B-8092-9441C0F4BDDC}"/>
                </a:ext>
              </a:extLst>
            </p:cNvPr>
            <p:cNvSpPr/>
            <p:nvPr/>
          </p:nvSpPr>
          <p:spPr>
            <a:xfrm>
              <a:off x="7070964" y="2826810"/>
              <a:ext cx="621658" cy="621658"/>
            </a:xfrm>
            <a:prstGeom prst="ellipse">
              <a:avLst/>
            </a:prstGeom>
            <a:grpFill/>
            <a:ln>
              <a:noFill/>
            </a:ln>
            <a:sp3d extrusionH="215900">
              <a:bevelT w="571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44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9E7C20D-5C02-45E7-9DEE-DDA419F0E3FD}"/>
              </a:ext>
            </a:extLst>
          </p:cNvPr>
          <p:cNvGrpSpPr/>
          <p:nvPr/>
        </p:nvGrpSpPr>
        <p:grpSpPr>
          <a:xfrm>
            <a:off x="8921977" y="4590783"/>
            <a:ext cx="2937088" cy="1351708"/>
            <a:chOff x="8921977" y="4011831"/>
            <a:chExt cx="2937088" cy="1351708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AC635AEE-3CEA-45AF-AB2A-6D0C1D6E8FEA}"/>
                </a:ext>
              </a:extLst>
            </p:cNvPr>
            <p:cNvSpPr txBox="1"/>
            <p:nvPr/>
          </p:nvSpPr>
          <p:spPr>
            <a:xfrm>
              <a:off x="8921977" y="401183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2F382446-F31C-4450-9BF3-EAD63D0CB69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DD2114D1-7269-4863-8E46-5E4CFE6A7381}"/>
              </a:ext>
            </a:extLst>
          </p:cNvPr>
          <p:cNvGrpSpPr/>
          <p:nvPr/>
        </p:nvGrpSpPr>
        <p:grpSpPr>
          <a:xfrm>
            <a:off x="332936" y="4590783"/>
            <a:ext cx="2937088" cy="1351708"/>
            <a:chOff x="332936" y="4590783"/>
            <a:chExt cx="2937088" cy="1351708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EF8AAA28-073A-4596-A024-E2CE82A3E489}"/>
                </a:ext>
              </a:extLst>
            </p:cNvPr>
            <p:cNvSpPr txBox="1"/>
            <p:nvPr/>
          </p:nvSpPr>
          <p:spPr>
            <a:xfrm>
              <a:off x="332936" y="4590783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173F14E-7C5D-44C6-A4B1-C064F3BBE751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925403D1-C71A-44A9-B8AC-C7B4E056F088}"/>
              </a:ext>
            </a:extLst>
          </p:cNvPr>
          <p:cNvGrpSpPr/>
          <p:nvPr/>
        </p:nvGrpSpPr>
        <p:grpSpPr>
          <a:xfrm>
            <a:off x="8929772" y="1893976"/>
            <a:ext cx="2937088" cy="1351708"/>
            <a:chOff x="8921977" y="1405170"/>
            <a:chExt cx="2937088" cy="135170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7ABD4335-D36F-4561-A804-4FE18099B4D5}"/>
                </a:ext>
              </a:extLst>
            </p:cNvPr>
            <p:cNvSpPr txBox="1"/>
            <p:nvPr/>
          </p:nvSpPr>
          <p:spPr>
            <a:xfrm>
              <a:off x="8921977" y="1405170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cap="all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D2C2412C-3B5A-4659-B74B-06ABB7556B45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3C5BFE9D-71E5-44D8-9DDF-CB67D1D6D3B2}"/>
              </a:ext>
            </a:extLst>
          </p:cNvPr>
          <p:cNvGrpSpPr/>
          <p:nvPr/>
        </p:nvGrpSpPr>
        <p:grpSpPr>
          <a:xfrm>
            <a:off x="340731" y="1893976"/>
            <a:ext cx="2937088" cy="1351708"/>
            <a:chOff x="332936" y="2566211"/>
            <a:chExt cx="2937088" cy="1351708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26F1216C-F7FF-4EC0-9A28-7088B5E2EBF1}"/>
                </a:ext>
              </a:extLst>
            </p:cNvPr>
            <p:cNvSpPr txBox="1"/>
            <p:nvPr/>
          </p:nvSpPr>
          <p:spPr>
            <a:xfrm>
              <a:off x="332936" y="256621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800" b="1" cap="all" dirty="0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E796D1A6-1D9C-45DC-A3B3-1FCC34616B0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00" name="Oval 99">
            <a:extLst>
              <a:ext uri="{FF2B5EF4-FFF2-40B4-BE49-F238E27FC236}">
                <a16:creationId xmlns:a16="http://schemas.microsoft.com/office/drawing/2014/main" id="{BBFBDB7C-B4F9-4229-9E1F-C7CBFDA3BEAA}"/>
              </a:ext>
            </a:extLst>
          </p:cNvPr>
          <p:cNvSpPr/>
          <p:nvPr/>
        </p:nvSpPr>
        <p:spPr>
          <a:xfrm>
            <a:off x="287938" y="1560814"/>
            <a:ext cx="789433" cy="789433"/>
          </a:xfrm>
          <a:prstGeom prst="ellipse">
            <a:avLst/>
          </a:prstGeom>
          <a:solidFill>
            <a:srgbClr val="007E3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</a:p>
        </p:txBody>
      </p:sp>
      <p:sp>
        <p:nvSpPr>
          <p:cNvPr id="101" name="Oval 100">
            <a:extLst>
              <a:ext uri="{FF2B5EF4-FFF2-40B4-BE49-F238E27FC236}">
                <a16:creationId xmlns:a16="http://schemas.microsoft.com/office/drawing/2014/main" id="{586E15EE-4811-4960-8FB7-4C38ABFB85B6}"/>
              </a:ext>
            </a:extLst>
          </p:cNvPr>
          <p:cNvSpPr/>
          <p:nvPr/>
        </p:nvSpPr>
        <p:spPr>
          <a:xfrm>
            <a:off x="11334149" y="1560814"/>
            <a:ext cx="789433" cy="789433"/>
          </a:xfrm>
          <a:prstGeom prst="ellipse">
            <a:avLst/>
          </a:prstGeom>
          <a:solidFill>
            <a:srgbClr val="007E3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BAB95141-142B-4D04-9722-76B4E28B85BF}"/>
              </a:ext>
            </a:extLst>
          </p:cNvPr>
          <p:cNvSpPr/>
          <p:nvPr/>
        </p:nvSpPr>
        <p:spPr>
          <a:xfrm>
            <a:off x="11334149" y="4283006"/>
            <a:ext cx="789433" cy="789433"/>
          </a:xfrm>
          <a:prstGeom prst="ellipse">
            <a:avLst/>
          </a:prstGeom>
          <a:solidFill>
            <a:srgbClr val="007E3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</a:p>
        </p:txBody>
      </p:sp>
      <p:sp>
        <p:nvSpPr>
          <p:cNvPr id="103" name="Oval 102">
            <a:extLst>
              <a:ext uri="{FF2B5EF4-FFF2-40B4-BE49-F238E27FC236}">
                <a16:creationId xmlns:a16="http://schemas.microsoft.com/office/drawing/2014/main" id="{D2095E02-E8D8-48E3-A49A-36F272049D8F}"/>
              </a:ext>
            </a:extLst>
          </p:cNvPr>
          <p:cNvSpPr/>
          <p:nvPr/>
        </p:nvSpPr>
        <p:spPr>
          <a:xfrm>
            <a:off x="287938" y="4283006"/>
            <a:ext cx="789433" cy="789433"/>
          </a:xfrm>
          <a:prstGeom prst="ellipse">
            <a:avLst/>
          </a:prstGeom>
          <a:solidFill>
            <a:srgbClr val="007E3E"/>
          </a:solidFill>
          <a:ln>
            <a:noFill/>
          </a:ln>
          <a:scene3d>
            <a:camera prst="isometricOffAxis1Right"/>
            <a:lightRig rig="threePt" dir="t"/>
          </a:scene3d>
          <a:sp3d extrusionH="215900">
            <a:bevelT w="571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</a:p>
        </p:txBody>
      </p: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6B3DB662-8C00-4A9B-B2F9-F4CF0B918C54}"/>
              </a:ext>
            </a:extLst>
          </p:cNvPr>
          <p:cNvCxnSpPr>
            <a:cxnSpLocks/>
          </p:cNvCxnSpPr>
          <p:nvPr/>
        </p:nvCxnSpPr>
        <p:spPr>
          <a:xfrm flipV="1">
            <a:off x="3413051" y="3711511"/>
            <a:ext cx="2269145" cy="1190514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159B5F80-3BAB-4452-8D82-98E2CE7F94D9}"/>
              </a:ext>
            </a:extLst>
          </p:cNvPr>
          <p:cNvCxnSpPr>
            <a:cxnSpLocks/>
          </p:cNvCxnSpPr>
          <p:nvPr/>
        </p:nvCxnSpPr>
        <p:spPr>
          <a:xfrm>
            <a:off x="3430779" y="2186363"/>
            <a:ext cx="1650315" cy="333290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3A03F59-7A83-45D7-BAE4-BCF7214DCA07}"/>
              </a:ext>
            </a:extLst>
          </p:cNvPr>
          <p:cNvCxnSpPr>
            <a:cxnSpLocks/>
          </p:cNvCxnSpPr>
          <p:nvPr/>
        </p:nvCxnSpPr>
        <p:spPr>
          <a:xfrm rot="10800000" flipV="1">
            <a:off x="6326786" y="2194606"/>
            <a:ext cx="2485824" cy="174899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71461AC1-E871-4D48-AB0C-8083DE94B8DF}"/>
              </a:ext>
            </a:extLst>
          </p:cNvPr>
          <p:cNvCxnSpPr>
            <a:cxnSpLocks/>
          </p:cNvCxnSpPr>
          <p:nvPr/>
        </p:nvCxnSpPr>
        <p:spPr>
          <a:xfrm rot="10800000">
            <a:off x="6946763" y="3551129"/>
            <a:ext cx="1858052" cy="1350895"/>
          </a:xfrm>
          <a:prstGeom prst="bentConnector2">
            <a:avLst/>
          </a:prstGeom>
          <a:ln w="3175">
            <a:solidFill>
              <a:schemeClr val="tx1"/>
            </a:solidFill>
            <a:prstDash val="dash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16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E1A1A46A-8218-4202-8E54-D4041A7462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266" y="2152645"/>
            <a:ext cx="3785489" cy="26609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9460F87-B03D-481F-8C38-2D5D9A1257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8243" y="2152645"/>
            <a:ext cx="3785489" cy="266090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EA11BF-7333-47AF-BC29-7CC22AFED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LEGO</a:t>
            </a:r>
            <a:r>
              <a:rPr lang="en-US" baseline="30000" dirty="0"/>
              <a:t>®</a:t>
            </a:r>
            <a:r>
              <a:rPr lang="en-US" dirty="0"/>
              <a:t> 2x2 Brick Diagram for PowerPoint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6E9C27-17CA-4162-AB8E-0F2C4DC0AB7D}"/>
              </a:ext>
            </a:extLst>
          </p:cNvPr>
          <p:cNvSpPr txBox="1"/>
          <p:nvPr/>
        </p:nvSpPr>
        <p:spPr>
          <a:xfrm>
            <a:off x="4291404" y="1227516"/>
            <a:ext cx="3609193" cy="738664"/>
          </a:xfrm>
          <a:prstGeom prst="rect">
            <a:avLst/>
          </a:prstGeom>
          <a:solidFill>
            <a:schemeClr val="bg2"/>
          </a:solidFill>
        </p:spPr>
        <p:txBody>
          <a:bodyPr wrap="none" lIns="182880" tIns="182880" rIns="182880" bIns="182880" rtlCol="0">
            <a:spAutoFit/>
          </a:bodyPr>
          <a:lstStyle/>
          <a:p>
            <a:pPr algn="ctr"/>
            <a:r>
              <a:rPr lang="en-US" sz="2400" b="1" dirty="0"/>
              <a:t>NON-EDITABLE elements: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B5740209-3B06-47BD-B9DA-D831228A9A2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1688" y="4813549"/>
            <a:ext cx="1150666" cy="163677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25CDC41A-5712-4AAD-9139-4C61C82FB63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079" y="4813549"/>
            <a:ext cx="1146356" cy="1636776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0D6CF500-008F-44C0-BB02-6284718E22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5791" y="4813549"/>
            <a:ext cx="1146356" cy="163677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DED563EE-D5FC-409B-8126-51442463986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503" y="4813549"/>
            <a:ext cx="1150666" cy="163677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F313C92E-FE24-4D86-9F0D-4FF2A017AD9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1215" y="4813549"/>
            <a:ext cx="1150666" cy="163677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0681F371-E09B-4D0B-A10A-768C0BB8601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552" y="4813549"/>
            <a:ext cx="1140226" cy="163677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480B139C-DD6D-40E3-A49A-FE6F7598520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3976" y="4813549"/>
            <a:ext cx="1150666" cy="1636776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D8CCC624-674E-48D7-9BD6-27336D52DF4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264" y="4813549"/>
            <a:ext cx="1146356" cy="1636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502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8822</TotalTime>
  <Words>400</Words>
  <PresentationFormat>Widescreen</PresentationFormat>
  <Paragraphs>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LEGO® 2x2 Brick Diagram for PowerPoint</vt:lpstr>
      <vt:lpstr>LEGO® 2x2 Brick Diagram for PowerPoint</vt:lpstr>
      <vt:lpstr>LEGO® 2x2 Brick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LEGO® 2x2 Brick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2018-11-14T18:49:01Z</dcterms:modified>
  <cp:category>Charts &amp; Diagrams</cp:category>
</cp:coreProperties>
</file>