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73" r:id="rId4"/>
    <p:sldId id="374" r:id="rId5"/>
    <p:sldId id="365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E3E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397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55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557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rrow: Down 19">
            <a:extLst>
              <a:ext uri="{FF2B5EF4-FFF2-40B4-BE49-F238E27FC236}">
                <a16:creationId xmlns:a16="http://schemas.microsoft.com/office/drawing/2014/main" id="{27E9E4F5-3C0D-4884-8A03-1BABDC12D07F}"/>
              </a:ext>
            </a:extLst>
          </p:cNvPr>
          <p:cNvSpPr/>
          <p:nvPr/>
        </p:nvSpPr>
        <p:spPr>
          <a:xfrm>
            <a:off x="261119" y="1819792"/>
            <a:ext cx="1163021" cy="4231146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LEGO</a:t>
            </a:r>
            <a:r>
              <a:rPr lang="en-US" baseline="30000" dirty="0"/>
              <a:t>®</a:t>
            </a:r>
            <a:r>
              <a:rPr lang="en-US" dirty="0"/>
              <a:t> Funnel Diagram for PowerPoint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E3CB5A88-A4EF-46CD-9E08-67FDFDC270CF}"/>
              </a:ext>
            </a:extLst>
          </p:cNvPr>
          <p:cNvGrpSpPr/>
          <p:nvPr/>
        </p:nvGrpSpPr>
        <p:grpSpPr>
          <a:xfrm>
            <a:off x="322548" y="1759808"/>
            <a:ext cx="2032725" cy="996071"/>
            <a:chOff x="332936" y="4645175"/>
            <a:chExt cx="2937088" cy="1328094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8B37A065-7587-4A88-9F47-84539500A22B}"/>
                </a:ext>
              </a:extLst>
            </p:cNvPr>
            <p:cNvSpPr txBox="1"/>
            <p:nvPr/>
          </p:nvSpPr>
          <p:spPr>
            <a:xfrm>
              <a:off x="332936" y="4645175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/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62347F00-EDC2-4716-8736-D5A8653BFEC6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4883914B-3D75-4192-964D-669E24BDB55A}"/>
              </a:ext>
            </a:extLst>
          </p:cNvPr>
          <p:cNvGrpSpPr/>
          <p:nvPr/>
        </p:nvGrpSpPr>
        <p:grpSpPr>
          <a:xfrm>
            <a:off x="795695" y="2858161"/>
            <a:ext cx="2032725" cy="996071"/>
            <a:chOff x="332936" y="4645175"/>
            <a:chExt cx="2937088" cy="1328094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7B0FD2E2-3B26-4DE0-9794-DFF69E934A09}"/>
                </a:ext>
              </a:extLst>
            </p:cNvPr>
            <p:cNvSpPr txBox="1"/>
            <p:nvPr/>
          </p:nvSpPr>
          <p:spPr>
            <a:xfrm>
              <a:off x="332936" y="4645175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/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91E63D8F-CFFA-48CD-81F8-A32CC4B5C0C5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4765E386-9454-4DBA-BCAB-366A3818D435}"/>
              </a:ext>
            </a:extLst>
          </p:cNvPr>
          <p:cNvGrpSpPr/>
          <p:nvPr/>
        </p:nvGrpSpPr>
        <p:grpSpPr>
          <a:xfrm>
            <a:off x="1268842" y="3956514"/>
            <a:ext cx="2032725" cy="996071"/>
            <a:chOff x="332936" y="4645175"/>
            <a:chExt cx="2937088" cy="1328094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B71700C8-58EF-4E21-8669-EFE99B5D5BA4}"/>
                </a:ext>
              </a:extLst>
            </p:cNvPr>
            <p:cNvSpPr txBox="1"/>
            <p:nvPr/>
          </p:nvSpPr>
          <p:spPr>
            <a:xfrm>
              <a:off x="332936" y="4645175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/>
                <a:t>Lorem Ipsum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35CFE4B1-3E28-4D1D-997B-57A4036BA86D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D1A1166A-9F8D-4544-B662-1DD8DA4507F3}"/>
              </a:ext>
            </a:extLst>
          </p:cNvPr>
          <p:cNvGrpSpPr/>
          <p:nvPr/>
        </p:nvGrpSpPr>
        <p:grpSpPr>
          <a:xfrm>
            <a:off x="1741990" y="5054867"/>
            <a:ext cx="2032725" cy="996071"/>
            <a:chOff x="332936" y="4645175"/>
            <a:chExt cx="2937088" cy="1328094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4B85CA7E-0DA2-4E93-B638-B1770DCE08D5}"/>
                </a:ext>
              </a:extLst>
            </p:cNvPr>
            <p:cNvSpPr txBox="1"/>
            <p:nvPr/>
          </p:nvSpPr>
          <p:spPr>
            <a:xfrm>
              <a:off x="332936" y="4645175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/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67180A07-0D64-47BA-A7E4-C8C7C81D4D47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E67005FC-1753-49B8-B3B5-C1690A838C23}"/>
              </a:ext>
            </a:extLst>
          </p:cNvPr>
          <p:cNvGrpSpPr/>
          <p:nvPr/>
        </p:nvGrpSpPr>
        <p:grpSpPr>
          <a:xfrm>
            <a:off x="5642805" y="3779309"/>
            <a:ext cx="1550694" cy="1596244"/>
            <a:chOff x="2169409" y="3407373"/>
            <a:chExt cx="2084832" cy="2146071"/>
          </a:xfrm>
          <a:solidFill>
            <a:srgbClr val="C01920"/>
          </a:solidFill>
          <a:effectLst/>
        </p:grpSpPr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5C4D85E9-A4A5-4C96-BDC7-960F1438F105}"/>
                </a:ext>
              </a:extLst>
            </p:cNvPr>
            <p:cNvSpPr/>
            <p:nvPr/>
          </p:nvSpPr>
          <p:spPr>
            <a:xfrm>
              <a:off x="2169409" y="3471039"/>
              <a:ext cx="2084832" cy="2082405"/>
            </a:xfrm>
            <a:prstGeom prst="rect">
              <a:avLst/>
            </a:prstGeom>
            <a:grpFill/>
            <a:ln>
              <a:noFill/>
            </a:ln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979691A6-DC44-4B4B-A0EF-5A68E390D826}"/>
                </a:ext>
              </a:extLst>
            </p:cNvPr>
            <p:cNvGrpSpPr/>
            <p:nvPr/>
          </p:nvGrpSpPr>
          <p:grpSpPr>
            <a:xfrm>
              <a:off x="2374302" y="3407373"/>
              <a:ext cx="1675047" cy="1670008"/>
              <a:chOff x="6017575" y="2826810"/>
              <a:chExt cx="1675047" cy="1670008"/>
            </a:xfrm>
            <a:grpFill/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9045C803-33CD-479C-B3FC-0BAA11CE8153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20" name="Oval 119">
                <a:extLst>
                  <a:ext uri="{FF2B5EF4-FFF2-40B4-BE49-F238E27FC236}">
                    <a16:creationId xmlns:a16="http://schemas.microsoft.com/office/drawing/2014/main" id="{F79C4B1E-4432-494A-B8B3-0566D795DEC0}"/>
                  </a:ext>
                </a:extLst>
              </p:cNvPr>
              <p:cNvSpPr/>
              <p:nvPr/>
            </p:nvSpPr>
            <p:spPr>
              <a:xfrm>
                <a:off x="7070964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21" name="Oval 120">
                <a:extLst>
                  <a:ext uri="{FF2B5EF4-FFF2-40B4-BE49-F238E27FC236}">
                    <a16:creationId xmlns:a16="http://schemas.microsoft.com/office/drawing/2014/main" id="{7C840A9A-C30A-4BDF-875B-1B7F1A36CB22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>
                <a:extLst>
                  <a:ext uri="{FF2B5EF4-FFF2-40B4-BE49-F238E27FC236}">
                    <a16:creationId xmlns:a16="http://schemas.microsoft.com/office/drawing/2014/main" id="{CFC0EE3D-E9D6-4818-8346-2C95934F6C90}"/>
                  </a:ext>
                </a:extLst>
              </p:cNvPr>
              <p:cNvSpPr/>
              <p:nvPr/>
            </p:nvSpPr>
            <p:spPr>
              <a:xfrm>
                <a:off x="7070964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FCA21980-B7AF-42F3-B73B-AAACB790DB4A}"/>
              </a:ext>
            </a:extLst>
          </p:cNvPr>
          <p:cNvGrpSpPr/>
          <p:nvPr/>
        </p:nvGrpSpPr>
        <p:grpSpPr>
          <a:xfrm>
            <a:off x="6344410" y="2784867"/>
            <a:ext cx="1550694" cy="1596244"/>
            <a:chOff x="2169409" y="3407373"/>
            <a:chExt cx="2084832" cy="2146071"/>
          </a:xfrm>
          <a:solidFill>
            <a:srgbClr val="0059E9"/>
          </a:solidFill>
          <a:effectLst/>
        </p:grpSpPr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9F884D37-4709-45FD-AEDA-1D3CE6D78D72}"/>
                </a:ext>
              </a:extLst>
            </p:cNvPr>
            <p:cNvSpPr/>
            <p:nvPr/>
          </p:nvSpPr>
          <p:spPr>
            <a:xfrm>
              <a:off x="2169409" y="3471039"/>
              <a:ext cx="2084832" cy="2082405"/>
            </a:xfrm>
            <a:prstGeom prst="rect">
              <a:avLst/>
            </a:prstGeom>
            <a:grpFill/>
            <a:ln>
              <a:noFill/>
            </a:ln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C8DDC15A-6688-4B07-A7F2-2A07AE08ABFA}"/>
                </a:ext>
              </a:extLst>
            </p:cNvPr>
            <p:cNvGrpSpPr/>
            <p:nvPr/>
          </p:nvGrpSpPr>
          <p:grpSpPr>
            <a:xfrm>
              <a:off x="2374302" y="3407373"/>
              <a:ext cx="1675047" cy="1670008"/>
              <a:chOff x="6017575" y="2826810"/>
              <a:chExt cx="1675047" cy="1670008"/>
            </a:xfrm>
            <a:grpFill/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243A8987-DED2-46A7-BAEF-3BDE5F923587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A0DD8FC4-24F9-4699-B448-454FBF42442B}"/>
                  </a:ext>
                </a:extLst>
              </p:cNvPr>
              <p:cNvSpPr/>
              <p:nvPr/>
            </p:nvSpPr>
            <p:spPr>
              <a:xfrm>
                <a:off x="7070964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2E3E331C-66C9-4438-BD3E-8661AB8672A6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>
                <a:extLst>
                  <a:ext uri="{FF2B5EF4-FFF2-40B4-BE49-F238E27FC236}">
                    <a16:creationId xmlns:a16="http://schemas.microsoft.com/office/drawing/2014/main" id="{5F8A759C-1A7A-4CEB-98A0-C9EEF2B6E159}"/>
                  </a:ext>
                </a:extLst>
              </p:cNvPr>
              <p:cNvSpPr/>
              <p:nvPr/>
            </p:nvSpPr>
            <p:spPr>
              <a:xfrm>
                <a:off x="7070964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0536CF1E-D733-4808-A21A-79DB3FB22A1C}"/>
              </a:ext>
            </a:extLst>
          </p:cNvPr>
          <p:cNvGrpSpPr/>
          <p:nvPr/>
        </p:nvGrpSpPr>
        <p:grpSpPr>
          <a:xfrm>
            <a:off x="4941200" y="2999548"/>
            <a:ext cx="1550694" cy="1596244"/>
            <a:chOff x="2169409" y="3407373"/>
            <a:chExt cx="2084832" cy="2146071"/>
          </a:xfrm>
          <a:solidFill>
            <a:srgbClr val="0059E9"/>
          </a:solidFill>
          <a:effectLst/>
        </p:grpSpPr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891FC1DC-2D8C-4D76-BE61-155881DE59B4}"/>
                </a:ext>
              </a:extLst>
            </p:cNvPr>
            <p:cNvSpPr/>
            <p:nvPr/>
          </p:nvSpPr>
          <p:spPr>
            <a:xfrm>
              <a:off x="2169409" y="3471039"/>
              <a:ext cx="2084832" cy="2082405"/>
            </a:xfrm>
            <a:prstGeom prst="rect">
              <a:avLst/>
            </a:prstGeom>
            <a:grpFill/>
            <a:ln>
              <a:noFill/>
            </a:ln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id="{1F48AF82-6328-4C42-B518-47CEEF5AD69B}"/>
                </a:ext>
              </a:extLst>
            </p:cNvPr>
            <p:cNvGrpSpPr/>
            <p:nvPr/>
          </p:nvGrpSpPr>
          <p:grpSpPr>
            <a:xfrm>
              <a:off x="2374302" y="3407373"/>
              <a:ext cx="1675047" cy="1670008"/>
              <a:chOff x="6017575" y="2826810"/>
              <a:chExt cx="1675047" cy="1670008"/>
            </a:xfrm>
            <a:grpFill/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141" name="Oval 140">
                <a:extLst>
                  <a:ext uri="{FF2B5EF4-FFF2-40B4-BE49-F238E27FC236}">
                    <a16:creationId xmlns:a16="http://schemas.microsoft.com/office/drawing/2014/main" id="{DDAA4A4C-D510-4CDA-8039-D441C7D597F5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ECD7CA2D-1A20-47AB-A445-6BC02A41579E}"/>
                  </a:ext>
                </a:extLst>
              </p:cNvPr>
              <p:cNvSpPr/>
              <p:nvPr/>
            </p:nvSpPr>
            <p:spPr>
              <a:xfrm>
                <a:off x="7070964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99D92502-D062-4971-BD7B-4E4DCFDCCB82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4" name="Oval 143">
                <a:extLst>
                  <a:ext uri="{FF2B5EF4-FFF2-40B4-BE49-F238E27FC236}">
                    <a16:creationId xmlns:a16="http://schemas.microsoft.com/office/drawing/2014/main" id="{10618B6E-BE1B-4910-869D-CD2744E562F5}"/>
                  </a:ext>
                </a:extLst>
              </p:cNvPr>
              <p:cNvSpPr/>
              <p:nvPr/>
            </p:nvSpPr>
            <p:spPr>
              <a:xfrm>
                <a:off x="7070964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45" name="Rectangle 144">
            <a:extLst>
              <a:ext uri="{FF2B5EF4-FFF2-40B4-BE49-F238E27FC236}">
                <a16:creationId xmlns:a16="http://schemas.microsoft.com/office/drawing/2014/main" id="{7433545E-3CDC-4E82-90F2-0858E5C1D6EA}"/>
              </a:ext>
            </a:extLst>
          </p:cNvPr>
          <p:cNvSpPr/>
          <p:nvPr/>
        </p:nvSpPr>
        <p:spPr>
          <a:xfrm>
            <a:off x="7107143" y="1801058"/>
            <a:ext cx="1550694" cy="1548889"/>
          </a:xfrm>
          <a:prstGeom prst="rect">
            <a:avLst/>
          </a:prstGeom>
          <a:solidFill>
            <a:srgbClr val="FED201"/>
          </a:solidFill>
          <a:ln>
            <a:noFill/>
          </a:ln>
          <a:scene3d>
            <a:camera prst="isometricOffAxis1Top"/>
            <a:lightRig rig="threePt" dir="t"/>
          </a:scene3d>
          <a:sp3d extrusionH="9525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6323A25C-566E-4E43-9723-752C493E2CE3}"/>
              </a:ext>
            </a:extLst>
          </p:cNvPr>
          <p:cNvGrpSpPr/>
          <p:nvPr/>
        </p:nvGrpSpPr>
        <p:grpSpPr>
          <a:xfrm>
            <a:off x="4300722" y="2183065"/>
            <a:ext cx="1550694" cy="1596244"/>
            <a:chOff x="2169409" y="3407373"/>
            <a:chExt cx="2084832" cy="2146071"/>
          </a:xfrm>
          <a:solidFill>
            <a:srgbClr val="FED201"/>
          </a:solidFill>
          <a:effectLst/>
        </p:grpSpPr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6661B66E-0753-4BC4-BA15-E5812E1092A7}"/>
                </a:ext>
              </a:extLst>
            </p:cNvPr>
            <p:cNvSpPr/>
            <p:nvPr/>
          </p:nvSpPr>
          <p:spPr>
            <a:xfrm>
              <a:off x="2169409" y="3471039"/>
              <a:ext cx="2084832" cy="2082405"/>
            </a:xfrm>
            <a:prstGeom prst="rect">
              <a:avLst/>
            </a:prstGeom>
            <a:grpFill/>
            <a:ln>
              <a:noFill/>
            </a:ln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48" name="Group 147">
              <a:extLst>
                <a:ext uri="{FF2B5EF4-FFF2-40B4-BE49-F238E27FC236}">
                  <a16:creationId xmlns:a16="http://schemas.microsoft.com/office/drawing/2014/main" id="{83FB7C62-E58C-41C2-A1E8-FB884EF5458B}"/>
                </a:ext>
              </a:extLst>
            </p:cNvPr>
            <p:cNvGrpSpPr/>
            <p:nvPr/>
          </p:nvGrpSpPr>
          <p:grpSpPr>
            <a:xfrm>
              <a:off x="2374302" y="3407373"/>
              <a:ext cx="1675047" cy="1670008"/>
              <a:chOff x="6017575" y="2826810"/>
              <a:chExt cx="1675047" cy="1670008"/>
            </a:xfrm>
            <a:grpFill/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149" name="Oval 148">
                <a:extLst>
                  <a:ext uri="{FF2B5EF4-FFF2-40B4-BE49-F238E27FC236}">
                    <a16:creationId xmlns:a16="http://schemas.microsoft.com/office/drawing/2014/main" id="{CC99B061-AC42-435D-8D34-4609B2398F30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50" name="Oval 149">
                <a:extLst>
                  <a:ext uri="{FF2B5EF4-FFF2-40B4-BE49-F238E27FC236}">
                    <a16:creationId xmlns:a16="http://schemas.microsoft.com/office/drawing/2014/main" id="{3BC7831D-991E-465E-8585-910D9939CC10}"/>
                  </a:ext>
                </a:extLst>
              </p:cNvPr>
              <p:cNvSpPr/>
              <p:nvPr/>
            </p:nvSpPr>
            <p:spPr>
              <a:xfrm>
                <a:off x="7070964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51" name="Oval 150">
                <a:extLst>
                  <a:ext uri="{FF2B5EF4-FFF2-40B4-BE49-F238E27FC236}">
                    <a16:creationId xmlns:a16="http://schemas.microsoft.com/office/drawing/2014/main" id="{F15359FF-16E9-4C94-947A-E1DEFC450722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52" name="Oval 151">
                <a:extLst>
                  <a:ext uri="{FF2B5EF4-FFF2-40B4-BE49-F238E27FC236}">
                    <a16:creationId xmlns:a16="http://schemas.microsoft.com/office/drawing/2014/main" id="{C76D95C6-6BB9-4A8D-A88A-3847235582A3}"/>
                  </a:ext>
                </a:extLst>
              </p:cNvPr>
              <p:cNvSpPr/>
              <p:nvPr/>
            </p:nvSpPr>
            <p:spPr>
              <a:xfrm>
                <a:off x="7070964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35F9CFC9-728B-4971-85D5-9B6AF84ED75B}"/>
              </a:ext>
            </a:extLst>
          </p:cNvPr>
          <p:cNvGrpSpPr/>
          <p:nvPr/>
        </p:nvGrpSpPr>
        <p:grpSpPr>
          <a:xfrm>
            <a:off x="7747621" y="748853"/>
            <a:ext cx="1550694" cy="1596244"/>
            <a:chOff x="2169409" y="3407373"/>
            <a:chExt cx="2084832" cy="2146071"/>
          </a:xfrm>
          <a:solidFill>
            <a:srgbClr val="007E3E"/>
          </a:solidFill>
          <a:effectLst/>
        </p:grpSpPr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93235681-BB97-4B5C-B8E8-01230C5F8C83}"/>
                </a:ext>
              </a:extLst>
            </p:cNvPr>
            <p:cNvSpPr/>
            <p:nvPr/>
          </p:nvSpPr>
          <p:spPr>
            <a:xfrm>
              <a:off x="2169409" y="3471039"/>
              <a:ext cx="2084832" cy="2082405"/>
            </a:xfrm>
            <a:prstGeom prst="rect">
              <a:avLst/>
            </a:prstGeom>
            <a:grpFill/>
            <a:ln>
              <a:noFill/>
            </a:ln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55" name="Group 154">
              <a:extLst>
                <a:ext uri="{FF2B5EF4-FFF2-40B4-BE49-F238E27FC236}">
                  <a16:creationId xmlns:a16="http://schemas.microsoft.com/office/drawing/2014/main" id="{47AA8445-59F4-454F-932E-9828702F3696}"/>
                </a:ext>
              </a:extLst>
            </p:cNvPr>
            <p:cNvGrpSpPr/>
            <p:nvPr/>
          </p:nvGrpSpPr>
          <p:grpSpPr>
            <a:xfrm>
              <a:off x="2374302" y="3407373"/>
              <a:ext cx="1675047" cy="1670008"/>
              <a:chOff x="6017575" y="2826810"/>
              <a:chExt cx="1675047" cy="1670008"/>
            </a:xfrm>
            <a:grpFill/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156" name="Oval 155">
                <a:extLst>
                  <a:ext uri="{FF2B5EF4-FFF2-40B4-BE49-F238E27FC236}">
                    <a16:creationId xmlns:a16="http://schemas.microsoft.com/office/drawing/2014/main" id="{DF3F109F-8F58-4794-A91E-E0C5C33F3DC1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57" name="Oval 156">
                <a:extLst>
                  <a:ext uri="{FF2B5EF4-FFF2-40B4-BE49-F238E27FC236}">
                    <a16:creationId xmlns:a16="http://schemas.microsoft.com/office/drawing/2014/main" id="{229D7C38-038E-4FDE-870C-B972FCD7A394}"/>
                  </a:ext>
                </a:extLst>
              </p:cNvPr>
              <p:cNvSpPr/>
              <p:nvPr/>
            </p:nvSpPr>
            <p:spPr>
              <a:xfrm>
                <a:off x="7070964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58" name="Oval 157">
                <a:extLst>
                  <a:ext uri="{FF2B5EF4-FFF2-40B4-BE49-F238E27FC236}">
                    <a16:creationId xmlns:a16="http://schemas.microsoft.com/office/drawing/2014/main" id="{DCD15183-9667-40E4-97C4-98E8C00CC2CC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59" name="Oval 158">
                <a:extLst>
                  <a:ext uri="{FF2B5EF4-FFF2-40B4-BE49-F238E27FC236}">
                    <a16:creationId xmlns:a16="http://schemas.microsoft.com/office/drawing/2014/main" id="{3693C3C8-1649-4F8C-9A3A-B52218018F97}"/>
                  </a:ext>
                </a:extLst>
              </p:cNvPr>
              <p:cNvSpPr/>
              <p:nvPr/>
            </p:nvSpPr>
            <p:spPr>
              <a:xfrm>
                <a:off x="7070964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9DF547E3-DE6C-436E-AD88-E1086A6F0446}"/>
              </a:ext>
            </a:extLst>
          </p:cNvPr>
          <p:cNvGrpSpPr/>
          <p:nvPr/>
        </p:nvGrpSpPr>
        <p:grpSpPr>
          <a:xfrm>
            <a:off x="3537990" y="1392896"/>
            <a:ext cx="1550694" cy="1596244"/>
            <a:chOff x="2169409" y="3407373"/>
            <a:chExt cx="2084832" cy="2146071"/>
          </a:xfrm>
          <a:solidFill>
            <a:srgbClr val="007E3E"/>
          </a:solidFill>
          <a:effectLst/>
        </p:grpSpPr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16487955-2553-4EB0-833F-741ABBEAEEE5}"/>
                </a:ext>
              </a:extLst>
            </p:cNvPr>
            <p:cNvSpPr/>
            <p:nvPr/>
          </p:nvSpPr>
          <p:spPr>
            <a:xfrm>
              <a:off x="2169409" y="3471039"/>
              <a:ext cx="2084832" cy="2082405"/>
            </a:xfrm>
            <a:prstGeom prst="rect">
              <a:avLst/>
            </a:prstGeom>
            <a:grpFill/>
            <a:ln>
              <a:noFill/>
            </a:ln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0773B103-DD6C-45FD-9E12-4655B6632563}"/>
                </a:ext>
              </a:extLst>
            </p:cNvPr>
            <p:cNvGrpSpPr/>
            <p:nvPr/>
          </p:nvGrpSpPr>
          <p:grpSpPr>
            <a:xfrm>
              <a:off x="2374302" y="3407373"/>
              <a:ext cx="1675047" cy="1670008"/>
              <a:chOff x="6017575" y="2826810"/>
              <a:chExt cx="1675047" cy="1670008"/>
            </a:xfrm>
            <a:grpFill/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163" name="Oval 162">
                <a:extLst>
                  <a:ext uri="{FF2B5EF4-FFF2-40B4-BE49-F238E27FC236}">
                    <a16:creationId xmlns:a16="http://schemas.microsoft.com/office/drawing/2014/main" id="{8624BE0B-569F-49D8-8184-2C8503665E1B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4" name="Oval 163">
                <a:extLst>
                  <a:ext uri="{FF2B5EF4-FFF2-40B4-BE49-F238E27FC236}">
                    <a16:creationId xmlns:a16="http://schemas.microsoft.com/office/drawing/2014/main" id="{984A2E25-0C45-46E6-9614-F9CF83C04D1B}"/>
                  </a:ext>
                </a:extLst>
              </p:cNvPr>
              <p:cNvSpPr/>
              <p:nvPr/>
            </p:nvSpPr>
            <p:spPr>
              <a:xfrm>
                <a:off x="7070964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5" name="Oval 164">
                <a:extLst>
                  <a:ext uri="{FF2B5EF4-FFF2-40B4-BE49-F238E27FC236}">
                    <a16:creationId xmlns:a16="http://schemas.microsoft.com/office/drawing/2014/main" id="{B460FD7C-836E-4E47-8F64-A6D149D30F9F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6" name="Oval 165">
                <a:extLst>
                  <a:ext uri="{FF2B5EF4-FFF2-40B4-BE49-F238E27FC236}">
                    <a16:creationId xmlns:a16="http://schemas.microsoft.com/office/drawing/2014/main" id="{E2C5098E-E955-40E8-8F7A-21463467E97F}"/>
                  </a:ext>
                </a:extLst>
              </p:cNvPr>
              <p:cNvSpPr/>
              <p:nvPr/>
            </p:nvSpPr>
            <p:spPr>
              <a:xfrm>
                <a:off x="7070964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C1CDAFDC-8932-4775-B7D2-B2E46518918E}"/>
              </a:ext>
            </a:extLst>
          </p:cNvPr>
          <p:cNvGrpSpPr/>
          <p:nvPr/>
        </p:nvGrpSpPr>
        <p:grpSpPr>
          <a:xfrm>
            <a:off x="7259544" y="1811757"/>
            <a:ext cx="462389" cy="1242149"/>
            <a:chOff x="6017577" y="2826811"/>
            <a:chExt cx="621659" cy="1670009"/>
          </a:xfrm>
          <a:solidFill>
            <a:srgbClr val="FED201"/>
          </a:solidFill>
          <a:effectLst>
            <a:outerShdw blurRad="88900" dist="190500" dir="2700000" algn="tl" rotWithShape="0">
              <a:prstClr val="black">
                <a:alpha val="40000"/>
              </a:prstClr>
            </a:outerShdw>
          </a:effectLst>
          <a:scene3d>
            <a:camera prst="isometricOffAxis1Top"/>
            <a:lightRig rig="threePt" dir="t"/>
          </a:scene3d>
        </p:grpSpPr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0AA45DDE-5CB5-4F25-A74C-911C2BEEAC12}"/>
                </a:ext>
              </a:extLst>
            </p:cNvPr>
            <p:cNvSpPr/>
            <p:nvPr/>
          </p:nvSpPr>
          <p:spPr>
            <a:xfrm>
              <a:off x="6017578" y="3875162"/>
              <a:ext cx="621658" cy="621658"/>
            </a:xfrm>
            <a:prstGeom prst="ellipse">
              <a:avLst/>
            </a:prstGeom>
            <a:grpFill/>
            <a:ln>
              <a:noFill/>
            </a:ln>
            <a:sp3d extrusionH="133350">
              <a:bevelT w="571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AB699FD3-72D7-49F9-95E6-CDA2FFE2C4B9}"/>
                </a:ext>
              </a:extLst>
            </p:cNvPr>
            <p:cNvSpPr/>
            <p:nvPr/>
          </p:nvSpPr>
          <p:spPr>
            <a:xfrm>
              <a:off x="6017577" y="2826811"/>
              <a:ext cx="621658" cy="621658"/>
            </a:xfrm>
            <a:prstGeom prst="ellipse">
              <a:avLst/>
            </a:prstGeom>
            <a:grpFill/>
            <a:ln>
              <a:noFill/>
            </a:ln>
            <a:sp3d extrusionH="133350">
              <a:bevelT w="571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170" name="Graphic 169" descr="Users">
            <a:extLst>
              <a:ext uri="{FF2B5EF4-FFF2-40B4-BE49-F238E27FC236}">
                <a16:creationId xmlns:a16="http://schemas.microsoft.com/office/drawing/2014/main" id="{E6C97027-F0C4-4A41-8A25-344A7D7FCF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51077" y="2485958"/>
            <a:ext cx="739056" cy="739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</p:pic>
      <p:pic>
        <p:nvPicPr>
          <p:cNvPr id="171" name="Graphic 170" descr="Handshake">
            <a:extLst>
              <a:ext uri="{FF2B5EF4-FFF2-40B4-BE49-F238E27FC236}">
                <a16:creationId xmlns:a16="http://schemas.microsoft.com/office/drawing/2014/main" id="{0986ACFB-6D8E-45A2-8767-D204639F8C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423636" y="4924024"/>
            <a:ext cx="739056" cy="739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</p:pic>
      <p:pic>
        <p:nvPicPr>
          <p:cNvPr id="172" name="Graphic 171" descr="Gears">
            <a:extLst>
              <a:ext uri="{FF2B5EF4-FFF2-40B4-BE49-F238E27FC236}">
                <a16:creationId xmlns:a16="http://schemas.microsoft.com/office/drawing/2014/main" id="{48D4FC89-8C61-478D-A3E6-98B8797025D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41237" y="3345946"/>
            <a:ext cx="739056" cy="739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</p:pic>
      <p:pic>
        <p:nvPicPr>
          <p:cNvPr id="173" name="Graphic 172" descr="Stopwatch">
            <a:extLst>
              <a:ext uri="{FF2B5EF4-FFF2-40B4-BE49-F238E27FC236}">
                <a16:creationId xmlns:a16="http://schemas.microsoft.com/office/drawing/2014/main" id="{843C6DAC-C5D0-4B9E-BF48-7F4735B320F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467797" y="4144037"/>
            <a:ext cx="739056" cy="739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73038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rrow: Down 19">
            <a:extLst>
              <a:ext uri="{FF2B5EF4-FFF2-40B4-BE49-F238E27FC236}">
                <a16:creationId xmlns:a16="http://schemas.microsoft.com/office/drawing/2014/main" id="{27E9E4F5-3C0D-4884-8A03-1BABDC12D07F}"/>
              </a:ext>
            </a:extLst>
          </p:cNvPr>
          <p:cNvSpPr/>
          <p:nvPr/>
        </p:nvSpPr>
        <p:spPr>
          <a:xfrm>
            <a:off x="261119" y="1819792"/>
            <a:ext cx="1163021" cy="4231146"/>
          </a:xfrm>
          <a:prstGeom prst="downArrow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LEGO</a:t>
            </a:r>
            <a:r>
              <a:rPr lang="en-US" baseline="30000" dirty="0"/>
              <a:t>®</a:t>
            </a:r>
            <a:r>
              <a:rPr lang="en-US" dirty="0"/>
              <a:t> Funnel Diagram for PowerPoint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E3CB5A88-A4EF-46CD-9E08-67FDFDC270CF}"/>
              </a:ext>
            </a:extLst>
          </p:cNvPr>
          <p:cNvGrpSpPr/>
          <p:nvPr/>
        </p:nvGrpSpPr>
        <p:grpSpPr>
          <a:xfrm>
            <a:off x="322548" y="1759806"/>
            <a:ext cx="2032725" cy="857571"/>
            <a:chOff x="332936" y="4645175"/>
            <a:chExt cx="2937088" cy="1143428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8B37A065-7587-4A88-9F47-84539500A22B}"/>
                </a:ext>
              </a:extLst>
            </p:cNvPr>
            <p:cNvSpPr txBox="1"/>
            <p:nvPr/>
          </p:nvSpPr>
          <p:spPr>
            <a:xfrm>
              <a:off x="332936" y="4645175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62347F00-EDC2-4716-8736-D5A8653BFEC6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4883914B-3D75-4192-964D-669E24BDB55A}"/>
              </a:ext>
            </a:extLst>
          </p:cNvPr>
          <p:cNvGrpSpPr/>
          <p:nvPr/>
        </p:nvGrpSpPr>
        <p:grpSpPr>
          <a:xfrm>
            <a:off x="795695" y="2858159"/>
            <a:ext cx="2032725" cy="857571"/>
            <a:chOff x="332936" y="4645175"/>
            <a:chExt cx="2937088" cy="1143428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7B0FD2E2-3B26-4DE0-9794-DFF69E934A09}"/>
                </a:ext>
              </a:extLst>
            </p:cNvPr>
            <p:cNvSpPr txBox="1"/>
            <p:nvPr/>
          </p:nvSpPr>
          <p:spPr>
            <a:xfrm>
              <a:off x="332936" y="4645175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91E63D8F-CFFA-48CD-81F8-A32CC4B5C0C5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4765E386-9454-4DBA-BCAB-366A3818D435}"/>
              </a:ext>
            </a:extLst>
          </p:cNvPr>
          <p:cNvGrpSpPr/>
          <p:nvPr/>
        </p:nvGrpSpPr>
        <p:grpSpPr>
          <a:xfrm>
            <a:off x="1268842" y="3956512"/>
            <a:ext cx="2032725" cy="857571"/>
            <a:chOff x="332936" y="4645175"/>
            <a:chExt cx="2937088" cy="1143428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B71700C8-58EF-4E21-8669-EFE99B5D5BA4}"/>
                </a:ext>
              </a:extLst>
            </p:cNvPr>
            <p:cNvSpPr txBox="1"/>
            <p:nvPr/>
          </p:nvSpPr>
          <p:spPr>
            <a:xfrm>
              <a:off x="332936" y="4645175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35CFE4B1-3E28-4D1D-997B-57A4036BA86D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D1A1166A-9F8D-4544-B662-1DD8DA4507F3}"/>
              </a:ext>
            </a:extLst>
          </p:cNvPr>
          <p:cNvGrpSpPr/>
          <p:nvPr/>
        </p:nvGrpSpPr>
        <p:grpSpPr>
          <a:xfrm>
            <a:off x="1741990" y="5054865"/>
            <a:ext cx="2032725" cy="857571"/>
            <a:chOff x="332936" y="4645175"/>
            <a:chExt cx="2937088" cy="1143428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4B85CA7E-0DA2-4E93-B638-B1770DCE08D5}"/>
                </a:ext>
              </a:extLst>
            </p:cNvPr>
            <p:cNvSpPr txBox="1"/>
            <p:nvPr/>
          </p:nvSpPr>
          <p:spPr>
            <a:xfrm>
              <a:off x="332936" y="4645175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67180A07-0D64-47BA-A7E4-C8C7C81D4D47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E67005FC-1753-49B8-B3B5-C1690A838C23}"/>
              </a:ext>
            </a:extLst>
          </p:cNvPr>
          <p:cNvGrpSpPr/>
          <p:nvPr/>
        </p:nvGrpSpPr>
        <p:grpSpPr>
          <a:xfrm>
            <a:off x="5642805" y="3779309"/>
            <a:ext cx="1550694" cy="1596244"/>
            <a:chOff x="2169409" y="3407373"/>
            <a:chExt cx="2084832" cy="2146071"/>
          </a:xfrm>
          <a:solidFill>
            <a:srgbClr val="C01920"/>
          </a:solidFill>
          <a:effectLst/>
        </p:grpSpPr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5C4D85E9-A4A5-4C96-BDC7-960F1438F105}"/>
                </a:ext>
              </a:extLst>
            </p:cNvPr>
            <p:cNvSpPr/>
            <p:nvPr/>
          </p:nvSpPr>
          <p:spPr>
            <a:xfrm>
              <a:off x="2169409" y="3471039"/>
              <a:ext cx="2084832" cy="2082405"/>
            </a:xfrm>
            <a:prstGeom prst="rect">
              <a:avLst/>
            </a:prstGeom>
            <a:grpFill/>
            <a:ln>
              <a:noFill/>
            </a:ln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979691A6-DC44-4B4B-A0EF-5A68E390D826}"/>
                </a:ext>
              </a:extLst>
            </p:cNvPr>
            <p:cNvGrpSpPr/>
            <p:nvPr/>
          </p:nvGrpSpPr>
          <p:grpSpPr>
            <a:xfrm>
              <a:off x="2374302" y="3407373"/>
              <a:ext cx="1675047" cy="1670008"/>
              <a:chOff x="6017575" y="2826810"/>
              <a:chExt cx="1675047" cy="1670008"/>
            </a:xfrm>
            <a:grpFill/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9045C803-33CD-479C-B3FC-0BAA11CE8153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20" name="Oval 119">
                <a:extLst>
                  <a:ext uri="{FF2B5EF4-FFF2-40B4-BE49-F238E27FC236}">
                    <a16:creationId xmlns:a16="http://schemas.microsoft.com/office/drawing/2014/main" id="{F79C4B1E-4432-494A-B8B3-0566D795DEC0}"/>
                  </a:ext>
                </a:extLst>
              </p:cNvPr>
              <p:cNvSpPr/>
              <p:nvPr/>
            </p:nvSpPr>
            <p:spPr>
              <a:xfrm>
                <a:off x="7070964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21" name="Oval 120">
                <a:extLst>
                  <a:ext uri="{FF2B5EF4-FFF2-40B4-BE49-F238E27FC236}">
                    <a16:creationId xmlns:a16="http://schemas.microsoft.com/office/drawing/2014/main" id="{7C840A9A-C30A-4BDF-875B-1B7F1A36CB22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>
                <a:extLst>
                  <a:ext uri="{FF2B5EF4-FFF2-40B4-BE49-F238E27FC236}">
                    <a16:creationId xmlns:a16="http://schemas.microsoft.com/office/drawing/2014/main" id="{CFC0EE3D-E9D6-4818-8346-2C95934F6C90}"/>
                  </a:ext>
                </a:extLst>
              </p:cNvPr>
              <p:cNvSpPr/>
              <p:nvPr/>
            </p:nvSpPr>
            <p:spPr>
              <a:xfrm>
                <a:off x="7070964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FCA21980-B7AF-42F3-B73B-AAACB790DB4A}"/>
              </a:ext>
            </a:extLst>
          </p:cNvPr>
          <p:cNvGrpSpPr/>
          <p:nvPr/>
        </p:nvGrpSpPr>
        <p:grpSpPr>
          <a:xfrm>
            <a:off x="6344410" y="2784867"/>
            <a:ext cx="1550694" cy="1596244"/>
            <a:chOff x="2169409" y="3407373"/>
            <a:chExt cx="2084832" cy="2146071"/>
          </a:xfrm>
          <a:solidFill>
            <a:srgbClr val="0059E9"/>
          </a:solidFill>
          <a:effectLst/>
        </p:grpSpPr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9F884D37-4709-45FD-AEDA-1D3CE6D78D72}"/>
                </a:ext>
              </a:extLst>
            </p:cNvPr>
            <p:cNvSpPr/>
            <p:nvPr/>
          </p:nvSpPr>
          <p:spPr>
            <a:xfrm>
              <a:off x="2169409" y="3471039"/>
              <a:ext cx="2084832" cy="2082405"/>
            </a:xfrm>
            <a:prstGeom prst="rect">
              <a:avLst/>
            </a:prstGeom>
            <a:grpFill/>
            <a:ln>
              <a:noFill/>
            </a:ln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C8DDC15A-6688-4B07-A7F2-2A07AE08ABFA}"/>
                </a:ext>
              </a:extLst>
            </p:cNvPr>
            <p:cNvGrpSpPr/>
            <p:nvPr/>
          </p:nvGrpSpPr>
          <p:grpSpPr>
            <a:xfrm>
              <a:off x="2374302" y="3407373"/>
              <a:ext cx="1675047" cy="1670008"/>
              <a:chOff x="6017575" y="2826810"/>
              <a:chExt cx="1675047" cy="1670008"/>
            </a:xfrm>
            <a:grpFill/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243A8987-DED2-46A7-BAEF-3BDE5F923587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A0DD8FC4-24F9-4699-B448-454FBF42442B}"/>
                  </a:ext>
                </a:extLst>
              </p:cNvPr>
              <p:cNvSpPr/>
              <p:nvPr/>
            </p:nvSpPr>
            <p:spPr>
              <a:xfrm>
                <a:off x="7070964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2E3E331C-66C9-4438-BD3E-8661AB8672A6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>
                <a:extLst>
                  <a:ext uri="{FF2B5EF4-FFF2-40B4-BE49-F238E27FC236}">
                    <a16:creationId xmlns:a16="http://schemas.microsoft.com/office/drawing/2014/main" id="{5F8A759C-1A7A-4CEB-98A0-C9EEF2B6E159}"/>
                  </a:ext>
                </a:extLst>
              </p:cNvPr>
              <p:cNvSpPr/>
              <p:nvPr/>
            </p:nvSpPr>
            <p:spPr>
              <a:xfrm>
                <a:off x="7070964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0536CF1E-D733-4808-A21A-79DB3FB22A1C}"/>
              </a:ext>
            </a:extLst>
          </p:cNvPr>
          <p:cNvGrpSpPr/>
          <p:nvPr/>
        </p:nvGrpSpPr>
        <p:grpSpPr>
          <a:xfrm>
            <a:off x="4941200" y="2999548"/>
            <a:ext cx="1550694" cy="1596244"/>
            <a:chOff x="2169409" y="3407373"/>
            <a:chExt cx="2084832" cy="2146071"/>
          </a:xfrm>
          <a:solidFill>
            <a:srgbClr val="0059E9"/>
          </a:solidFill>
          <a:effectLst/>
        </p:grpSpPr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891FC1DC-2D8C-4D76-BE61-155881DE59B4}"/>
                </a:ext>
              </a:extLst>
            </p:cNvPr>
            <p:cNvSpPr/>
            <p:nvPr/>
          </p:nvSpPr>
          <p:spPr>
            <a:xfrm>
              <a:off x="2169409" y="3471039"/>
              <a:ext cx="2084832" cy="2082405"/>
            </a:xfrm>
            <a:prstGeom prst="rect">
              <a:avLst/>
            </a:prstGeom>
            <a:grpFill/>
            <a:ln>
              <a:noFill/>
            </a:ln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id="{1F48AF82-6328-4C42-B518-47CEEF5AD69B}"/>
                </a:ext>
              </a:extLst>
            </p:cNvPr>
            <p:cNvGrpSpPr/>
            <p:nvPr/>
          </p:nvGrpSpPr>
          <p:grpSpPr>
            <a:xfrm>
              <a:off x="2374302" y="3407373"/>
              <a:ext cx="1675047" cy="1670008"/>
              <a:chOff x="6017575" y="2826810"/>
              <a:chExt cx="1675047" cy="1670008"/>
            </a:xfrm>
            <a:grpFill/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141" name="Oval 140">
                <a:extLst>
                  <a:ext uri="{FF2B5EF4-FFF2-40B4-BE49-F238E27FC236}">
                    <a16:creationId xmlns:a16="http://schemas.microsoft.com/office/drawing/2014/main" id="{DDAA4A4C-D510-4CDA-8039-D441C7D597F5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ECD7CA2D-1A20-47AB-A445-6BC02A41579E}"/>
                  </a:ext>
                </a:extLst>
              </p:cNvPr>
              <p:cNvSpPr/>
              <p:nvPr/>
            </p:nvSpPr>
            <p:spPr>
              <a:xfrm>
                <a:off x="7070964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99D92502-D062-4971-BD7B-4E4DCFDCCB82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4" name="Oval 143">
                <a:extLst>
                  <a:ext uri="{FF2B5EF4-FFF2-40B4-BE49-F238E27FC236}">
                    <a16:creationId xmlns:a16="http://schemas.microsoft.com/office/drawing/2014/main" id="{10618B6E-BE1B-4910-869D-CD2744E562F5}"/>
                  </a:ext>
                </a:extLst>
              </p:cNvPr>
              <p:cNvSpPr/>
              <p:nvPr/>
            </p:nvSpPr>
            <p:spPr>
              <a:xfrm>
                <a:off x="7070964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45" name="Rectangle 144">
            <a:extLst>
              <a:ext uri="{FF2B5EF4-FFF2-40B4-BE49-F238E27FC236}">
                <a16:creationId xmlns:a16="http://schemas.microsoft.com/office/drawing/2014/main" id="{7433545E-3CDC-4E82-90F2-0858E5C1D6EA}"/>
              </a:ext>
            </a:extLst>
          </p:cNvPr>
          <p:cNvSpPr/>
          <p:nvPr/>
        </p:nvSpPr>
        <p:spPr>
          <a:xfrm>
            <a:off x="7107143" y="1801058"/>
            <a:ext cx="1550694" cy="1548889"/>
          </a:xfrm>
          <a:prstGeom prst="rect">
            <a:avLst/>
          </a:prstGeom>
          <a:solidFill>
            <a:srgbClr val="FED201"/>
          </a:solidFill>
          <a:ln>
            <a:noFill/>
          </a:ln>
          <a:scene3d>
            <a:camera prst="isometricOffAxis1Top"/>
            <a:lightRig rig="threePt" dir="t"/>
          </a:scene3d>
          <a:sp3d extrusionH="9525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6323A25C-566E-4E43-9723-752C493E2CE3}"/>
              </a:ext>
            </a:extLst>
          </p:cNvPr>
          <p:cNvGrpSpPr/>
          <p:nvPr/>
        </p:nvGrpSpPr>
        <p:grpSpPr>
          <a:xfrm>
            <a:off x="4300722" y="2183065"/>
            <a:ext cx="1550694" cy="1596244"/>
            <a:chOff x="2169409" y="3407373"/>
            <a:chExt cx="2084832" cy="2146071"/>
          </a:xfrm>
          <a:solidFill>
            <a:srgbClr val="FED201"/>
          </a:solidFill>
          <a:effectLst/>
        </p:grpSpPr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6661B66E-0753-4BC4-BA15-E5812E1092A7}"/>
                </a:ext>
              </a:extLst>
            </p:cNvPr>
            <p:cNvSpPr/>
            <p:nvPr/>
          </p:nvSpPr>
          <p:spPr>
            <a:xfrm>
              <a:off x="2169409" y="3471039"/>
              <a:ext cx="2084832" cy="2082405"/>
            </a:xfrm>
            <a:prstGeom prst="rect">
              <a:avLst/>
            </a:prstGeom>
            <a:grpFill/>
            <a:ln>
              <a:noFill/>
            </a:ln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48" name="Group 147">
              <a:extLst>
                <a:ext uri="{FF2B5EF4-FFF2-40B4-BE49-F238E27FC236}">
                  <a16:creationId xmlns:a16="http://schemas.microsoft.com/office/drawing/2014/main" id="{83FB7C62-E58C-41C2-A1E8-FB884EF5458B}"/>
                </a:ext>
              </a:extLst>
            </p:cNvPr>
            <p:cNvGrpSpPr/>
            <p:nvPr/>
          </p:nvGrpSpPr>
          <p:grpSpPr>
            <a:xfrm>
              <a:off x="2374302" y="3407373"/>
              <a:ext cx="1675047" cy="1670008"/>
              <a:chOff x="6017575" y="2826810"/>
              <a:chExt cx="1675047" cy="1670008"/>
            </a:xfrm>
            <a:grpFill/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149" name="Oval 148">
                <a:extLst>
                  <a:ext uri="{FF2B5EF4-FFF2-40B4-BE49-F238E27FC236}">
                    <a16:creationId xmlns:a16="http://schemas.microsoft.com/office/drawing/2014/main" id="{CC99B061-AC42-435D-8D34-4609B2398F30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50" name="Oval 149">
                <a:extLst>
                  <a:ext uri="{FF2B5EF4-FFF2-40B4-BE49-F238E27FC236}">
                    <a16:creationId xmlns:a16="http://schemas.microsoft.com/office/drawing/2014/main" id="{3BC7831D-991E-465E-8585-910D9939CC10}"/>
                  </a:ext>
                </a:extLst>
              </p:cNvPr>
              <p:cNvSpPr/>
              <p:nvPr/>
            </p:nvSpPr>
            <p:spPr>
              <a:xfrm>
                <a:off x="7070964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51" name="Oval 150">
                <a:extLst>
                  <a:ext uri="{FF2B5EF4-FFF2-40B4-BE49-F238E27FC236}">
                    <a16:creationId xmlns:a16="http://schemas.microsoft.com/office/drawing/2014/main" id="{F15359FF-16E9-4C94-947A-E1DEFC450722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52" name="Oval 151">
                <a:extLst>
                  <a:ext uri="{FF2B5EF4-FFF2-40B4-BE49-F238E27FC236}">
                    <a16:creationId xmlns:a16="http://schemas.microsoft.com/office/drawing/2014/main" id="{C76D95C6-6BB9-4A8D-A88A-3847235582A3}"/>
                  </a:ext>
                </a:extLst>
              </p:cNvPr>
              <p:cNvSpPr/>
              <p:nvPr/>
            </p:nvSpPr>
            <p:spPr>
              <a:xfrm>
                <a:off x="7070964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35F9CFC9-728B-4971-85D5-9B6AF84ED75B}"/>
              </a:ext>
            </a:extLst>
          </p:cNvPr>
          <p:cNvGrpSpPr/>
          <p:nvPr/>
        </p:nvGrpSpPr>
        <p:grpSpPr>
          <a:xfrm>
            <a:off x="7747621" y="748853"/>
            <a:ext cx="1550694" cy="1596244"/>
            <a:chOff x="2169409" y="3407373"/>
            <a:chExt cx="2084832" cy="2146071"/>
          </a:xfrm>
          <a:solidFill>
            <a:srgbClr val="007E3E"/>
          </a:solidFill>
          <a:effectLst/>
        </p:grpSpPr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93235681-BB97-4B5C-B8E8-01230C5F8C83}"/>
                </a:ext>
              </a:extLst>
            </p:cNvPr>
            <p:cNvSpPr/>
            <p:nvPr/>
          </p:nvSpPr>
          <p:spPr>
            <a:xfrm>
              <a:off x="2169409" y="3471039"/>
              <a:ext cx="2084832" cy="2082405"/>
            </a:xfrm>
            <a:prstGeom prst="rect">
              <a:avLst/>
            </a:prstGeom>
            <a:grpFill/>
            <a:ln>
              <a:noFill/>
            </a:ln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55" name="Group 154">
              <a:extLst>
                <a:ext uri="{FF2B5EF4-FFF2-40B4-BE49-F238E27FC236}">
                  <a16:creationId xmlns:a16="http://schemas.microsoft.com/office/drawing/2014/main" id="{47AA8445-59F4-454F-932E-9828702F3696}"/>
                </a:ext>
              </a:extLst>
            </p:cNvPr>
            <p:cNvGrpSpPr/>
            <p:nvPr/>
          </p:nvGrpSpPr>
          <p:grpSpPr>
            <a:xfrm>
              <a:off x="2374302" y="3407373"/>
              <a:ext cx="1675047" cy="1670008"/>
              <a:chOff x="6017575" y="2826810"/>
              <a:chExt cx="1675047" cy="1670008"/>
            </a:xfrm>
            <a:grpFill/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156" name="Oval 155">
                <a:extLst>
                  <a:ext uri="{FF2B5EF4-FFF2-40B4-BE49-F238E27FC236}">
                    <a16:creationId xmlns:a16="http://schemas.microsoft.com/office/drawing/2014/main" id="{DF3F109F-8F58-4794-A91E-E0C5C33F3DC1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57" name="Oval 156">
                <a:extLst>
                  <a:ext uri="{FF2B5EF4-FFF2-40B4-BE49-F238E27FC236}">
                    <a16:creationId xmlns:a16="http://schemas.microsoft.com/office/drawing/2014/main" id="{229D7C38-038E-4FDE-870C-B972FCD7A394}"/>
                  </a:ext>
                </a:extLst>
              </p:cNvPr>
              <p:cNvSpPr/>
              <p:nvPr/>
            </p:nvSpPr>
            <p:spPr>
              <a:xfrm>
                <a:off x="7070964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58" name="Oval 157">
                <a:extLst>
                  <a:ext uri="{FF2B5EF4-FFF2-40B4-BE49-F238E27FC236}">
                    <a16:creationId xmlns:a16="http://schemas.microsoft.com/office/drawing/2014/main" id="{DCD15183-9667-40E4-97C4-98E8C00CC2CC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59" name="Oval 158">
                <a:extLst>
                  <a:ext uri="{FF2B5EF4-FFF2-40B4-BE49-F238E27FC236}">
                    <a16:creationId xmlns:a16="http://schemas.microsoft.com/office/drawing/2014/main" id="{3693C3C8-1649-4F8C-9A3A-B52218018F97}"/>
                  </a:ext>
                </a:extLst>
              </p:cNvPr>
              <p:cNvSpPr/>
              <p:nvPr/>
            </p:nvSpPr>
            <p:spPr>
              <a:xfrm>
                <a:off x="7070964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9DF547E3-DE6C-436E-AD88-E1086A6F0446}"/>
              </a:ext>
            </a:extLst>
          </p:cNvPr>
          <p:cNvGrpSpPr/>
          <p:nvPr/>
        </p:nvGrpSpPr>
        <p:grpSpPr>
          <a:xfrm>
            <a:off x="3537990" y="1392896"/>
            <a:ext cx="1550694" cy="1596244"/>
            <a:chOff x="2169409" y="3407373"/>
            <a:chExt cx="2084832" cy="2146071"/>
          </a:xfrm>
          <a:solidFill>
            <a:srgbClr val="007E3E"/>
          </a:solidFill>
          <a:effectLst/>
        </p:grpSpPr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16487955-2553-4EB0-833F-741ABBEAEEE5}"/>
                </a:ext>
              </a:extLst>
            </p:cNvPr>
            <p:cNvSpPr/>
            <p:nvPr/>
          </p:nvSpPr>
          <p:spPr>
            <a:xfrm>
              <a:off x="2169409" y="3471039"/>
              <a:ext cx="2084832" cy="2082405"/>
            </a:xfrm>
            <a:prstGeom prst="rect">
              <a:avLst/>
            </a:prstGeom>
            <a:grpFill/>
            <a:ln>
              <a:noFill/>
            </a:ln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0773B103-DD6C-45FD-9E12-4655B6632563}"/>
                </a:ext>
              </a:extLst>
            </p:cNvPr>
            <p:cNvGrpSpPr/>
            <p:nvPr/>
          </p:nvGrpSpPr>
          <p:grpSpPr>
            <a:xfrm>
              <a:off x="2374302" y="3407373"/>
              <a:ext cx="1675047" cy="1670008"/>
              <a:chOff x="6017575" y="2826810"/>
              <a:chExt cx="1675047" cy="1670008"/>
            </a:xfrm>
            <a:grpFill/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163" name="Oval 162">
                <a:extLst>
                  <a:ext uri="{FF2B5EF4-FFF2-40B4-BE49-F238E27FC236}">
                    <a16:creationId xmlns:a16="http://schemas.microsoft.com/office/drawing/2014/main" id="{8624BE0B-569F-49D8-8184-2C8503665E1B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4" name="Oval 163">
                <a:extLst>
                  <a:ext uri="{FF2B5EF4-FFF2-40B4-BE49-F238E27FC236}">
                    <a16:creationId xmlns:a16="http://schemas.microsoft.com/office/drawing/2014/main" id="{984A2E25-0C45-46E6-9614-F9CF83C04D1B}"/>
                  </a:ext>
                </a:extLst>
              </p:cNvPr>
              <p:cNvSpPr/>
              <p:nvPr/>
            </p:nvSpPr>
            <p:spPr>
              <a:xfrm>
                <a:off x="7070964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5" name="Oval 164">
                <a:extLst>
                  <a:ext uri="{FF2B5EF4-FFF2-40B4-BE49-F238E27FC236}">
                    <a16:creationId xmlns:a16="http://schemas.microsoft.com/office/drawing/2014/main" id="{B460FD7C-836E-4E47-8F64-A6D149D30F9F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6" name="Oval 165">
                <a:extLst>
                  <a:ext uri="{FF2B5EF4-FFF2-40B4-BE49-F238E27FC236}">
                    <a16:creationId xmlns:a16="http://schemas.microsoft.com/office/drawing/2014/main" id="{E2C5098E-E955-40E8-8F7A-21463467E97F}"/>
                  </a:ext>
                </a:extLst>
              </p:cNvPr>
              <p:cNvSpPr/>
              <p:nvPr/>
            </p:nvSpPr>
            <p:spPr>
              <a:xfrm>
                <a:off x="7070964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C1CDAFDC-8932-4775-B7D2-B2E46518918E}"/>
              </a:ext>
            </a:extLst>
          </p:cNvPr>
          <p:cNvGrpSpPr/>
          <p:nvPr/>
        </p:nvGrpSpPr>
        <p:grpSpPr>
          <a:xfrm>
            <a:off x="7259544" y="1811757"/>
            <a:ext cx="462389" cy="1242149"/>
            <a:chOff x="6017577" y="2826811"/>
            <a:chExt cx="621659" cy="1670009"/>
          </a:xfrm>
          <a:solidFill>
            <a:srgbClr val="FED201"/>
          </a:solidFill>
          <a:effectLst>
            <a:outerShdw blurRad="88900" dist="190500" dir="2700000" algn="tl" rotWithShape="0">
              <a:prstClr val="black">
                <a:alpha val="40000"/>
              </a:prstClr>
            </a:outerShdw>
          </a:effectLst>
          <a:scene3d>
            <a:camera prst="isometricOffAxis1Top"/>
            <a:lightRig rig="threePt" dir="t"/>
          </a:scene3d>
        </p:grpSpPr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0AA45DDE-5CB5-4F25-A74C-911C2BEEAC12}"/>
                </a:ext>
              </a:extLst>
            </p:cNvPr>
            <p:cNvSpPr/>
            <p:nvPr/>
          </p:nvSpPr>
          <p:spPr>
            <a:xfrm>
              <a:off x="6017578" y="3875162"/>
              <a:ext cx="621658" cy="621658"/>
            </a:xfrm>
            <a:prstGeom prst="ellipse">
              <a:avLst/>
            </a:prstGeom>
            <a:grpFill/>
            <a:ln>
              <a:noFill/>
            </a:ln>
            <a:sp3d extrusionH="133350">
              <a:bevelT w="571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AB699FD3-72D7-49F9-95E6-CDA2FFE2C4B9}"/>
                </a:ext>
              </a:extLst>
            </p:cNvPr>
            <p:cNvSpPr/>
            <p:nvPr/>
          </p:nvSpPr>
          <p:spPr>
            <a:xfrm>
              <a:off x="6017577" y="2826811"/>
              <a:ext cx="621658" cy="621658"/>
            </a:xfrm>
            <a:prstGeom prst="ellipse">
              <a:avLst/>
            </a:prstGeom>
            <a:grpFill/>
            <a:ln>
              <a:noFill/>
            </a:ln>
            <a:sp3d extrusionH="133350">
              <a:bevelT w="571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170" name="Graphic 169" descr="Users">
            <a:extLst>
              <a:ext uri="{FF2B5EF4-FFF2-40B4-BE49-F238E27FC236}">
                <a16:creationId xmlns:a16="http://schemas.microsoft.com/office/drawing/2014/main" id="{E6C97027-F0C4-4A41-8A25-344A7D7FCF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51077" y="2485958"/>
            <a:ext cx="739056" cy="739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</p:pic>
      <p:pic>
        <p:nvPicPr>
          <p:cNvPr id="171" name="Graphic 170" descr="Handshake">
            <a:extLst>
              <a:ext uri="{FF2B5EF4-FFF2-40B4-BE49-F238E27FC236}">
                <a16:creationId xmlns:a16="http://schemas.microsoft.com/office/drawing/2014/main" id="{0986ACFB-6D8E-45A2-8767-D204639F8C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423636" y="4924024"/>
            <a:ext cx="739056" cy="739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</p:pic>
      <p:pic>
        <p:nvPicPr>
          <p:cNvPr id="172" name="Graphic 171" descr="Gears">
            <a:extLst>
              <a:ext uri="{FF2B5EF4-FFF2-40B4-BE49-F238E27FC236}">
                <a16:creationId xmlns:a16="http://schemas.microsoft.com/office/drawing/2014/main" id="{48D4FC89-8C61-478D-A3E6-98B8797025D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41237" y="3345946"/>
            <a:ext cx="739056" cy="739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</p:pic>
      <p:pic>
        <p:nvPicPr>
          <p:cNvPr id="173" name="Graphic 172" descr="Stopwatch">
            <a:extLst>
              <a:ext uri="{FF2B5EF4-FFF2-40B4-BE49-F238E27FC236}">
                <a16:creationId xmlns:a16="http://schemas.microsoft.com/office/drawing/2014/main" id="{843C6DAC-C5D0-4B9E-BF48-7F4735B320F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467797" y="4144037"/>
            <a:ext cx="739056" cy="739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232160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A11BF-7333-47AF-BC29-7CC22AFED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LEGO</a:t>
            </a:r>
            <a:r>
              <a:rPr lang="en-US" baseline="30000" dirty="0"/>
              <a:t>®</a:t>
            </a:r>
            <a:r>
              <a:rPr lang="en-US" dirty="0"/>
              <a:t> Funnel Diagram for PowerPoint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46E9C27-17CA-4162-AB8E-0F2C4DC0AB7D}"/>
              </a:ext>
            </a:extLst>
          </p:cNvPr>
          <p:cNvSpPr txBox="1"/>
          <p:nvPr/>
        </p:nvSpPr>
        <p:spPr>
          <a:xfrm>
            <a:off x="602944" y="2060206"/>
            <a:ext cx="1949757" cy="830997"/>
          </a:xfrm>
          <a:prstGeom prst="rect">
            <a:avLst/>
          </a:prstGeom>
          <a:solidFill>
            <a:schemeClr val="bg2"/>
          </a:solidFill>
        </p:spPr>
        <p:txBody>
          <a:bodyPr wrap="square" lIns="137160" tIns="137160" rIns="137160" bIns="137160" rtlCol="0">
            <a:spAutoFit/>
          </a:bodyPr>
          <a:lstStyle/>
          <a:p>
            <a:r>
              <a:rPr lang="en-US" b="1" dirty="0"/>
              <a:t>NON-EDITABLE element: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C576AF-2D3D-4F46-9FAD-5C52BF9A8D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237" y="1104549"/>
            <a:ext cx="6392236" cy="4737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502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10126</TotalTime>
  <Words>285</Words>
  <PresentationFormat>On-screen Show (4:3)</PresentationFormat>
  <Paragraphs>28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LEGO® Funnel Diagram for PowerPoint</vt:lpstr>
      <vt:lpstr>LEGO® Funnel Diagram for PowerPoint</vt:lpstr>
      <vt:lpstr>LEGO® Funnel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LEGO® Funnel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2018-11-15T01:30:36Z</dcterms:modified>
  <cp:category>Charts &amp; Diagrams</cp:category>
</cp:coreProperties>
</file>