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68" r:id="rId4"/>
    <p:sldId id="369" r:id="rId5"/>
    <p:sldId id="36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201"/>
    <a:srgbClr val="0059E9"/>
    <a:srgbClr val="C01920"/>
    <a:srgbClr val="007E3E"/>
    <a:srgbClr val="F0831E"/>
    <a:srgbClr val="05ACC7"/>
    <a:srgbClr val="2B323B"/>
    <a:srgbClr val="EB1E42"/>
    <a:srgbClr val="FFDB55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53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76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57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rrow: Down 19">
            <a:extLst>
              <a:ext uri="{FF2B5EF4-FFF2-40B4-BE49-F238E27FC236}">
                <a16:creationId xmlns:a16="http://schemas.microsoft.com/office/drawing/2014/main" id="{27E9E4F5-3C0D-4884-8A03-1BABDC12D07F}"/>
              </a:ext>
            </a:extLst>
          </p:cNvPr>
          <p:cNvSpPr/>
          <p:nvPr/>
        </p:nvSpPr>
        <p:spPr>
          <a:xfrm>
            <a:off x="348159" y="1283390"/>
            <a:ext cx="1550694" cy="4864026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Funnel Diagram for PowerPoint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3CB5A88-A4EF-46CD-9E08-67FDFDC270CF}"/>
              </a:ext>
            </a:extLst>
          </p:cNvPr>
          <p:cNvGrpSpPr/>
          <p:nvPr/>
        </p:nvGrpSpPr>
        <p:grpSpPr>
          <a:xfrm>
            <a:off x="430063" y="1474579"/>
            <a:ext cx="2345609" cy="994668"/>
            <a:chOff x="332936" y="4716990"/>
            <a:chExt cx="2937088" cy="99466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B37A065-7587-4A88-9F47-84539500A22B}"/>
                </a:ext>
              </a:extLst>
            </p:cNvPr>
            <p:cNvSpPr txBox="1"/>
            <p:nvPr/>
          </p:nvSpPr>
          <p:spPr>
            <a:xfrm>
              <a:off x="332936" y="47169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2347F00-EDC2-4716-8736-D5A8653BFEC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883914B-3D75-4192-964D-669E24BDB55A}"/>
              </a:ext>
            </a:extLst>
          </p:cNvPr>
          <p:cNvGrpSpPr/>
          <p:nvPr/>
        </p:nvGrpSpPr>
        <p:grpSpPr>
          <a:xfrm>
            <a:off x="1060926" y="2720735"/>
            <a:ext cx="2345609" cy="994668"/>
            <a:chOff x="332936" y="4716990"/>
            <a:chExt cx="2937088" cy="99466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B0FD2E2-3B26-4DE0-9794-DFF69E934A09}"/>
                </a:ext>
              </a:extLst>
            </p:cNvPr>
            <p:cNvSpPr txBox="1"/>
            <p:nvPr/>
          </p:nvSpPr>
          <p:spPr>
            <a:xfrm>
              <a:off x="332936" y="47169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1E63D8F-CFFA-48CD-81F8-A32CC4B5C0C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765E386-9454-4DBA-BCAB-366A3818D435}"/>
              </a:ext>
            </a:extLst>
          </p:cNvPr>
          <p:cNvGrpSpPr/>
          <p:nvPr/>
        </p:nvGrpSpPr>
        <p:grpSpPr>
          <a:xfrm>
            <a:off x="1691789" y="3966891"/>
            <a:ext cx="2345609" cy="994668"/>
            <a:chOff x="332936" y="4716990"/>
            <a:chExt cx="2937088" cy="99466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71700C8-58EF-4E21-8669-EFE99B5D5BA4}"/>
                </a:ext>
              </a:extLst>
            </p:cNvPr>
            <p:cNvSpPr txBox="1"/>
            <p:nvPr/>
          </p:nvSpPr>
          <p:spPr>
            <a:xfrm>
              <a:off x="332936" y="47169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5CFE4B1-3E28-4D1D-997B-57A4036BA86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1A1166A-9F8D-4544-B662-1DD8DA4507F3}"/>
              </a:ext>
            </a:extLst>
          </p:cNvPr>
          <p:cNvGrpSpPr/>
          <p:nvPr/>
        </p:nvGrpSpPr>
        <p:grpSpPr>
          <a:xfrm>
            <a:off x="2322653" y="5213048"/>
            <a:ext cx="2345609" cy="994668"/>
            <a:chOff x="332936" y="4716990"/>
            <a:chExt cx="2937088" cy="99466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4B85CA7E-0DA2-4E93-B638-B1770DCE08D5}"/>
                </a:ext>
              </a:extLst>
            </p:cNvPr>
            <p:cNvSpPr txBox="1"/>
            <p:nvPr/>
          </p:nvSpPr>
          <p:spPr>
            <a:xfrm>
              <a:off x="332936" y="47169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7180A07-0D64-47BA-A7E4-C8C7C81D4D4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B6D6E35-0942-44EF-B637-AFC01F9E0263}"/>
              </a:ext>
            </a:extLst>
          </p:cNvPr>
          <p:cNvGrpSpPr/>
          <p:nvPr/>
        </p:nvGrpSpPr>
        <p:grpSpPr>
          <a:xfrm>
            <a:off x="7057344" y="3567724"/>
            <a:ext cx="1550694" cy="1596244"/>
            <a:chOff x="2169409" y="3407373"/>
            <a:chExt cx="2084832" cy="2146071"/>
          </a:xfrm>
          <a:solidFill>
            <a:srgbClr val="C01920"/>
          </a:solidFill>
          <a:effectLst/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E50F7C1-94F9-42D4-88E5-1C11136884C8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4F6BC474-A9CF-4A68-8B67-A27C4C90215D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48FCC14-FF02-4CA7-829A-FFD195D284C9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4E9D3D07-777E-4F40-88E0-512329EFD20D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6A06F7C6-9740-4FEE-AD6A-9BBC6DB80077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078F76E1-E32C-4E3C-A1E3-A989153C20FB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B83ACC9-8C3D-49F1-9A40-F301B83B3520}"/>
              </a:ext>
            </a:extLst>
          </p:cNvPr>
          <p:cNvGrpSpPr/>
          <p:nvPr/>
        </p:nvGrpSpPr>
        <p:grpSpPr>
          <a:xfrm>
            <a:off x="7758949" y="2573282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C051D55-87F2-47F2-A7E6-3737E0FB70DD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EAB9067B-37D7-4B78-BFA5-A74BD592CEEF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7DD66A83-76C9-463F-96BA-05F3304E8427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33FE531-2E98-4268-A79F-D4E7DA572D03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989C1925-4E46-4505-A356-3E14CD7A774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15725A62-F552-43C6-AA9F-9286606E1FA3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3F9C146-9195-42F4-A370-8CFA69C773A7}"/>
              </a:ext>
            </a:extLst>
          </p:cNvPr>
          <p:cNvGrpSpPr/>
          <p:nvPr/>
        </p:nvGrpSpPr>
        <p:grpSpPr>
          <a:xfrm>
            <a:off x="6355739" y="2787963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AE84815-7E8E-4A27-9202-863C82784DF2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998A7538-FABD-4A19-ADEE-9902ED4176C6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FF97AABB-BBA4-46ED-AF8A-A89B94ACF410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7AB935DA-BEC3-4BF5-9563-D5F516B2658F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D6ED56A7-7062-4A50-94F6-F4EF994099C4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0AA02390-C5C6-4C87-8A4E-5EC8FA49AD2D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C8E6BFEC-C5A5-4517-876B-463C26CCAECD}"/>
              </a:ext>
            </a:extLst>
          </p:cNvPr>
          <p:cNvSpPr/>
          <p:nvPr/>
        </p:nvSpPr>
        <p:spPr>
          <a:xfrm>
            <a:off x="8521682" y="1589473"/>
            <a:ext cx="1550694" cy="1548889"/>
          </a:xfrm>
          <a:prstGeom prst="rect">
            <a:avLst/>
          </a:prstGeom>
          <a:solidFill>
            <a:srgbClr val="FED201"/>
          </a:solidFill>
          <a:ln>
            <a:noFill/>
          </a:ln>
          <a:scene3d>
            <a:camera prst="isometricOffAxis1Top"/>
            <a:lightRig rig="threePt" dir="t"/>
          </a:scene3d>
          <a:sp3d extrusionH="952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61E4CE0-A817-454E-B299-923D4F074384}"/>
              </a:ext>
            </a:extLst>
          </p:cNvPr>
          <p:cNvGrpSpPr/>
          <p:nvPr/>
        </p:nvGrpSpPr>
        <p:grpSpPr>
          <a:xfrm>
            <a:off x="5715261" y="1971480"/>
            <a:ext cx="1550694" cy="1596244"/>
            <a:chOff x="2169409" y="3407373"/>
            <a:chExt cx="2084832" cy="2146071"/>
          </a:xfrm>
          <a:solidFill>
            <a:srgbClr val="FED201"/>
          </a:solidFill>
          <a:effectLst/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46FE3A3-DD09-4038-8402-7BE6A0A7040D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B976595-D2E5-4D62-862C-607A1AA3B682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5F2573B-09DA-47FE-B306-6365495504F7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9780B9FB-0D85-49B0-84AA-A9D511754FAA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E501F321-F731-4B0D-ACB1-AC2FC2942ED9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BE5CBD8B-9070-481C-A0CA-55AD906B35D6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3B80CD0-7595-4BB5-AEB2-FF62059F7FAB}"/>
              </a:ext>
            </a:extLst>
          </p:cNvPr>
          <p:cNvGrpSpPr/>
          <p:nvPr/>
        </p:nvGrpSpPr>
        <p:grpSpPr>
          <a:xfrm>
            <a:off x="9162160" y="537268"/>
            <a:ext cx="1550694" cy="1596244"/>
            <a:chOff x="2169409" y="3407373"/>
            <a:chExt cx="2084832" cy="2146071"/>
          </a:xfrm>
          <a:solidFill>
            <a:srgbClr val="007E3E"/>
          </a:solidFill>
          <a:effectLst/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4DBC3F3-26B8-4DA2-84ED-59CD6A175443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19BAFBE-FD75-453A-B3B8-5E8BE1CF7482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F92D1732-E792-4D9F-A8D5-871267A11B70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63A17F22-3E0D-4CAC-B9D9-2D1CFCEB596A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2F4D8850-4ABF-4215-A384-976D10D9F34E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124948A1-A492-41AC-8A78-13C3396F9CAE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3210054-F5EA-4970-9E13-2911F7E74289}"/>
              </a:ext>
            </a:extLst>
          </p:cNvPr>
          <p:cNvGrpSpPr/>
          <p:nvPr/>
        </p:nvGrpSpPr>
        <p:grpSpPr>
          <a:xfrm>
            <a:off x="4952529" y="1181311"/>
            <a:ext cx="1550694" cy="1596244"/>
            <a:chOff x="2169409" y="3407373"/>
            <a:chExt cx="2084832" cy="2146071"/>
          </a:xfrm>
          <a:solidFill>
            <a:srgbClr val="007E3E"/>
          </a:solidFill>
          <a:effectLst/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4D8BDDA3-8069-4D98-B5D5-65914AE62448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DE778841-EABB-44A2-A4A0-9D4149054992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21B4FF34-EF6B-4F91-A925-8A661DA9660B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CF7A3595-2D74-490D-B490-8CEB0F8C698D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A10AD3A5-6880-4966-952A-E68BDFDDE66C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7FE86475-E06E-4C96-83C6-DEB562991E4F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6149C9CD-7702-4C44-9540-1BD01FA62FA2}"/>
              </a:ext>
            </a:extLst>
          </p:cNvPr>
          <p:cNvGrpSpPr/>
          <p:nvPr/>
        </p:nvGrpSpPr>
        <p:grpSpPr>
          <a:xfrm>
            <a:off x="8674083" y="1600172"/>
            <a:ext cx="462389" cy="1242149"/>
            <a:chOff x="6017577" y="2826811"/>
            <a:chExt cx="621659" cy="1670009"/>
          </a:xfrm>
          <a:solidFill>
            <a:srgbClr val="FED201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E85918D-3C3E-4406-B595-DAA06F4A4C93}"/>
                </a:ext>
              </a:extLst>
            </p:cNvPr>
            <p:cNvSpPr/>
            <p:nvPr/>
          </p:nvSpPr>
          <p:spPr>
            <a:xfrm>
              <a:off x="6017578" y="3875162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49A54388-13B9-4EB0-9491-4A641A0525CB}"/>
                </a:ext>
              </a:extLst>
            </p:cNvPr>
            <p:cNvSpPr/>
            <p:nvPr/>
          </p:nvSpPr>
          <p:spPr>
            <a:xfrm>
              <a:off x="6017577" y="2826811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3" name="Graphic 12" descr="Users">
            <a:extLst>
              <a:ext uri="{FF2B5EF4-FFF2-40B4-BE49-F238E27FC236}">
                <a16:creationId xmlns:a16="http://schemas.microsoft.com/office/drawing/2014/main" id="{19F2C416-DCE0-4A8A-9DBC-11436CA9A8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5616" y="227437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5" name="Graphic 14" descr="Handshake">
            <a:extLst>
              <a:ext uri="{FF2B5EF4-FFF2-40B4-BE49-F238E27FC236}">
                <a16:creationId xmlns:a16="http://schemas.microsoft.com/office/drawing/2014/main" id="{69393060-6D98-46CB-9BD1-09F0CBBF26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38175" y="4712439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7" name="Graphic 16" descr="Gears">
            <a:extLst>
              <a:ext uri="{FF2B5EF4-FFF2-40B4-BE49-F238E27FC236}">
                <a16:creationId xmlns:a16="http://schemas.microsoft.com/office/drawing/2014/main" id="{EC2C9FF8-E68E-4471-9C11-7D2BC09357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5776" y="3134361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9" name="Graphic 18" descr="Stopwatch">
            <a:extLst>
              <a:ext uri="{FF2B5EF4-FFF2-40B4-BE49-F238E27FC236}">
                <a16:creationId xmlns:a16="http://schemas.microsoft.com/office/drawing/2014/main" id="{68E208D1-C69F-4BC2-A055-56940620E6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82336" y="3932452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88984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rrow: Down 19">
            <a:extLst>
              <a:ext uri="{FF2B5EF4-FFF2-40B4-BE49-F238E27FC236}">
                <a16:creationId xmlns:a16="http://schemas.microsoft.com/office/drawing/2014/main" id="{27E9E4F5-3C0D-4884-8A03-1BABDC12D07F}"/>
              </a:ext>
            </a:extLst>
          </p:cNvPr>
          <p:cNvSpPr/>
          <p:nvPr/>
        </p:nvSpPr>
        <p:spPr>
          <a:xfrm>
            <a:off x="348159" y="1283390"/>
            <a:ext cx="1550694" cy="4864026"/>
          </a:xfrm>
          <a:prstGeom prst="downArrow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Funnel Diagram for PowerPoint</a:t>
            </a: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3CB5A88-A4EF-46CD-9E08-67FDFDC270CF}"/>
              </a:ext>
            </a:extLst>
          </p:cNvPr>
          <p:cNvGrpSpPr/>
          <p:nvPr/>
        </p:nvGrpSpPr>
        <p:grpSpPr>
          <a:xfrm>
            <a:off x="430063" y="1474579"/>
            <a:ext cx="2345609" cy="994668"/>
            <a:chOff x="332936" y="4716990"/>
            <a:chExt cx="2937088" cy="994668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8B37A065-7587-4A88-9F47-84539500A22B}"/>
                </a:ext>
              </a:extLst>
            </p:cNvPr>
            <p:cNvSpPr txBox="1"/>
            <p:nvPr/>
          </p:nvSpPr>
          <p:spPr>
            <a:xfrm>
              <a:off x="332936" y="47169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62347F00-EDC2-4716-8736-D5A8653BFEC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4883914B-3D75-4192-964D-669E24BDB55A}"/>
              </a:ext>
            </a:extLst>
          </p:cNvPr>
          <p:cNvGrpSpPr/>
          <p:nvPr/>
        </p:nvGrpSpPr>
        <p:grpSpPr>
          <a:xfrm>
            <a:off x="1060926" y="2720735"/>
            <a:ext cx="2345609" cy="994668"/>
            <a:chOff x="332936" y="4716990"/>
            <a:chExt cx="2937088" cy="99466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7B0FD2E2-3B26-4DE0-9794-DFF69E934A09}"/>
                </a:ext>
              </a:extLst>
            </p:cNvPr>
            <p:cNvSpPr txBox="1"/>
            <p:nvPr/>
          </p:nvSpPr>
          <p:spPr>
            <a:xfrm>
              <a:off x="332936" y="47169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91E63D8F-CFFA-48CD-81F8-A32CC4B5C0C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4765E386-9454-4DBA-BCAB-366A3818D435}"/>
              </a:ext>
            </a:extLst>
          </p:cNvPr>
          <p:cNvGrpSpPr/>
          <p:nvPr/>
        </p:nvGrpSpPr>
        <p:grpSpPr>
          <a:xfrm>
            <a:off x="1691789" y="3966891"/>
            <a:ext cx="2345609" cy="994668"/>
            <a:chOff x="332936" y="4716990"/>
            <a:chExt cx="2937088" cy="994668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71700C8-58EF-4E21-8669-EFE99B5D5BA4}"/>
                </a:ext>
              </a:extLst>
            </p:cNvPr>
            <p:cNvSpPr txBox="1"/>
            <p:nvPr/>
          </p:nvSpPr>
          <p:spPr>
            <a:xfrm>
              <a:off x="332936" y="47169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5CFE4B1-3E28-4D1D-997B-57A4036BA86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D1A1166A-9F8D-4544-B662-1DD8DA4507F3}"/>
              </a:ext>
            </a:extLst>
          </p:cNvPr>
          <p:cNvGrpSpPr/>
          <p:nvPr/>
        </p:nvGrpSpPr>
        <p:grpSpPr>
          <a:xfrm>
            <a:off x="2322653" y="5213048"/>
            <a:ext cx="2345609" cy="994668"/>
            <a:chOff x="332936" y="4716990"/>
            <a:chExt cx="2937088" cy="994668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4B85CA7E-0DA2-4E93-B638-B1770DCE08D5}"/>
                </a:ext>
              </a:extLst>
            </p:cNvPr>
            <p:cNvSpPr txBox="1"/>
            <p:nvPr/>
          </p:nvSpPr>
          <p:spPr>
            <a:xfrm>
              <a:off x="332936" y="471699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7180A07-0D64-47BA-A7E4-C8C7C81D4D4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1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1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B6D6E35-0942-44EF-B637-AFC01F9E0263}"/>
              </a:ext>
            </a:extLst>
          </p:cNvPr>
          <p:cNvGrpSpPr/>
          <p:nvPr/>
        </p:nvGrpSpPr>
        <p:grpSpPr>
          <a:xfrm>
            <a:off x="7057344" y="3567724"/>
            <a:ext cx="1550694" cy="1596244"/>
            <a:chOff x="2169409" y="3407373"/>
            <a:chExt cx="2084832" cy="2146071"/>
          </a:xfrm>
          <a:solidFill>
            <a:srgbClr val="C01920"/>
          </a:solidFill>
          <a:effectLst/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E50F7C1-94F9-42D4-88E5-1C11136884C8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4F6BC474-A9CF-4A68-8B67-A27C4C90215D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248FCC14-FF02-4CA7-829A-FFD195D284C9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4E9D3D07-777E-4F40-88E0-512329EFD20D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6A06F7C6-9740-4FEE-AD6A-9BBC6DB80077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078F76E1-E32C-4E3C-A1E3-A989153C20FB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5B83ACC9-8C3D-49F1-9A40-F301B83B3520}"/>
              </a:ext>
            </a:extLst>
          </p:cNvPr>
          <p:cNvGrpSpPr/>
          <p:nvPr/>
        </p:nvGrpSpPr>
        <p:grpSpPr>
          <a:xfrm>
            <a:off x="7758949" y="2573282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0C051D55-87F2-47F2-A7E6-3737E0FB70DD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0" name="Group 79">
              <a:extLst>
                <a:ext uri="{FF2B5EF4-FFF2-40B4-BE49-F238E27FC236}">
                  <a16:creationId xmlns:a16="http://schemas.microsoft.com/office/drawing/2014/main" id="{EAB9067B-37D7-4B78-BFA5-A74BD592CEEF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7DD66A83-76C9-463F-96BA-05F3304E8427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33FE531-2E98-4268-A79F-D4E7DA572D03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989C1925-4E46-4505-A356-3E14CD7A7742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15725A62-F552-43C6-AA9F-9286606E1FA3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D3F9C146-9195-42F4-A370-8CFA69C773A7}"/>
              </a:ext>
            </a:extLst>
          </p:cNvPr>
          <p:cNvGrpSpPr/>
          <p:nvPr/>
        </p:nvGrpSpPr>
        <p:grpSpPr>
          <a:xfrm>
            <a:off x="6355739" y="2787963"/>
            <a:ext cx="1550694" cy="1596244"/>
            <a:chOff x="2169409" y="3407373"/>
            <a:chExt cx="2084832" cy="2146071"/>
          </a:xfrm>
          <a:solidFill>
            <a:srgbClr val="0059E9"/>
          </a:solidFill>
          <a:effectLst/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AE84815-7E8E-4A27-9202-863C82784DF2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998A7538-FABD-4A19-ADEE-9902ED4176C6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FF97AABB-BBA4-46ED-AF8A-A89B94ACF410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7AB935DA-BEC3-4BF5-9563-D5F516B2658F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D6ED56A7-7062-4A50-94F6-F4EF994099C4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0AA02390-C5C6-4C87-8A4E-5EC8FA49AD2D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C8E6BFEC-C5A5-4517-876B-463C26CCAECD}"/>
              </a:ext>
            </a:extLst>
          </p:cNvPr>
          <p:cNvSpPr/>
          <p:nvPr/>
        </p:nvSpPr>
        <p:spPr>
          <a:xfrm>
            <a:off x="8521682" y="1589473"/>
            <a:ext cx="1550694" cy="1548889"/>
          </a:xfrm>
          <a:prstGeom prst="rect">
            <a:avLst/>
          </a:prstGeom>
          <a:solidFill>
            <a:srgbClr val="FED201"/>
          </a:solidFill>
          <a:ln>
            <a:noFill/>
          </a:ln>
          <a:scene3d>
            <a:camera prst="isometricOffAxis1Top"/>
            <a:lightRig rig="threePt" dir="t"/>
          </a:scene3d>
          <a:sp3d extrusionH="952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61E4CE0-A817-454E-B299-923D4F074384}"/>
              </a:ext>
            </a:extLst>
          </p:cNvPr>
          <p:cNvGrpSpPr/>
          <p:nvPr/>
        </p:nvGrpSpPr>
        <p:grpSpPr>
          <a:xfrm>
            <a:off x="5715261" y="1971480"/>
            <a:ext cx="1550694" cy="1596244"/>
            <a:chOff x="2169409" y="3407373"/>
            <a:chExt cx="2084832" cy="2146071"/>
          </a:xfrm>
          <a:solidFill>
            <a:srgbClr val="FED201"/>
          </a:solidFill>
          <a:effectLst/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E46FE3A3-DD09-4038-8402-7BE6A0A7040D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B976595-D2E5-4D62-862C-607A1AA3B682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F5F2573B-09DA-47FE-B306-6365495504F7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9780B9FB-0D85-49B0-84AA-A9D511754FAA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E501F321-F731-4B0D-ACB1-AC2FC2942ED9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9" name="Oval 98">
                <a:extLst>
                  <a:ext uri="{FF2B5EF4-FFF2-40B4-BE49-F238E27FC236}">
                    <a16:creationId xmlns:a16="http://schemas.microsoft.com/office/drawing/2014/main" id="{BE5CBD8B-9070-481C-A0CA-55AD906B35D6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A3B80CD0-7595-4BB5-AEB2-FF62059F7FAB}"/>
              </a:ext>
            </a:extLst>
          </p:cNvPr>
          <p:cNvGrpSpPr/>
          <p:nvPr/>
        </p:nvGrpSpPr>
        <p:grpSpPr>
          <a:xfrm>
            <a:off x="9162160" y="537268"/>
            <a:ext cx="1550694" cy="1596244"/>
            <a:chOff x="2169409" y="3407373"/>
            <a:chExt cx="2084832" cy="2146071"/>
          </a:xfrm>
          <a:solidFill>
            <a:srgbClr val="007E3E"/>
          </a:solidFill>
          <a:effectLst/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4DBC3F3-26B8-4DA2-84ED-59CD6A175443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419BAFBE-FD75-453A-B3B8-5E8BE1CF7482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F92D1732-E792-4D9F-A8D5-871267A11B70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63A17F22-3E0D-4CAC-B9D9-2D1CFCEB596A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2F4D8850-4ABF-4215-A384-976D10D9F34E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124948A1-A492-41AC-8A78-13C3396F9CAE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3210054-F5EA-4970-9E13-2911F7E74289}"/>
              </a:ext>
            </a:extLst>
          </p:cNvPr>
          <p:cNvGrpSpPr/>
          <p:nvPr/>
        </p:nvGrpSpPr>
        <p:grpSpPr>
          <a:xfrm>
            <a:off x="4952529" y="1181311"/>
            <a:ext cx="1550694" cy="1596244"/>
            <a:chOff x="2169409" y="3407373"/>
            <a:chExt cx="2084832" cy="2146071"/>
          </a:xfrm>
          <a:solidFill>
            <a:srgbClr val="007E3E"/>
          </a:solidFill>
          <a:effectLst/>
        </p:grpSpPr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4D8BDDA3-8069-4D98-B5D5-65914AE62448}"/>
                </a:ext>
              </a:extLst>
            </p:cNvPr>
            <p:cNvSpPr/>
            <p:nvPr/>
          </p:nvSpPr>
          <p:spPr>
            <a:xfrm>
              <a:off x="2169409" y="3471039"/>
              <a:ext cx="2084832" cy="2082405"/>
            </a:xfrm>
            <a:prstGeom prst="rect">
              <a:avLst/>
            </a:prstGeom>
            <a:grpFill/>
            <a:ln>
              <a:noFill/>
            </a:ln>
            <a:scene3d>
              <a:camera prst="isometricOffAxis1Top"/>
              <a:lightRig rig="threePt" dir="t"/>
            </a:scene3d>
            <a:sp3d extrusionH="9525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DE778841-EABB-44A2-A4A0-9D4149054992}"/>
                </a:ext>
              </a:extLst>
            </p:cNvPr>
            <p:cNvGrpSpPr/>
            <p:nvPr/>
          </p:nvGrpSpPr>
          <p:grpSpPr>
            <a:xfrm>
              <a:off x="2374302" y="3407373"/>
              <a:ext cx="1675047" cy="1670008"/>
              <a:chOff x="6017575" y="2826810"/>
              <a:chExt cx="1675047" cy="1670008"/>
            </a:xfrm>
            <a:grpFill/>
            <a:effectLst>
              <a:outerShdw blurRad="88900" dist="190500" dir="2700000" algn="tl" rotWithShape="0">
                <a:prstClr val="black">
                  <a:alpha val="40000"/>
                </a:prstClr>
              </a:outerShdw>
            </a:effectLst>
            <a:scene3d>
              <a:camera prst="isometricOffAxis1Top"/>
              <a:lightRig rig="threePt" dir="t"/>
            </a:scene3d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21B4FF34-EF6B-4F91-A925-8A661DA9660B}"/>
                  </a:ext>
                </a:extLst>
              </p:cNvPr>
              <p:cNvSpPr/>
              <p:nvPr/>
            </p:nvSpPr>
            <p:spPr>
              <a:xfrm>
                <a:off x="6017575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CF7A3595-2D74-490D-B490-8CEB0F8C698D}"/>
                  </a:ext>
                </a:extLst>
              </p:cNvPr>
              <p:cNvSpPr/>
              <p:nvPr/>
            </p:nvSpPr>
            <p:spPr>
              <a:xfrm>
                <a:off x="7070964" y="387516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A10AD3A5-6880-4966-952A-E68BDFDDE66C}"/>
                  </a:ext>
                </a:extLst>
              </p:cNvPr>
              <p:cNvSpPr/>
              <p:nvPr/>
            </p:nvSpPr>
            <p:spPr>
              <a:xfrm>
                <a:off x="6017575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7FE86475-E06E-4C96-83C6-DEB562991E4F}"/>
                  </a:ext>
                </a:extLst>
              </p:cNvPr>
              <p:cNvSpPr/>
              <p:nvPr/>
            </p:nvSpPr>
            <p:spPr>
              <a:xfrm>
                <a:off x="7070964" y="2826810"/>
                <a:ext cx="621658" cy="621658"/>
              </a:xfrm>
              <a:prstGeom prst="ellipse">
                <a:avLst/>
              </a:prstGeom>
              <a:grpFill/>
              <a:ln>
                <a:noFill/>
              </a:ln>
              <a:sp3d extrusionH="133350">
                <a:bevelT w="5715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6149C9CD-7702-4C44-9540-1BD01FA62FA2}"/>
              </a:ext>
            </a:extLst>
          </p:cNvPr>
          <p:cNvGrpSpPr/>
          <p:nvPr/>
        </p:nvGrpSpPr>
        <p:grpSpPr>
          <a:xfrm>
            <a:off x="8674083" y="1600172"/>
            <a:ext cx="462389" cy="1242149"/>
            <a:chOff x="6017577" y="2826811"/>
            <a:chExt cx="621659" cy="1670009"/>
          </a:xfrm>
          <a:solidFill>
            <a:srgbClr val="FED201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FE85918D-3C3E-4406-B595-DAA06F4A4C93}"/>
                </a:ext>
              </a:extLst>
            </p:cNvPr>
            <p:cNvSpPr/>
            <p:nvPr/>
          </p:nvSpPr>
          <p:spPr>
            <a:xfrm>
              <a:off x="6017578" y="3875162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49A54388-13B9-4EB0-9491-4A641A0525CB}"/>
                </a:ext>
              </a:extLst>
            </p:cNvPr>
            <p:cNvSpPr/>
            <p:nvPr/>
          </p:nvSpPr>
          <p:spPr>
            <a:xfrm>
              <a:off x="6017577" y="2826811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13335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3" name="Graphic 12" descr="Users">
            <a:extLst>
              <a:ext uri="{FF2B5EF4-FFF2-40B4-BE49-F238E27FC236}">
                <a16:creationId xmlns:a16="http://schemas.microsoft.com/office/drawing/2014/main" id="{19F2C416-DCE0-4A8A-9DBC-11436CA9A8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5616" y="2274373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5" name="Graphic 14" descr="Handshake">
            <a:extLst>
              <a:ext uri="{FF2B5EF4-FFF2-40B4-BE49-F238E27FC236}">
                <a16:creationId xmlns:a16="http://schemas.microsoft.com/office/drawing/2014/main" id="{69393060-6D98-46CB-9BD1-09F0CBBF26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38175" y="4712439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7" name="Graphic 16" descr="Gears">
            <a:extLst>
              <a:ext uri="{FF2B5EF4-FFF2-40B4-BE49-F238E27FC236}">
                <a16:creationId xmlns:a16="http://schemas.microsoft.com/office/drawing/2014/main" id="{EC2C9FF8-E68E-4471-9C11-7D2BC09357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5776" y="3134361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19" name="Graphic 18" descr="Stopwatch">
            <a:extLst>
              <a:ext uri="{FF2B5EF4-FFF2-40B4-BE49-F238E27FC236}">
                <a16:creationId xmlns:a16="http://schemas.microsoft.com/office/drawing/2014/main" id="{68E208D1-C69F-4BC2-A055-56940620E6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82336" y="3932452"/>
            <a:ext cx="739056" cy="7390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0678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Funnel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803925" y="1603941"/>
            <a:ext cx="2599676" cy="1107996"/>
          </a:xfrm>
          <a:prstGeom prst="rect">
            <a:avLst/>
          </a:prstGeom>
          <a:solidFill>
            <a:schemeClr val="bg2"/>
          </a:solidFill>
        </p:spPr>
        <p:txBody>
          <a:bodyPr wrap="square" lIns="182880" tIns="182880" rIns="182880" bIns="182880" rtlCol="0">
            <a:spAutoFit/>
          </a:bodyPr>
          <a:lstStyle/>
          <a:p>
            <a:r>
              <a:rPr lang="en-US" sz="2400" b="1" dirty="0"/>
              <a:t>NON-EDITABLE element: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6491C7-2938-4709-9C99-E69B7D0BE6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262" y="863134"/>
            <a:ext cx="6430393" cy="476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0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8854</TotalTime>
  <Words>285</Words>
  <PresentationFormat>Widescreen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Funnel Diagram for PowerPoint</vt:lpstr>
      <vt:lpstr>LEGO® Funnel Diagram for PowerPoint</vt:lpstr>
      <vt:lpstr>LEGO® Funnel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Funnel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2018-11-15T01:30:46Z</dcterms:modified>
  <cp:category>Charts &amp; Diagrams</cp:category>
</cp:coreProperties>
</file>