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69" r:id="rId4"/>
    <p:sldId id="367" r:id="rId5"/>
    <p:sldId id="368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94B"/>
    <a:srgbClr val="007C3D"/>
    <a:srgbClr val="EC811E"/>
    <a:srgbClr val="0058E5"/>
    <a:srgbClr val="007E3E"/>
    <a:srgbClr val="2B323B"/>
    <a:srgbClr val="00B09B"/>
    <a:srgbClr val="F0EEEF"/>
    <a:srgbClr val="0D95BC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30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35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46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11" Type="http://schemas.openxmlformats.org/officeDocument/2006/relationships/image" Target="../media/image11.png"/><Relationship Id="rId5" Type="http://schemas.openxmlformats.org/officeDocument/2006/relationships/image" Target="../media/image21.png"/><Relationship Id="rId15" Type="http://schemas.openxmlformats.org/officeDocument/2006/relationships/image" Target="../media/image15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Process Diagram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070E784-1E74-4A67-BDE1-5016789651E4}"/>
              </a:ext>
            </a:extLst>
          </p:cNvPr>
          <p:cNvGrpSpPr/>
          <p:nvPr/>
        </p:nvGrpSpPr>
        <p:grpSpPr>
          <a:xfrm>
            <a:off x="6791071" y="1691803"/>
            <a:ext cx="1953640" cy="1198446"/>
            <a:chOff x="8568180" y="1081224"/>
            <a:chExt cx="2604853" cy="159792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01B48A1-B8CF-4575-B620-30004BD850FE}"/>
                </a:ext>
              </a:extLst>
            </p:cNvPr>
            <p:cNvSpPr txBox="1"/>
            <p:nvPr/>
          </p:nvSpPr>
          <p:spPr>
            <a:xfrm>
              <a:off x="8568180" y="1081224"/>
              <a:ext cx="2604853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cap="all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9F42255-8ADB-4249-A26F-661087516B21}"/>
                </a:ext>
              </a:extLst>
            </p:cNvPr>
            <p:cNvSpPr txBox="1"/>
            <p:nvPr/>
          </p:nvSpPr>
          <p:spPr>
            <a:xfrm>
              <a:off x="8575093" y="1632712"/>
              <a:ext cx="259794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3C59A04-361B-417C-B0C5-1A9309DE2323}"/>
              </a:ext>
            </a:extLst>
          </p:cNvPr>
          <p:cNvGrpSpPr/>
          <p:nvPr/>
        </p:nvGrpSpPr>
        <p:grpSpPr>
          <a:xfrm>
            <a:off x="2411078" y="2336115"/>
            <a:ext cx="1953640" cy="1198446"/>
            <a:chOff x="8568180" y="1081224"/>
            <a:chExt cx="2604853" cy="1597928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99706B6-391A-406E-B8D3-E1259CE63235}"/>
                </a:ext>
              </a:extLst>
            </p:cNvPr>
            <p:cNvSpPr txBox="1"/>
            <p:nvPr/>
          </p:nvSpPr>
          <p:spPr>
            <a:xfrm>
              <a:off x="8568180" y="1081224"/>
              <a:ext cx="2604853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cap="all" dirty="0">
                  <a:solidFill>
                    <a:srgbClr val="F0831E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BB329C6-9006-46C4-8594-1B0E40CBB1CD}"/>
                </a:ext>
              </a:extLst>
            </p:cNvPr>
            <p:cNvSpPr txBox="1"/>
            <p:nvPr/>
          </p:nvSpPr>
          <p:spPr>
            <a:xfrm>
              <a:off x="8575093" y="1632712"/>
              <a:ext cx="259794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08068DA-5E2F-43AA-A70E-23F68BA12A0E}"/>
              </a:ext>
            </a:extLst>
          </p:cNvPr>
          <p:cNvGrpSpPr/>
          <p:nvPr/>
        </p:nvGrpSpPr>
        <p:grpSpPr>
          <a:xfrm>
            <a:off x="221081" y="2658271"/>
            <a:ext cx="1953640" cy="1198446"/>
            <a:chOff x="8568180" y="1081224"/>
            <a:chExt cx="2604853" cy="1597928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508ABFE-B245-4891-9585-9911CFBCCB89}"/>
                </a:ext>
              </a:extLst>
            </p:cNvPr>
            <p:cNvSpPr txBox="1"/>
            <p:nvPr/>
          </p:nvSpPr>
          <p:spPr>
            <a:xfrm>
              <a:off x="8568180" y="1081224"/>
              <a:ext cx="2604853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cap="all" dirty="0">
                  <a:solidFill>
                    <a:srgbClr val="0059E9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7F071DB-7B25-4873-8BA4-2F0A3ECB21F3}"/>
                </a:ext>
              </a:extLst>
            </p:cNvPr>
            <p:cNvSpPr txBox="1"/>
            <p:nvPr/>
          </p:nvSpPr>
          <p:spPr>
            <a:xfrm>
              <a:off x="8575093" y="1632712"/>
              <a:ext cx="259794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07" name="Graphic 106" descr="Users">
            <a:extLst>
              <a:ext uri="{FF2B5EF4-FFF2-40B4-BE49-F238E27FC236}">
                <a16:creationId xmlns:a16="http://schemas.microsoft.com/office/drawing/2014/main" id="{32E2DB09-5B66-41BA-B371-6611C095B6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71684" y="1322471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8" name="Graphic 107" descr="Puzzle">
            <a:extLst>
              <a:ext uri="{FF2B5EF4-FFF2-40B4-BE49-F238E27FC236}">
                <a16:creationId xmlns:a16="http://schemas.microsoft.com/office/drawing/2014/main" id="{C1ABD686-CFAD-4055-8ABA-2FADA09A6F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73659" y="1646383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9" name="Graphic 108" descr="Lightbulb">
            <a:extLst>
              <a:ext uri="{FF2B5EF4-FFF2-40B4-BE49-F238E27FC236}">
                <a16:creationId xmlns:a16="http://schemas.microsoft.com/office/drawing/2014/main" id="{31607005-7BAB-4499-9B86-53AC7064662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91690" y="1970295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0" name="Graphic 109" descr="Rocket">
            <a:extLst>
              <a:ext uri="{FF2B5EF4-FFF2-40B4-BE49-F238E27FC236}">
                <a16:creationId xmlns:a16="http://schemas.microsoft.com/office/drawing/2014/main" id="{168B90AC-7064-4079-8175-87E3ECF45DE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01693" y="2294207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85" name="Group 84">
            <a:extLst>
              <a:ext uri="{FF2B5EF4-FFF2-40B4-BE49-F238E27FC236}">
                <a16:creationId xmlns:a16="http://schemas.microsoft.com/office/drawing/2014/main" id="{4E67D804-5ABD-460C-84F1-AB3153EEC05D}"/>
              </a:ext>
            </a:extLst>
          </p:cNvPr>
          <p:cNvGrpSpPr/>
          <p:nvPr/>
        </p:nvGrpSpPr>
        <p:grpSpPr>
          <a:xfrm>
            <a:off x="6778017" y="2652035"/>
            <a:ext cx="1764930" cy="1792764"/>
            <a:chOff x="2169409" y="3407373"/>
            <a:chExt cx="2084832" cy="2117710"/>
          </a:xfrm>
          <a:solidFill>
            <a:schemeClr val="accent4"/>
          </a:solidFill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90940A1-D681-46A0-9212-29DC5BA905C9}"/>
                </a:ext>
              </a:extLst>
            </p:cNvPr>
            <p:cNvSpPr/>
            <p:nvPr/>
          </p:nvSpPr>
          <p:spPr>
            <a:xfrm>
              <a:off x="2169409" y="3442678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11049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AEC51B55-1616-4F31-B97C-44F660F5BA20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AE5D9862-4E6D-47A3-9185-933BE65C1495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E0D036C2-7059-4895-A1E2-B0495E556520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B0AF418F-871C-4AD0-B6F4-E14786F9636B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77ADF6D3-D4AA-4108-8DB4-800143210ED0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A3E0C2F6-8061-47A0-B3F3-10055D5EDB3C}"/>
              </a:ext>
            </a:extLst>
          </p:cNvPr>
          <p:cNvGrpSpPr/>
          <p:nvPr/>
        </p:nvGrpSpPr>
        <p:grpSpPr>
          <a:xfrm>
            <a:off x="4774623" y="2982868"/>
            <a:ext cx="1764930" cy="1792764"/>
            <a:chOff x="2169409" y="3407373"/>
            <a:chExt cx="2084832" cy="2117710"/>
          </a:xfrm>
          <a:solidFill>
            <a:srgbClr val="007E3E"/>
          </a:solidFill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E125420D-5195-45DE-A334-C237AB26CC91}"/>
                </a:ext>
              </a:extLst>
            </p:cNvPr>
            <p:cNvSpPr/>
            <p:nvPr/>
          </p:nvSpPr>
          <p:spPr>
            <a:xfrm>
              <a:off x="2169409" y="3442678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11049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014EEA19-89D6-4501-87BF-FEEA8B007003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F38FA592-3691-4D29-A6AD-C90F54FEA1E4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9A101458-BD2E-4F97-8E82-3901F7E15EBA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E79904CF-0436-4D26-80DB-2E188992AC3C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C8907EE5-D02D-4188-B280-0806E0C584C1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A819370-1325-433D-9D62-94EE056EF846}"/>
              </a:ext>
            </a:extLst>
          </p:cNvPr>
          <p:cNvGrpSpPr/>
          <p:nvPr/>
        </p:nvGrpSpPr>
        <p:grpSpPr>
          <a:xfrm>
            <a:off x="2771227" y="3313701"/>
            <a:ext cx="1764930" cy="1792764"/>
            <a:chOff x="2169409" y="3407373"/>
            <a:chExt cx="2084832" cy="2117710"/>
          </a:xfrm>
          <a:solidFill>
            <a:srgbClr val="F0831E"/>
          </a:solidFill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CB13BE08-8061-4F2E-98AE-207519C3F432}"/>
                </a:ext>
              </a:extLst>
            </p:cNvPr>
            <p:cNvSpPr/>
            <p:nvPr/>
          </p:nvSpPr>
          <p:spPr>
            <a:xfrm>
              <a:off x="2169409" y="3442678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11049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148FB3B2-1315-4889-A265-14BED0506CF3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651CD587-0C23-46BF-B88D-A926D8DF0B31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4B82C2F0-D4E8-40D7-A56C-84027D71BB5A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066E4CB6-B96A-44E5-B6F8-D9DBDAEF6FDD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3772ED53-879F-4120-88B7-FD294574FEE4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E29437A2-4365-4925-8610-80AF537C381F}"/>
              </a:ext>
            </a:extLst>
          </p:cNvPr>
          <p:cNvGrpSpPr/>
          <p:nvPr/>
        </p:nvGrpSpPr>
        <p:grpSpPr>
          <a:xfrm>
            <a:off x="767832" y="3644534"/>
            <a:ext cx="1764930" cy="1792764"/>
            <a:chOff x="2169409" y="3407373"/>
            <a:chExt cx="2084832" cy="2117710"/>
          </a:xfrm>
          <a:solidFill>
            <a:srgbClr val="0059E9"/>
          </a:solidFill>
          <a:effectLst/>
        </p:grpSpPr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BBD3D529-6A25-40B3-87A3-C40A4B87B46D}"/>
                </a:ext>
              </a:extLst>
            </p:cNvPr>
            <p:cNvSpPr/>
            <p:nvPr/>
          </p:nvSpPr>
          <p:spPr>
            <a:xfrm>
              <a:off x="2169409" y="3442678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11049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DC5F4D0D-BD3A-441B-8636-EF9E5EC6507A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9483EE31-F049-436F-AA4D-53D983F5EE17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4979B95A-5179-4095-A019-DF7C64FE18F3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D10242D7-1C19-404F-847A-EEECEF275BCD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23A34267-AB33-4F61-B1F3-BACB3627694A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F436D599-F449-4D5A-B958-F74AE752D856}"/>
              </a:ext>
            </a:extLst>
          </p:cNvPr>
          <p:cNvSpPr/>
          <p:nvPr/>
        </p:nvSpPr>
        <p:spPr>
          <a:xfrm>
            <a:off x="1400630" y="5171661"/>
            <a:ext cx="648698" cy="429758"/>
          </a:xfrm>
          <a:custGeom>
            <a:avLst/>
            <a:gdLst/>
            <a:ahLst/>
            <a:cxnLst/>
            <a:rect l="l" t="t" r="r" b="b"/>
            <a:pathLst>
              <a:path w="766278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3430" y="0"/>
                </a:moveTo>
                <a:lnTo>
                  <a:pt x="766278" y="0"/>
                </a:lnTo>
                <a:lnTo>
                  <a:pt x="766278" y="499281"/>
                </a:lnTo>
                <a:lnTo>
                  <a:pt x="628315" y="499281"/>
                </a:lnTo>
                <a:lnTo>
                  <a:pt x="628315" y="172120"/>
                </a:lnTo>
                <a:cubicBezTo>
                  <a:pt x="605991" y="189086"/>
                  <a:pt x="584392" y="202816"/>
                  <a:pt x="563519" y="213308"/>
                </a:cubicBezTo>
                <a:cubicBezTo>
                  <a:pt x="542646" y="223800"/>
                  <a:pt x="516470" y="233846"/>
                  <a:pt x="484993" y="243446"/>
                </a:cubicBezTo>
                <a:lnTo>
                  <a:pt x="484993" y="131601"/>
                </a:lnTo>
                <a:cubicBezTo>
                  <a:pt x="531428" y="116644"/>
                  <a:pt x="567481" y="98673"/>
                  <a:pt x="593154" y="77688"/>
                </a:cubicBezTo>
                <a:cubicBezTo>
                  <a:pt x="618827" y="56703"/>
                  <a:pt x="638919" y="30807"/>
                  <a:pt x="653430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F73BB0CC-6D84-4350-AFB0-73CC23875800}"/>
              </a:ext>
            </a:extLst>
          </p:cNvPr>
          <p:cNvSpPr/>
          <p:nvPr/>
        </p:nvSpPr>
        <p:spPr>
          <a:xfrm>
            <a:off x="3369101" y="4847919"/>
            <a:ext cx="724955" cy="429758"/>
          </a:xfrm>
          <a:custGeom>
            <a:avLst/>
            <a:gdLst/>
            <a:ahLst/>
            <a:cxnLst/>
            <a:rect l="l" t="t" r="r" b="b"/>
            <a:pathLst>
              <a:path w="856357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2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1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5104" y="0"/>
                </a:moveTo>
                <a:cubicBezTo>
                  <a:pt x="703101" y="0"/>
                  <a:pt x="740438" y="5469"/>
                  <a:pt x="767116" y="16408"/>
                </a:cubicBezTo>
                <a:cubicBezTo>
                  <a:pt x="793793" y="27347"/>
                  <a:pt x="814778" y="44146"/>
                  <a:pt x="830070" y="66805"/>
                </a:cubicBezTo>
                <a:cubicBezTo>
                  <a:pt x="845362" y="89464"/>
                  <a:pt x="853008" y="114858"/>
                  <a:pt x="853008" y="142987"/>
                </a:cubicBezTo>
                <a:cubicBezTo>
                  <a:pt x="853008" y="172901"/>
                  <a:pt x="844246" y="201476"/>
                  <a:pt x="826721" y="228712"/>
                </a:cubicBezTo>
                <a:cubicBezTo>
                  <a:pt x="809197" y="255947"/>
                  <a:pt x="777329" y="285862"/>
                  <a:pt x="731118" y="318455"/>
                </a:cubicBezTo>
                <a:cubicBezTo>
                  <a:pt x="703659" y="337431"/>
                  <a:pt x="685297" y="350714"/>
                  <a:pt x="676033" y="358304"/>
                </a:cubicBezTo>
                <a:cubicBezTo>
                  <a:pt x="666768" y="365894"/>
                  <a:pt x="655885" y="375828"/>
                  <a:pt x="643384" y="388107"/>
                </a:cubicBezTo>
                <a:lnTo>
                  <a:pt x="856357" y="388107"/>
                </a:lnTo>
                <a:lnTo>
                  <a:pt x="856357" y="499281"/>
                </a:lnTo>
                <a:lnTo>
                  <a:pt x="447154" y="499281"/>
                </a:lnTo>
                <a:cubicBezTo>
                  <a:pt x="451842" y="458874"/>
                  <a:pt x="466074" y="420867"/>
                  <a:pt x="489849" y="385260"/>
                </a:cubicBezTo>
                <a:cubicBezTo>
                  <a:pt x="513624" y="349653"/>
                  <a:pt x="558217" y="307628"/>
                  <a:pt x="623627" y="259184"/>
                </a:cubicBezTo>
                <a:cubicBezTo>
                  <a:pt x="663587" y="229493"/>
                  <a:pt x="689148" y="206946"/>
                  <a:pt x="700310" y="191542"/>
                </a:cubicBezTo>
                <a:cubicBezTo>
                  <a:pt x="711473" y="176138"/>
                  <a:pt x="717054" y="161516"/>
                  <a:pt x="717054" y="147675"/>
                </a:cubicBezTo>
                <a:cubicBezTo>
                  <a:pt x="717054" y="132718"/>
                  <a:pt x="711528" y="119937"/>
                  <a:pt x="700478" y="109333"/>
                </a:cubicBezTo>
                <a:cubicBezTo>
                  <a:pt x="689427" y="98729"/>
                  <a:pt x="675531" y="93427"/>
                  <a:pt x="658787" y="93427"/>
                </a:cubicBezTo>
                <a:cubicBezTo>
                  <a:pt x="641374" y="93427"/>
                  <a:pt x="627143" y="98896"/>
                  <a:pt x="616092" y="109835"/>
                </a:cubicBezTo>
                <a:cubicBezTo>
                  <a:pt x="605042" y="120774"/>
                  <a:pt x="597619" y="140085"/>
                  <a:pt x="593824" y="167767"/>
                </a:cubicBezTo>
                <a:lnTo>
                  <a:pt x="457200" y="156716"/>
                </a:lnTo>
                <a:cubicBezTo>
                  <a:pt x="462557" y="118318"/>
                  <a:pt x="472380" y="88348"/>
                  <a:pt x="486668" y="66805"/>
                </a:cubicBezTo>
                <a:cubicBezTo>
                  <a:pt x="500955" y="45262"/>
                  <a:pt x="521103" y="28742"/>
                  <a:pt x="547110" y="17245"/>
                </a:cubicBezTo>
                <a:cubicBezTo>
                  <a:pt x="573118" y="5748"/>
                  <a:pt x="609116" y="0"/>
                  <a:pt x="655104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4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7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5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48820EBE-A7FE-4CCB-85C7-4EF3B7F2806D}"/>
              </a:ext>
            </a:extLst>
          </p:cNvPr>
          <p:cNvSpPr/>
          <p:nvPr/>
        </p:nvSpPr>
        <p:spPr>
          <a:xfrm>
            <a:off x="5365274" y="4508617"/>
            <a:ext cx="726940" cy="429758"/>
          </a:xfrm>
          <a:custGeom>
            <a:avLst/>
            <a:gdLst/>
            <a:ahLst/>
            <a:cxnLst/>
            <a:rect l="l" t="t" r="r" b="b"/>
            <a:pathLst>
              <a:path w="858701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5" y="190314"/>
                  <a:pt x="135285" y="252152"/>
                </a:cubicBezTo>
                <a:cubicBezTo>
                  <a:pt x="135285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1755" y="0"/>
                </a:moveTo>
                <a:cubicBezTo>
                  <a:pt x="715826" y="0"/>
                  <a:pt x="762149" y="11943"/>
                  <a:pt x="790724" y="35830"/>
                </a:cubicBezTo>
                <a:cubicBezTo>
                  <a:pt x="819299" y="59717"/>
                  <a:pt x="833586" y="89743"/>
                  <a:pt x="833586" y="125909"/>
                </a:cubicBezTo>
                <a:cubicBezTo>
                  <a:pt x="833586" y="147117"/>
                  <a:pt x="827782" y="166315"/>
                  <a:pt x="816173" y="183505"/>
                </a:cubicBezTo>
                <a:cubicBezTo>
                  <a:pt x="804565" y="200695"/>
                  <a:pt x="787040" y="215764"/>
                  <a:pt x="763600" y="228712"/>
                </a:cubicBezTo>
                <a:cubicBezTo>
                  <a:pt x="782575" y="233400"/>
                  <a:pt x="797086" y="238869"/>
                  <a:pt x="807132" y="245120"/>
                </a:cubicBezTo>
                <a:cubicBezTo>
                  <a:pt x="823429" y="255166"/>
                  <a:pt x="836098" y="268393"/>
                  <a:pt x="845139" y="284801"/>
                </a:cubicBezTo>
                <a:cubicBezTo>
                  <a:pt x="854180" y="301210"/>
                  <a:pt x="858701" y="320799"/>
                  <a:pt x="858701" y="343570"/>
                </a:cubicBezTo>
                <a:cubicBezTo>
                  <a:pt x="858701" y="372145"/>
                  <a:pt x="851222" y="399548"/>
                  <a:pt x="836265" y="425779"/>
                </a:cubicBezTo>
                <a:cubicBezTo>
                  <a:pt x="821308" y="452010"/>
                  <a:pt x="799765" y="472213"/>
                  <a:pt x="771636" y="486389"/>
                </a:cubicBezTo>
                <a:cubicBezTo>
                  <a:pt x="743508" y="500565"/>
                  <a:pt x="706561" y="507653"/>
                  <a:pt x="660797" y="507653"/>
                </a:cubicBezTo>
                <a:cubicBezTo>
                  <a:pt x="616148" y="507653"/>
                  <a:pt x="580932" y="502407"/>
                  <a:pt x="555147" y="491914"/>
                </a:cubicBezTo>
                <a:cubicBezTo>
                  <a:pt x="529363" y="481422"/>
                  <a:pt x="508155" y="466074"/>
                  <a:pt x="491523" y="445870"/>
                </a:cubicBezTo>
                <a:cubicBezTo>
                  <a:pt x="474892" y="425667"/>
                  <a:pt x="462111" y="400273"/>
                  <a:pt x="453181" y="369689"/>
                </a:cubicBezTo>
                <a:lnTo>
                  <a:pt x="589471" y="351606"/>
                </a:lnTo>
                <a:cubicBezTo>
                  <a:pt x="594829" y="379065"/>
                  <a:pt x="603144" y="398097"/>
                  <a:pt x="614418" y="408701"/>
                </a:cubicBezTo>
                <a:cubicBezTo>
                  <a:pt x="625692" y="419305"/>
                  <a:pt x="640035" y="424607"/>
                  <a:pt x="657448" y="424607"/>
                </a:cubicBezTo>
                <a:cubicBezTo>
                  <a:pt x="675754" y="424607"/>
                  <a:pt x="690990" y="417909"/>
                  <a:pt x="703157" y="404515"/>
                </a:cubicBezTo>
                <a:cubicBezTo>
                  <a:pt x="715324" y="391120"/>
                  <a:pt x="721407" y="373261"/>
                  <a:pt x="721407" y="350937"/>
                </a:cubicBezTo>
                <a:cubicBezTo>
                  <a:pt x="721407" y="328166"/>
                  <a:pt x="715547" y="310530"/>
                  <a:pt x="703827" y="298028"/>
                </a:cubicBezTo>
                <a:cubicBezTo>
                  <a:pt x="692106" y="285527"/>
                  <a:pt x="676200" y="279276"/>
                  <a:pt x="656109" y="279276"/>
                </a:cubicBezTo>
                <a:cubicBezTo>
                  <a:pt x="645393" y="279276"/>
                  <a:pt x="630659" y="281955"/>
                  <a:pt x="611907" y="287313"/>
                </a:cubicBezTo>
                <a:lnTo>
                  <a:pt x="618939" y="189867"/>
                </a:lnTo>
                <a:cubicBezTo>
                  <a:pt x="626529" y="190984"/>
                  <a:pt x="632445" y="191542"/>
                  <a:pt x="636686" y="191542"/>
                </a:cubicBezTo>
                <a:cubicBezTo>
                  <a:pt x="654546" y="191542"/>
                  <a:pt x="669447" y="185849"/>
                  <a:pt x="681391" y="174464"/>
                </a:cubicBezTo>
                <a:cubicBezTo>
                  <a:pt x="693334" y="163078"/>
                  <a:pt x="699306" y="149572"/>
                  <a:pt x="699306" y="133945"/>
                </a:cubicBezTo>
                <a:cubicBezTo>
                  <a:pt x="699306" y="118988"/>
                  <a:pt x="694841" y="107045"/>
                  <a:pt x="685911" y="98115"/>
                </a:cubicBezTo>
                <a:cubicBezTo>
                  <a:pt x="676982" y="89185"/>
                  <a:pt x="664703" y="84720"/>
                  <a:pt x="649076" y="84720"/>
                </a:cubicBezTo>
                <a:cubicBezTo>
                  <a:pt x="633003" y="84720"/>
                  <a:pt x="619943" y="89576"/>
                  <a:pt x="609897" y="99287"/>
                </a:cubicBezTo>
                <a:cubicBezTo>
                  <a:pt x="599851" y="108998"/>
                  <a:pt x="593043" y="126020"/>
                  <a:pt x="589471" y="150354"/>
                </a:cubicBezTo>
                <a:lnTo>
                  <a:pt x="460548" y="127248"/>
                </a:lnTo>
                <a:cubicBezTo>
                  <a:pt x="471264" y="86171"/>
                  <a:pt x="491858" y="54694"/>
                  <a:pt x="522331" y="32817"/>
                </a:cubicBezTo>
                <a:cubicBezTo>
                  <a:pt x="552803" y="10939"/>
                  <a:pt x="595945" y="0"/>
                  <a:pt x="651755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3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4" y="99622"/>
                  <a:pt x="382748" y="116421"/>
                  <a:pt x="387437" y="135620"/>
                </a:cubicBezTo>
                <a:cubicBezTo>
                  <a:pt x="396590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4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3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5BC41E58-C933-49E4-828A-DC02E04B4633}"/>
              </a:ext>
            </a:extLst>
          </p:cNvPr>
          <p:cNvSpPr/>
          <p:nvPr/>
        </p:nvSpPr>
        <p:spPr>
          <a:xfrm>
            <a:off x="7361733" y="4196167"/>
            <a:ext cx="738279" cy="429758"/>
          </a:xfrm>
          <a:custGeom>
            <a:avLst/>
            <a:gdLst/>
            <a:ahLst/>
            <a:cxnLst/>
            <a:rect l="l" t="t" r="r" b="b"/>
            <a:pathLst>
              <a:path w="872095" h="507653">
                <a:moveTo>
                  <a:pt x="691604" y="147219"/>
                </a:moveTo>
                <a:lnTo>
                  <a:pt x="560316" y="301712"/>
                </a:lnTo>
                <a:lnTo>
                  <a:pt x="691604" y="301712"/>
                </a:lnTo>
                <a:close/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0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91604" y="0"/>
                </a:moveTo>
                <a:lnTo>
                  <a:pt x="810480" y="0"/>
                </a:lnTo>
                <a:lnTo>
                  <a:pt x="810480" y="301712"/>
                </a:lnTo>
                <a:lnTo>
                  <a:pt x="872095" y="301712"/>
                </a:lnTo>
                <a:lnTo>
                  <a:pt x="872095" y="407529"/>
                </a:lnTo>
                <a:lnTo>
                  <a:pt x="810480" y="407529"/>
                </a:lnTo>
                <a:lnTo>
                  <a:pt x="810480" y="499281"/>
                </a:lnTo>
                <a:lnTo>
                  <a:pt x="691604" y="499281"/>
                </a:lnTo>
                <a:lnTo>
                  <a:pt x="691604" y="407529"/>
                </a:lnTo>
                <a:lnTo>
                  <a:pt x="443135" y="407529"/>
                </a:lnTo>
                <a:lnTo>
                  <a:pt x="443135" y="295349"/>
                </a:ln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1" y="57094"/>
                  <a:pt x="361150" y="70824"/>
                  <a:pt x="368851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2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8" y="93204"/>
                  <a:pt x="50396" y="55922"/>
                </a:cubicBezTo>
                <a:cubicBezTo>
                  <a:pt x="83994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24" name="Graphic 123" descr="Users">
            <a:extLst>
              <a:ext uri="{FF2B5EF4-FFF2-40B4-BE49-F238E27FC236}">
                <a16:creationId xmlns:a16="http://schemas.microsoft.com/office/drawing/2014/main" id="{1F1F6C78-587A-40E0-B48F-FBA341C0D3D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295432" y="3749963"/>
            <a:ext cx="442936" cy="4429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25" name="Graphic 124" descr="Puzzle">
            <a:extLst>
              <a:ext uri="{FF2B5EF4-FFF2-40B4-BE49-F238E27FC236}">
                <a16:creationId xmlns:a16="http://schemas.microsoft.com/office/drawing/2014/main" id="{92F8C154-6FD8-4C5A-AEE4-A6548AFC485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44598" y="4102932"/>
            <a:ext cx="442936" cy="4429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26" name="Graphic 125" descr="Lightbulb">
            <a:extLst>
              <a:ext uri="{FF2B5EF4-FFF2-40B4-BE49-F238E27FC236}">
                <a16:creationId xmlns:a16="http://schemas.microsoft.com/office/drawing/2014/main" id="{B13855CE-3359-455C-90A3-A6F675D6834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95644" y="4444799"/>
            <a:ext cx="442936" cy="4429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27" name="Graphic 126" descr="Rocket">
            <a:extLst>
              <a:ext uri="{FF2B5EF4-FFF2-40B4-BE49-F238E27FC236}">
                <a16:creationId xmlns:a16="http://schemas.microsoft.com/office/drawing/2014/main" id="{258D28D9-B3E1-40D2-A86E-DBB52FCAFF1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350495" y="4746407"/>
            <a:ext cx="442936" cy="4429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grpSp>
        <p:nvGrpSpPr>
          <p:cNvPr id="128" name="Group 127">
            <a:extLst>
              <a:ext uri="{FF2B5EF4-FFF2-40B4-BE49-F238E27FC236}">
                <a16:creationId xmlns:a16="http://schemas.microsoft.com/office/drawing/2014/main" id="{3586322E-D1B4-4FD6-8010-BFAEC702A88C}"/>
              </a:ext>
            </a:extLst>
          </p:cNvPr>
          <p:cNvGrpSpPr/>
          <p:nvPr/>
        </p:nvGrpSpPr>
        <p:grpSpPr>
          <a:xfrm>
            <a:off x="4601075" y="2013959"/>
            <a:ext cx="1953640" cy="1198446"/>
            <a:chOff x="8568180" y="1081224"/>
            <a:chExt cx="2604853" cy="1597928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D1FC5634-FAA3-499E-B669-72BE84639D93}"/>
                </a:ext>
              </a:extLst>
            </p:cNvPr>
            <p:cNvSpPr txBox="1"/>
            <p:nvPr/>
          </p:nvSpPr>
          <p:spPr>
            <a:xfrm>
              <a:off x="8568180" y="1081224"/>
              <a:ext cx="2604853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cap="all" dirty="0">
                  <a:solidFill>
                    <a:srgbClr val="007E3E"/>
                  </a:solidFill>
                </a:rPr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F2708F77-C3CA-49E4-B162-5291EC74E5F2}"/>
                </a:ext>
              </a:extLst>
            </p:cNvPr>
            <p:cNvSpPr txBox="1"/>
            <p:nvPr/>
          </p:nvSpPr>
          <p:spPr>
            <a:xfrm>
              <a:off x="8575093" y="1632712"/>
              <a:ext cx="259794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6375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Process Diagram for PowerPoint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CA17FD3-E00B-4FC5-AEBF-AE7D4DBCC555}"/>
              </a:ext>
            </a:extLst>
          </p:cNvPr>
          <p:cNvGrpSpPr/>
          <p:nvPr/>
        </p:nvGrpSpPr>
        <p:grpSpPr>
          <a:xfrm>
            <a:off x="6791071" y="1691803"/>
            <a:ext cx="1953640" cy="1198446"/>
            <a:chOff x="8568180" y="1081224"/>
            <a:chExt cx="2604853" cy="1597928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26542B8-D8DF-497C-8873-A629A633B006}"/>
                </a:ext>
              </a:extLst>
            </p:cNvPr>
            <p:cNvSpPr txBox="1"/>
            <p:nvPr/>
          </p:nvSpPr>
          <p:spPr>
            <a:xfrm>
              <a:off x="8568180" y="1081224"/>
              <a:ext cx="2604853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cap="all" dirty="0">
                  <a:solidFill>
                    <a:srgbClr val="FBC94B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ADF1644-8559-4F18-AB7B-33E6AB6CC25C}"/>
                </a:ext>
              </a:extLst>
            </p:cNvPr>
            <p:cNvSpPr txBox="1"/>
            <p:nvPr/>
          </p:nvSpPr>
          <p:spPr>
            <a:xfrm>
              <a:off x="8575093" y="1632712"/>
              <a:ext cx="259794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340C9926-AC30-4CCA-A15D-4D9F24CE680D}"/>
              </a:ext>
            </a:extLst>
          </p:cNvPr>
          <p:cNvGrpSpPr/>
          <p:nvPr/>
        </p:nvGrpSpPr>
        <p:grpSpPr>
          <a:xfrm>
            <a:off x="2411078" y="2336115"/>
            <a:ext cx="1953640" cy="1198446"/>
            <a:chOff x="8568180" y="1081224"/>
            <a:chExt cx="2604853" cy="1597928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1EA18E2-8EEA-45CB-A35F-9232B45737E4}"/>
                </a:ext>
              </a:extLst>
            </p:cNvPr>
            <p:cNvSpPr txBox="1"/>
            <p:nvPr/>
          </p:nvSpPr>
          <p:spPr>
            <a:xfrm>
              <a:off x="8568180" y="1081224"/>
              <a:ext cx="2604853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cap="all" dirty="0">
                  <a:solidFill>
                    <a:srgbClr val="EC811E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DA88804-DD10-4652-B4F0-0CB240562C60}"/>
                </a:ext>
              </a:extLst>
            </p:cNvPr>
            <p:cNvSpPr txBox="1"/>
            <p:nvPr/>
          </p:nvSpPr>
          <p:spPr>
            <a:xfrm>
              <a:off x="8575093" y="1632712"/>
              <a:ext cx="259794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F3CD1E8-8348-4A01-8311-16879AD6AF89}"/>
              </a:ext>
            </a:extLst>
          </p:cNvPr>
          <p:cNvGrpSpPr/>
          <p:nvPr/>
        </p:nvGrpSpPr>
        <p:grpSpPr>
          <a:xfrm>
            <a:off x="221081" y="2658271"/>
            <a:ext cx="1953640" cy="1198446"/>
            <a:chOff x="8568180" y="1081224"/>
            <a:chExt cx="2604853" cy="1597928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2844B35-EC53-4489-BDDE-A7C70FAF36F9}"/>
                </a:ext>
              </a:extLst>
            </p:cNvPr>
            <p:cNvSpPr txBox="1"/>
            <p:nvPr/>
          </p:nvSpPr>
          <p:spPr>
            <a:xfrm>
              <a:off x="8568180" y="1081224"/>
              <a:ext cx="2604853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cap="all" dirty="0">
                  <a:solidFill>
                    <a:srgbClr val="0058E5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EA698983-D29D-458B-BFCC-11B8753E5BA5}"/>
                </a:ext>
              </a:extLst>
            </p:cNvPr>
            <p:cNvSpPr txBox="1"/>
            <p:nvPr/>
          </p:nvSpPr>
          <p:spPr>
            <a:xfrm>
              <a:off x="8575093" y="1632712"/>
              <a:ext cx="259794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90" name="Graphic 89" descr="Users">
            <a:extLst>
              <a:ext uri="{FF2B5EF4-FFF2-40B4-BE49-F238E27FC236}">
                <a16:creationId xmlns:a16="http://schemas.microsoft.com/office/drawing/2014/main" id="{7A4C58CA-1A69-44DC-A6F1-9860E7F556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71684" y="1322471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1" name="Graphic 90" descr="Puzzle">
            <a:extLst>
              <a:ext uri="{FF2B5EF4-FFF2-40B4-BE49-F238E27FC236}">
                <a16:creationId xmlns:a16="http://schemas.microsoft.com/office/drawing/2014/main" id="{653D5E0B-3BFE-42AA-9255-B86FEFBE49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73659" y="1646383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2" name="Graphic 91" descr="Lightbulb">
            <a:extLst>
              <a:ext uri="{FF2B5EF4-FFF2-40B4-BE49-F238E27FC236}">
                <a16:creationId xmlns:a16="http://schemas.microsoft.com/office/drawing/2014/main" id="{FA69D7E1-3289-4268-BBF9-F3AC8829528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91690" y="1970295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3" name="Graphic 92" descr="Rocket">
            <a:extLst>
              <a:ext uri="{FF2B5EF4-FFF2-40B4-BE49-F238E27FC236}">
                <a16:creationId xmlns:a16="http://schemas.microsoft.com/office/drawing/2014/main" id="{8470B412-1540-4299-A20C-3ED9F7476BA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01693" y="2294207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4" name="Cube 93">
            <a:extLst>
              <a:ext uri="{FF2B5EF4-FFF2-40B4-BE49-F238E27FC236}">
                <a16:creationId xmlns:a16="http://schemas.microsoft.com/office/drawing/2014/main" id="{609784CE-53F8-4FB7-A97A-E1095C0C49B4}"/>
              </a:ext>
            </a:extLst>
          </p:cNvPr>
          <p:cNvSpPr/>
          <p:nvPr/>
        </p:nvSpPr>
        <p:spPr>
          <a:xfrm flipH="1">
            <a:off x="7003423" y="3787591"/>
            <a:ext cx="1741288" cy="764607"/>
          </a:xfrm>
          <a:prstGeom prst="cube">
            <a:avLst/>
          </a:prstGeom>
          <a:effectLst>
            <a:outerShdw blurRad="520700" dist="622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Cube 94">
            <a:extLst>
              <a:ext uri="{FF2B5EF4-FFF2-40B4-BE49-F238E27FC236}">
                <a16:creationId xmlns:a16="http://schemas.microsoft.com/office/drawing/2014/main" id="{173AB933-C430-4375-8FC9-426A041448BF}"/>
              </a:ext>
            </a:extLst>
          </p:cNvPr>
          <p:cNvSpPr/>
          <p:nvPr/>
        </p:nvSpPr>
        <p:spPr>
          <a:xfrm flipH="1">
            <a:off x="1029938" y="4754302"/>
            <a:ext cx="1741288" cy="764607"/>
          </a:xfrm>
          <a:prstGeom prst="cube">
            <a:avLst/>
          </a:prstGeom>
          <a:effectLst>
            <a:outerShdw blurRad="520700" dist="622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Cube 95">
            <a:extLst>
              <a:ext uri="{FF2B5EF4-FFF2-40B4-BE49-F238E27FC236}">
                <a16:creationId xmlns:a16="http://schemas.microsoft.com/office/drawing/2014/main" id="{BF14470F-4451-4E40-A8CF-FA6D095FB821}"/>
              </a:ext>
            </a:extLst>
          </p:cNvPr>
          <p:cNvSpPr/>
          <p:nvPr/>
        </p:nvSpPr>
        <p:spPr>
          <a:xfrm flipH="1">
            <a:off x="3000829" y="4390188"/>
            <a:ext cx="1741288" cy="764607"/>
          </a:xfrm>
          <a:prstGeom prst="cube">
            <a:avLst/>
          </a:prstGeom>
          <a:effectLst>
            <a:outerShdw blurRad="520700" dist="622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Cube 96">
            <a:extLst>
              <a:ext uri="{FF2B5EF4-FFF2-40B4-BE49-F238E27FC236}">
                <a16:creationId xmlns:a16="http://schemas.microsoft.com/office/drawing/2014/main" id="{C2E6AA1E-61DE-4744-9166-AF1778F509D0}"/>
              </a:ext>
            </a:extLst>
          </p:cNvPr>
          <p:cNvSpPr/>
          <p:nvPr/>
        </p:nvSpPr>
        <p:spPr>
          <a:xfrm flipH="1">
            <a:off x="4969185" y="4056058"/>
            <a:ext cx="1741288" cy="764607"/>
          </a:xfrm>
          <a:prstGeom prst="cube">
            <a:avLst/>
          </a:prstGeom>
          <a:effectLst>
            <a:outerShdw blurRad="520700" dist="622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5BE3280F-15A8-499D-B653-CBC401C7B149}"/>
              </a:ext>
            </a:extLst>
          </p:cNvPr>
          <p:cNvGrpSpPr/>
          <p:nvPr/>
        </p:nvGrpSpPr>
        <p:grpSpPr>
          <a:xfrm>
            <a:off x="6778017" y="2652035"/>
            <a:ext cx="1764930" cy="1792764"/>
            <a:chOff x="2169409" y="3407373"/>
            <a:chExt cx="2084832" cy="2117710"/>
          </a:xfrm>
          <a:solidFill>
            <a:schemeClr val="accent4"/>
          </a:solidFill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96D0CC8E-8C8F-4DA5-8B3D-C66326135D41}"/>
                </a:ext>
              </a:extLst>
            </p:cNvPr>
            <p:cNvSpPr/>
            <p:nvPr/>
          </p:nvSpPr>
          <p:spPr>
            <a:xfrm>
              <a:off x="2169409" y="3442678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11049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DF29C208-0D83-4687-9F5D-56E7546C0296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FE8ACC4B-AD84-48E0-962D-4F3F568CCA8B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142B5135-6865-460A-B14F-CE1387B06AD1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D35AEBB6-318D-4D4F-9EC0-CCCA2C029181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25F88FB7-CB7E-4237-985C-E62BCC564A31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5696CCE4-4269-4B9A-9FB2-B718DE9689CF}"/>
              </a:ext>
            </a:extLst>
          </p:cNvPr>
          <p:cNvGrpSpPr/>
          <p:nvPr/>
        </p:nvGrpSpPr>
        <p:grpSpPr>
          <a:xfrm>
            <a:off x="4774623" y="2982868"/>
            <a:ext cx="1764930" cy="1792764"/>
            <a:chOff x="2169409" y="3407373"/>
            <a:chExt cx="2084832" cy="2117710"/>
          </a:xfrm>
          <a:solidFill>
            <a:srgbClr val="007E3E"/>
          </a:solidFill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9B1D6389-70A1-4E7F-A52B-EDBA4C17E15D}"/>
                </a:ext>
              </a:extLst>
            </p:cNvPr>
            <p:cNvSpPr/>
            <p:nvPr/>
          </p:nvSpPr>
          <p:spPr>
            <a:xfrm>
              <a:off x="2169409" y="3442678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11049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F039AA27-AF61-48F8-BB1A-11A7A9446FF4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B4582F57-97DA-4A61-8452-ED44FA04D4FB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8F9EE3CA-ABC2-48B4-A88F-15FE2BA36D19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191B650A-DF20-4619-8F6F-F76EBD190AC8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B332C6FD-88F5-4A53-91E4-ED1D0D737142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C937F573-80C6-4CFD-BA6E-EC95B8F90C0C}"/>
              </a:ext>
            </a:extLst>
          </p:cNvPr>
          <p:cNvGrpSpPr/>
          <p:nvPr/>
        </p:nvGrpSpPr>
        <p:grpSpPr>
          <a:xfrm>
            <a:off x="2771227" y="3313701"/>
            <a:ext cx="1764930" cy="1792764"/>
            <a:chOff x="2169409" y="3407373"/>
            <a:chExt cx="2084832" cy="2117710"/>
          </a:xfrm>
          <a:solidFill>
            <a:srgbClr val="F0831E"/>
          </a:solidFill>
        </p:grpSpPr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B1B59B97-0D20-4B68-A8A0-FFCB29BB5565}"/>
                </a:ext>
              </a:extLst>
            </p:cNvPr>
            <p:cNvSpPr/>
            <p:nvPr/>
          </p:nvSpPr>
          <p:spPr>
            <a:xfrm>
              <a:off x="2169409" y="3442678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11049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5A52B3ED-C66E-4ED9-AD8E-8554035FD6A8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54AE9D28-682A-4D62-92C4-CE1A7AD8C9EA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B0E06AE3-6C01-4AB2-ADC2-C03DEB0A4F9C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A2C169D4-2EC8-49C8-AFC1-DBC338EF1E9F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7B14EBA5-B361-4F70-8CA3-E6716C35055B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8E0E22F8-AC6D-48FB-A214-96DCE0C7BD70}"/>
              </a:ext>
            </a:extLst>
          </p:cNvPr>
          <p:cNvGrpSpPr/>
          <p:nvPr/>
        </p:nvGrpSpPr>
        <p:grpSpPr>
          <a:xfrm>
            <a:off x="767832" y="3644534"/>
            <a:ext cx="1764930" cy="1792764"/>
            <a:chOff x="2169409" y="3407373"/>
            <a:chExt cx="2084832" cy="2117710"/>
          </a:xfrm>
          <a:solidFill>
            <a:srgbClr val="0059E9"/>
          </a:solidFill>
          <a:effectLst/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C22F2853-E326-4011-AF73-EDDF3D3B92BC}"/>
                </a:ext>
              </a:extLst>
            </p:cNvPr>
            <p:cNvSpPr/>
            <p:nvPr/>
          </p:nvSpPr>
          <p:spPr>
            <a:xfrm>
              <a:off x="2169409" y="3442678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11049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B136549F-DA92-4635-95A9-B5BA690A8E50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FB4524C2-3D14-42BE-9C73-7956078D7386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19A55992-123F-40E2-90AA-74A5B754C292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C7DE4CD7-423A-4173-8A5A-C26104E98F69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2E3B6C30-9031-4BAB-9296-0761F2AAFF2F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5F5CD7CF-025A-42E2-ADBE-8DBAB7B22C0C}"/>
              </a:ext>
            </a:extLst>
          </p:cNvPr>
          <p:cNvSpPr/>
          <p:nvPr/>
        </p:nvSpPr>
        <p:spPr>
          <a:xfrm>
            <a:off x="1400630" y="5171661"/>
            <a:ext cx="648698" cy="429758"/>
          </a:xfrm>
          <a:custGeom>
            <a:avLst/>
            <a:gdLst/>
            <a:ahLst/>
            <a:cxnLst/>
            <a:rect l="l" t="t" r="r" b="b"/>
            <a:pathLst>
              <a:path w="766278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3430" y="0"/>
                </a:moveTo>
                <a:lnTo>
                  <a:pt x="766278" y="0"/>
                </a:lnTo>
                <a:lnTo>
                  <a:pt x="766278" y="499281"/>
                </a:lnTo>
                <a:lnTo>
                  <a:pt x="628315" y="499281"/>
                </a:lnTo>
                <a:lnTo>
                  <a:pt x="628315" y="172120"/>
                </a:lnTo>
                <a:cubicBezTo>
                  <a:pt x="605991" y="189086"/>
                  <a:pt x="584392" y="202816"/>
                  <a:pt x="563519" y="213308"/>
                </a:cubicBezTo>
                <a:cubicBezTo>
                  <a:pt x="542646" y="223800"/>
                  <a:pt x="516470" y="233846"/>
                  <a:pt x="484993" y="243446"/>
                </a:cubicBezTo>
                <a:lnTo>
                  <a:pt x="484993" y="131601"/>
                </a:lnTo>
                <a:cubicBezTo>
                  <a:pt x="531428" y="116644"/>
                  <a:pt x="567481" y="98673"/>
                  <a:pt x="593154" y="77688"/>
                </a:cubicBezTo>
                <a:cubicBezTo>
                  <a:pt x="618827" y="56703"/>
                  <a:pt x="638919" y="30807"/>
                  <a:pt x="653430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697BDA97-D00B-4A2C-BCE0-E05AFFB35397}"/>
              </a:ext>
            </a:extLst>
          </p:cNvPr>
          <p:cNvSpPr/>
          <p:nvPr/>
        </p:nvSpPr>
        <p:spPr>
          <a:xfrm>
            <a:off x="3369101" y="4847919"/>
            <a:ext cx="724955" cy="429758"/>
          </a:xfrm>
          <a:custGeom>
            <a:avLst/>
            <a:gdLst/>
            <a:ahLst/>
            <a:cxnLst/>
            <a:rect l="l" t="t" r="r" b="b"/>
            <a:pathLst>
              <a:path w="856357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2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1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5104" y="0"/>
                </a:moveTo>
                <a:cubicBezTo>
                  <a:pt x="703101" y="0"/>
                  <a:pt x="740438" y="5469"/>
                  <a:pt x="767116" y="16408"/>
                </a:cubicBezTo>
                <a:cubicBezTo>
                  <a:pt x="793793" y="27347"/>
                  <a:pt x="814778" y="44146"/>
                  <a:pt x="830070" y="66805"/>
                </a:cubicBezTo>
                <a:cubicBezTo>
                  <a:pt x="845362" y="89464"/>
                  <a:pt x="853008" y="114858"/>
                  <a:pt x="853008" y="142987"/>
                </a:cubicBezTo>
                <a:cubicBezTo>
                  <a:pt x="853008" y="172901"/>
                  <a:pt x="844246" y="201476"/>
                  <a:pt x="826721" y="228712"/>
                </a:cubicBezTo>
                <a:cubicBezTo>
                  <a:pt x="809197" y="255947"/>
                  <a:pt x="777329" y="285862"/>
                  <a:pt x="731118" y="318455"/>
                </a:cubicBezTo>
                <a:cubicBezTo>
                  <a:pt x="703659" y="337431"/>
                  <a:pt x="685297" y="350714"/>
                  <a:pt x="676033" y="358304"/>
                </a:cubicBezTo>
                <a:cubicBezTo>
                  <a:pt x="666768" y="365894"/>
                  <a:pt x="655885" y="375828"/>
                  <a:pt x="643384" y="388107"/>
                </a:cubicBezTo>
                <a:lnTo>
                  <a:pt x="856357" y="388107"/>
                </a:lnTo>
                <a:lnTo>
                  <a:pt x="856357" y="499281"/>
                </a:lnTo>
                <a:lnTo>
                  <a:pt x="447154" y="499281"/>
                </a:lnTo>
                <a:cubicBezTo>
                  <a:pt x="451842" y="458874"/>
                  <a:pt x="466074" y="420867"/>
                  <a:pt x="489849" y="385260"/>
                </a:cubicBezTo>
                <a:cubicBezTo>
                  <a:pt x="513624" y="349653"/>
                  <a:pt x="558217" y="307628"/>
                  <a:pt x="623627" y="259184"/>
                </a:cubicBezTo>
                <a:cubicBezTo>
                  <a:pt x="663587" y="229493"/>
                  <a:pt x="689148" y="206946"/>
                  <a:pt x="700310" y="191542"/>
                </a:cubicBezTo>
                <a:cubicBezTo>
                  <a:pt x="711473" y="176138"/>
                  <a:pt x="717054" y="161516"/>
                  <a:pt x="717054" y="147675"/>
                </a:cubicBezTo>
                <a:cubicBezTo>
                  <a:pt x="717054" y="132718"/>
                  <a:pt x="711528" y="119937"/>
                  <a:pt x="700478" y="109333"/>
                </a:cubicBezTo>
                <a:cubicBezTo>
                  <a:pt x="689427" y="98729"/>
                  <a:pt x="675531" y="93427"/>
                  <a:pt x="658787" y="93427"/>
                </a:cubicBezTo>
                <a:cubicBezTo>
                  <a:pt x="641374" y="93427"/>
                  <a:pt x="627143" y="98896"/>
                  <a:pt x="616092" y="109835"/>
                </a:cubicBezTo>
                <a:cubicBezTo>
                  <a:pt x="605042" y="120774"/>
                  <a:pt x="597619" y="140085"/>
                  <a:pt x="593824" y="167767"/>
                </a:cubicBezTo>
                <a:lnTo>
                  <a:pt x="457200" y="156716"/>
                </a:lnTo>
                <a:cubicBezTo>
                  <a:pt x="462557" y="118318"/>
                  <a:pt x="472380" y="88348"/>
                  <a:pt x="486668" y="66805"/>
                </a:cubicBezTo>
                <a:cubicBezTo>
                  <a:pt x="500955" y="45262"/>
                  <a:pt x="521103" y="28742"/>
                  <a:pt x="547110" y="17245"/>
                </a:cubicBezTo>
                <a:cubicBezTo>
                  <a:pt x="573118" y="5748"/>
                  <a:pt x="609116" y="0"/>
                  <a:pt x="655104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4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7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5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30B0C31A-E077-4CC1-A75E-1AC4B2ADA5CC}"/>
              </a:ext>
            </a:extLst>
          </p:cNvPr>
          <p:cNvSpPr/>
          <p:nvPr/>
        </p:nvSpPr>
        <p:spPr>
          <a:xfrm>
            <a:off x="5365274" y="4508617"/>
            <a:ext cx="726940" cy="429758"/>
          </a:xfrm>
          <a:custGeom>
            <a:avLst/>
            <a:gdLst/>
            <a:ahLst/>
            <a:cxnLst/>
            <a:rect l="l" t="t" r="r" b="b"/>
            <a:pathLst>
              <a:path w="858701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5" y="190314"/>
                  <a:pt x="135285" y="252152"/>
                </a:cubicBezTo>
                <a:cubicBezTo>
                  <a:pt x="135285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1755" y="0"/>
                </a:moveTo>
                <a:cubicBezTo>
                  <a:pt x="715826" y="0"/>
                  <a:pt x="762149" y="11943"/>
                  <a:pt x="790724" y="35830"/>
                </a:cubicBezTo>
                <a:cubicBezTo>
                  <a:pt x="819299" y="59717"/>
                  <a:pt x="833586" y="89743"/>
                  <a:pt x="833586" y="125909"/>
                </a:cubicBezTo>
                <a:cubicBezTo>
                  <a:pt x="833586" y="147117"/>
                  <a:pt x="827782" y="166315"/>
                  <a:pt x="816173" y="183505"/>
                </a:cubicBezTo>
                <a:cubicBezTo>
                  <a:pt x="804565" y="200695"/>
                  <a:pt x="787040" y="215764"/>
                  <a:pt x="763600" y="228712"/>
                </a:cubicBezTo>
                <a:cubicBezTo>
                  <a:pt x="782575" y="233400"/>
                  <a:pt x="797086" y="238869"/>
                  <a:pt x="807132" y="245120"/>
                </a:cubicBezTo>
                <a:cubicBezTo>
                  <a:pt x="823429" y="255166"/>
                  <a:pt x="836098" y="268393"/>
                  <a:pt x="845139" y="284801"/>
                </a:cubicBezTo>
                <a:cubicBezTo>
                  <a:pt x="854180" y="301210"/>
                  <a:pt x="858701" y="320799"/>
                  <a:pt x="858701" y="343570"/>
                </a:cubicBezTo>
                <a:cubicBezTo>
                  <a:pt x="858701" y="372145"/>
                  <a:pt x="851222" y="399548"/>
                  <a:pt x="836265" y="425779"/>
                </a:cubicBezTo>
                <a:cubicBezTo>
                  <a:pt x="821308" y="452010"/>
                  <a:pt x="799765" y="472213"/>
                  <a:pt x="771636" y="486389"/>
                </a:cubicBezTo>
                <a:cubicBezTo>
                  <a:pt x="743508" y="500565"/>
                  <a:pt x="706561" y="507653"/>
                  <a:pt x="660797" y="507653"/>
                </a:cubicBezTo>
                <a:cubicBezTo>
                  <a:pt x="616148" y="507653"/>
                  <a:pt x="580932" y="502407"/>
                  <a:pt x="555147" y="491914"/>
                </a:cubicBezTo>
                <a:cubicBezTo>
                  <a:pt x="529363" y="481422"/>
                  <a:pt x="508155" y="466074"/>
                  <a:pt x="491523" y="445870"/>
                </a:cubicBezTo>
                <a:cubicBezTo>
                  <a:pt x="474892" y="425667"/>
                  <a:pt x="462111" y="400273"/>
                  <a:pt x="453181" y="369689"/>
                </a:cubicBezTo>
                <a:lnTo>
                  <a:pt x="589471" y="351606"/>
                </a:lnTo>
                <a:cubicBezTo>
                  <a:pt x="594829" y="379065"/>
                  <a:pt x="603144" y="398097"/>
                  <a:pt x="614418" y="408701"/>
                </a:cubicBezTo>
                <a:cubicBezTo>
                  <a:pt x="625692" y="419305"/>
                  <a:pt x="640035" y="424607"/>
                  <a:pt x="657448" y="424607"/>
                </a:cubicBezTo>
                <a:cubicBezTo>
                  <a:pt x="675754" y="424607"/>
                  <a:pt x="690990" y="417909"/>
                  <a:pt x="703157" y="404515"/>
                </a:cubicBezTo>
                <a:cubicBezTo>
                  <a:pt x="715324" y="391120"/>
                  <a:pt x="721407" y="373261"/>
                  <a:pt x="721407" y="350937"/>
                </a:cubicBezTo>
                <a:cubicBezTo>
                  <a:pt x="721407" y="328166"/>
                  <a:pt x="715547" y="310530"/>
                  <a:pt x="703827" y="298028"/>
                </a:cubicBezTo>
                <a:cubicBezTo>
                  <a:pt x="692106" y="285527"/>
                  <a:pt x="676200" y="279276"/>
                  <a:pt x="656109" y="279276"/>
                </a:cubicBezTo>
                <a:cubicBezTo>
                  <a:pt x="645393" y="279276"/>
                  <a:pt x="630659" y="281955"/>
                  <a:pt x="611907" y="287313"/>
                </a:cubicBezTo>
                <a:lnTo>
                  <a:pt x="618939" y="189867"/>
                </a:lnTo>
                <a:cubicBezTo>
                  <a:pt x="626529" y="190984"/>
                  <a:pt x="632445" y="191542"/>
                  <a:pt x="636686" y="191542"/>
                </a:cubicBezTo>
                <a:cubicBezTo>
                  <a:pt x="654546" y="191542"/>
                  <a:pt x="669447" y="185849"/>
                  <a:pt x="681391" y="174464"/>
                </a:cubicBezTo>
                <a:cubicBezTo>
                  <a:pt x="693334" y="163078"/>
                  <a:pt x="699306" y="149572"/>
                  <a:pt x="699306" y="133945"/>
                </a:cubicBezTo>
                <a:cubicBezTo>
                  <a:pt x="699306" y="118988"/>
                  <a:pt x="694841" y="107045"/>
                  <a:pt x="685911" y="98115"/>
                </a:cubicBezTo>
                <a:cubicBezTo>
                  <a:pt x="676982" y="89185"/>
                  <a:pt x="664703" y="84720"/>
                  <a:pt x="649076" y="84720"/>
                </a:cubicBezTo>
                <a:cubicBezTo>
                  <a:pt x="633003" y="84720"/>
                  <a:pt x="619943" y="89576"/>
                  <a:pt x="609897" y="99287"/>
                </a:cubicBezTo>
                <a:cubicBezTo>
                  <a:pt x="599851" y="108998"/>
                  <a:pt x="593043" y="126020"/>
                  <a:pt x="589471" y="150354"/>
                </a:cubicBezTo>
                <a:lnTo>
                  <a:pt x="460548" y="127248"/>
                </a:lnTo>
                <a:cubicBezTo>
                  <a:pt x="471264" y="86171"/>
                  <a:pt x="491858" y="54694"/>
                  <a:pt x="522331" y="32817"/>
                </a:cubicBezTo>
                <a:cubicBezTo>
                  <a:pt x="552803" y="10939"/>
                  <a:pt x="595945" y="0"/>
                  <a:pt x="651755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3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4" y="99622"/>
                  <a:pt x="382748" y="116421"/>
                  <a:pt x="387437" y="135620"/>
                </a:cubicBezTo>
                <a:cubicBezTo>
                  <a:pt x="396590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4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3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3D846D2F-337E-403C-9AF4-661B781505A9}"/>
              </a:ext>
            </a:extLst>
          </p:cNvPr>
          <p:cNvSpPr/>
          <p:nvPr/>
        </p:nvSpPr>
        <p:spPr>
          <a:xfrm>
            <a:off x="7361733" y="4196167"/>
            <a:ext cx="738279" cy="429758"/>
          </a:xfrm>
          <a:custGeom>
            <a:avLst/>
            <a:gdLst/>
            <a:ahLst/>
            <a:cxnLst/>
            <a:rect l="l" t="t" r="r" b="b"/>
            <a:pathLst>
              <a:path w="872095" h="507653">
                <a:moveTo>
                  <a:pt x="691604" y="147219"/>
                </a:moveTo>
                <a:lnTo>
                  <a:pt x="560316" y="301712"/>
                </a:lnTo>
                <a:lnTo>
                  <a:pt x="691604" y="301712"/>
                </a:lnTo>
                <a:close/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0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91604" y="0"/>
                </a:moveTo>
                <a:lnTo>
                  <a:pt x="810480" y="0"/>
                </a:lnTo>
                <a:lnTo>
                  <a:pt x="810480" y="301712"/>
                </a:lnTo>
                <a:lnTo>
                  <a:pt x="872095" y="301712"/>
                </a:lnTo>
                <a:lnTo>
                  <a:pt x="872095" y="407529"/>
                </a:lnTo>
                <a:lnTo>
                  <a:pt x="810480" y="407529"/>
                </a:lnTo>
                <a:lnTo>
                  <a:pt x="810480" y="499281"/>
                </a:lnTo>
                <a:lnTo>
                  <a:pt x="691604" y="499281"/>
                </a:lnTo>
                <a:lnTo>
                  <a:pt x="691604" y="407529"/>
                </a:lnTo>
                <a:lnTo>
                  <a:pt x="443135" y="407529"/>
                </a:lnTo>
                <a:lnTo>
                  <a:pt x="443135" y="295349"/>
                </a:ln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1" y="57094"/>
                  <a:pt x="361150" y="70824"/>
                  <a:pt x="368851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2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8" y="93204"/>
                  <a:pt x="50396" y="55922"/>
                </a:cubicBezTo>
                <a:cubicBezTo>
                  <a:pt x="83994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37" name="Graphic 136" descr="Users">
            <a:extLst>
              <a:ext uri="{FF2B5EF4-FFF2-40B4-BE49-F238E27FC236}">
                <a16:creationId xmlns:a16="http://schemas.microsoft.com/office/drawing/2014/main" id="{2C875CEC-E935-428F-B8A6-79945F85F32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295432" y="3749963"/>
            <a:ext cx="442936" cy="4429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38" name="Graphic 137" descr="Puzzle">
            <a:extLst>
              <a:ext uri="{FF2B5EF4-FFF2-40B4-BE49-F238E27FC236}">
                <a16:creationId xmlns:a16="http://schemas.microsoft.com/office/drawing/2014/main" id="{57788430-AC9E-49DB-ACE0-A0DC8F43C85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44598" y="4102932"/>
            <a:ext cx="442936" cy="4429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39" name="Graphic 138" descr="Lightbulb">
            <a:extLst>
              <a:ext uri="{FF2B5EF4-FFF2-40B4-BE49-F238E27FC236}">
                <a16:creationId xmlns:a16="http://schemas.microsoft.com/office/drawing/2014/main" id="{10ECFE8E-260B-47B4-A351-AE6DE304600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95644" y="4444799"/>
            <a:ext cx="442936" cy="4429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40" name="Graphic 139" descr="Rocket">
            <a:extLst>
              <a:ext uri="{FF2B5EF4-FFF2-40B4-BE49-F238E27FC236}">
                <a16:creationId xmlns:a16="http://schemas.microsoft.com/office/drawing/2014/main" id="{E261FAFB-3A81-4745-96ED-540A9BAA9A7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350495" y="4746407"/>
            <a:ext cx="442936" cy="4429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grpSp>
        <p:nvGrpSpPr>
          <p:cNvPr id="141" name="Group 140">
            <a:extLst>
              <a:ext uri="{FF2B5EF4-FFF2-40B4-BE49-F238E27FC236}">
                <a16:creationId xmlns:a16="http://schemas.microsoft.com/office/drawing/2014/main" id="{8C19F3C6-7823-4AA8-8585-785B0DC24526}"/>
              </a:ext>
            </a:extLst>
          </p:cNvPr>
          <p:cNvGrpSpPr/>
          <p:nvPr/>
        </p:nvGrpSpPr>
        <p:grpSpPr>
          <a:xfrm>
            <a:off x="4601075" y="2013959"/>
            <a:ext cx="1953640" cy="1198446"/>
            <a:chOff x="8568180" y="1081224"/>
            <a:chExt cx="2604853" cy="1597928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A17EE99A-A0E5-4D1E-9A81-73E3D8341F28}"/>
                </a:ext>
              </a:extLst>
            </p:cNvPr>
            <p:cNvSpPr txBox="1"/>
            <p:nvPr/>
          </p:nvSpPr>
          <p:spPr>
            <a:xfrm>
              <a:off x="8568180" y="1081224"/>
              <a:ext cx="2604853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cap="all" dirty="0">
                  <a:solidFill>
                    <a:srgbClr val="007C3D"/>
                  </a:solidFill>
                </a:rPr>
                <a:t>Lorem Ipsum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FAD68850-1F89-4E87-B76B-107FD507B682}"/>
                </a:ext>
              </a:extLst>
            </p:cNvPr>
            <p:cNvSpPr txBox="1"/>
            <p:nvPr/>
          </p:nvSpPr>
          <p:spPr>
            <a:xfrm>
              <a:off x="8575093" y="1632712"/>
              <a:ext cx="259794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946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>
            <a:extLst>
              <a:ext uri="{FF2B5EF4-FFF2-40B4-BE49-F238E27FC236}">
                <a16:creationId xmlns:a16="http://schemas.microsoft.com/office/drawing/2014/main" id="{FF8C9978-9893-46E2-B76C-985281DBA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634" y="3085456"/>
            <a:ext cx="2445100" cy="192938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44ED1C6F-6771-4942-8B42-556091B3DD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256" y="3389466"/>
            <a:ext cx="2444541" cy="1928943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E1802ED-9BDD-4265-9C97-65E1D3266C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788" y="3720455"/>
            <a:ext cx="2443483" cy="1929384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804D2960-7F94-4838-9B66-755462B491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31" y="4065793"/>
            <a:ext cx="2437435" cy="19293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EA11BF-7333-47AF-BC29-7CC22AFED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Process Diagram for PowerPoint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6E9C27-17CA-4162-AB8E-0F2C4DC0AB7D}"/>
              </a:ext>
            </a:extLst>
          </p:cNvPr>
          <p:cNvSpPr txBox="1"/>
          <p:nvPr/>
        </p:nvSpPr>
        <p:spPr>
          <a:xfrm>
            <a:off x="3221342" y="2218310"/>
            <a:ext cx="2701317" cy="553998"/>
          </a:xfrm>
          <a:prstGeom prst="rect">
            <a:avLst/>
          </a:prstGeom>
          <a:solidFill>
            <a:schemeClr val="bg2"/>
          </a:solidFill>
        </p:spPr>
        <p:txBody>
          <a:bodyPr wrap="none" lIns="137160" tIns="137160" rIns="137160" bIns="137160" rtlCol="0">
            <a:spAutoFit/>
          </a:bodyPr>
          <a:lstStyle/>
          <a:p>
            <a:pPr algn="ctr"/>
            <a:r>
              <a:rPr lang="en-US" b="1" dirty="0"/>
              <a:t>NON-EDITABLE elements: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BFF4CD-F427-4AAC-AD2B-00FE456CD1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419" y="4031733"/>
            <a:ext cx="908383" cy="74377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2DC2A96-75EA-42EC-A1CD-7E3819CF6CC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352" y="5078044"/>
            <a:ext cx="810838" cy="72548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9C79E4D-A1A0-40DC-92EC-35044F1AAD4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712" y="4709204"/>
            <a:ext cx="896190" cy="7376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6376B6B-0824-47B1-AF7F-4FA3AE3F942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239" y="4403621"/>
            <a:ext cx="89619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155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10134</TotalTime>
  <Words>381</Words>
  <PresentationFormat>On-screen Show (4:3)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LEGO® Process Diagram for PowerPoint</vt:lpstr>
      <vt:lpstr>LEGO® Process Diagram for PowerPoint</vt:lpstr>
      <vt:lpstr>LEGO®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LEGO®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2018-11-15T04:42:53Z</dcterms:modified>
  <cp:category>Charts &amp; Diagrams</cp:category>
</cp:coreProperties>
</file>