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6" r:id="rId4"/>
    <p:sldId id="367" r:id="rId5"/>
    <p:sldId id="36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201"/>
    <a:srgbClr val="007E3E"/>
    <a:srgbClr val="F0831E"/>
    <a:srgbClr val="0059E9"/>
    <a:srgbClr val="C01920"/>
    <a:srgbClr val="05ACC7"/>
    <a:srgbClr val="2B323B"/>
    <a:srgbClr val="EB1E42"/>
    <a:srgbClr val="FFDB55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3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3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4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1.png"/><Relationship Id="rId18" Type="http://schemas.openxmlformats.org/officeDocument/2006/relationships/image" Target="../media/image26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2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Process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F7A3B8A-6BE4-47C0-A66C-24900FF933C7}"/>
              </a:ext>
            </a:extLst>
          </p:cNvPr>
          <p:cNvGrpSpPr/>
          <p:nvPr/>
        </p:nvGrpSpPr>
        <p:grpSpPr>
          <a:xfrm>
            <a:off x="8849868" y="2641379"/>
            <a:ext cx="2084832" cy="2117710"/>
            <a:chOff x="2169409" y="3407373"/>
            <a:chExt cx="2084832" cy="2117710"/>
          </a:xfrm>
          <a:solidFill>
            <a:schemeClr val="accent4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8433A72-80C0-449B-8466-4E2E8E049D26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0FC0D6E-015A-4414-88A3-D31AD0C4FF3E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150D5920-02EA-4DD8-B383-67637A5A1F53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C27B554-5EB0-4234-9A9D-3B0F88C8C50A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B283A266-6527-47E4-B78E-CC97C8A34465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9DF2F7D-9A49-474E-89F2-B7266929796C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A4230C0-7FB7-455F-A68A-B72C6636B165}"/>
              </a:ext>
            </a:extLst>
          </p:cNvPr>
          <p:cNvGrpSpPr/>
          <p:nvPr/>
        </p:nvGrpSpPr>
        <p:grpSpPr>
          <a:xfrm>
            <a:off x="6483349" y="3032177"/>
            <a:ext cx="2084832" cy="2117710"/>
            <a:chOff x="2169409" y="3407373"/>
            <a:chExt cx="2084832" cy="2117710"/>
          </a:xfrm>
          <a:solidFill>
            <a:srgbClr val="007E3E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1C20D13-1BB5-48D5-BAFE-A9881B3C985C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4F975DB-5254-4CBB-9A3C-6FFD16098DE2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F9D9E164-0DDB-4FE6-9B87-CB5F151EFC2B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1AD40FC-EE3C-455E-A59C-BD4ED3B695E6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DF9D4305-FC01-4D51-B642-298987609EA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5565BB5B-5307-4B4E-8C19-8C2905FA60AF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75435E4-8738-48F2-8674-7C47013B2C90}"/>
              </a:ext>
            </a:extLst>
          </p:cNvPr>
          <p:cNvGrpSpPr/>
          <p:nvPr/>
        </p:nvGrpSpPr>
        <p:grpSpPr>
          <a:xfrm>
            <a:off x="4116829" y="3422975"/>
            <a:ext cx="2084832" cy="2117710"/>
            <a:chOff x="2169409" y="3407373"/>
            <a:chExt cx="2084832" cy="2117710"/>
          </a:xfrm>
          <a:solidFill>
            <a:srgbClr val="F0831E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3B79B32-F92C-40D4-A109-BD219F379D8E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2B53787A-6520-4BAA-968D-539E780CE6A9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59FB7687-7C91-474F-916F-5E6B18147FF1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10548EE0-6630-4F62-B156-4E4D5300E0F4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4F7CBC83-41C0-4FAD-BCC5-243F1B609A66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C58EA745-582F-42FD-AE5D-5573B9F9E738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D029FC7-1D88-4B83-AB67-F5171037DC88}"/>
              </a:ext>
            </a:extLst>
          </p:cNvPr>
          <p:cNvGrpSpPr/>
          <p:nvPr/>
        </p:nvGrpSpPr>
        <p:grpSpPr>
          <a:xfrm>
            <a:off x="1750309" y="3813773"/>
            <a:ext cx="2084832" cy="2117710"/>
            <a:chOff x="2169409" y="3407373"/>
            <a:chExt cx="2084832" cy="2117710"/>
          </a:xfrm>
          <a:solidFill>
            <a:srgbClr val="0059E9"/>
          </a:solidFill>
          <a:effectLst/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8C6C601-70DE-4B53-BC34-543A7B75DBAD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7630EDC7-180A-4DEA-8628-2B33AA5DBF08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8ACE110-3D55-4331-9C2E-4DDE78949B43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C4BF3FB7-7F10-4E5A-BF24-F561F4EFC138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6147C136-FBEC-464A-94A1-30F6139F169C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FA91ABAE-C859-4288-9B17-F2165ADA2295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070E784-1E74-4A67-BDE1-5016789651E4}"/>
              </a:ext>
            </a:extLst>
          </p:cNvPr>
          <p:cNvGrpSpPr/>
          <p:nvPr/>
        </p:nvGrpSpPr>
        <p:grpSpPr>
          <a:xfrm>
            <a:off x="9054761" y="1318338"/>
            <a:ext cx="2604853" cy="1536374"/>
            <a:chOff x="8568180" y="1112001"/>
            <a:chExt cx="2604853" cy="1536374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01B48A1-B8CF-4575-B620-30004BD850FE}"/>
                </a:ext>
              </a:extLst>
            </p:cNvPr>
            <p:cNvSpPr txBox="1"/>
            <p:nvPr/>
          </p:nvSpPr>
          <p:spPr>
            <a:xfrm>
              <a:off x="8568180" y="1112001"/>
              <a:ext cx="26048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9F42255-8ADB-4249-A26F-661087516B21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14EA0B2-9714-4335-8B70-D7A6244B83F5}"/>
              </a:ext>
            </a:extLst>
          </p:cNvPr>
          <p:cNvGrpSpPr/>
          <p:nvPr/>
        </p:nvGrpSpPr>
        <p:grpSpPr>
          <a:xfrm>
            <a:off x="6134766" y="1758314"/>
            <a:ext cx="2604853" cy="1536374"/>
            <a:chOff x="8568180" y="1112001"/>
            <a:chExt cx="2604853" cy="153637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2775002-A8F4-4369-97A5-40E6A0BAA4C2}"/>
                </a:ext>
              </a:extLst>
            </p:cNvPr>
            <p:cNvSpPr txBox="1"/>
            <p:nvPr/>
          </p:nvSpPr>
          <p:spPr>
            <a:xfrm>
              <a:off x="8568180" y="1112001"/>
              <a:ext cx="26048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rgbClr val="007E3E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63FCC69-1085-4DBC-A32D-D07C8EF867CE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3C59A04-361B-417C-B0C5-1A9309DE2323}"/>
              </a:ext>
            </a:extLst>
          </p:cNvPr>
          <p:cNvGrpSpPr/>
          <p:nvPr/>
        </p:nvGrpSpPr>
        <p:grpSpPr>
          <a:xfrm>
            <a:off x="3214770" y="2178093"/>
            <a:ext cx="2604853" cy="1536374"/>
            <a:chOff x="8568180" y="1112001"/>
            <a:chExt cx="2604853" cy="153637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99706B6-391A-406E-B8D3-E1259CE63235}"/>
                </a:ext>
              </a:extLst>
            </p:cNvPr>
            <p:cNvSpPr txBox="1"/>
            <p:nvPr/>
          </p:nvSpPr>
          <p:spPr>
            <a:xfrm>
              <a:off x="8568180" y="1112001"/>
              <a:ext cx="26048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rgbClr val="F0831E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BB329C6-9006-46C4-8594-1B0E40CBB1CD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08068DA-5E2F-43AA-A70E-23F68BA12A0E}"/>
              </a:ext>
            </a:extLst>
          </p:cNvPr>
          <p:cNvGrpSpPr/>
          <p:nvPr/>
        </p:nvGrpSpPr>
        <p:grpSpPr>
          <a:xfrm>
            <a:off x="294774" y="2492544"/>
            <a:ext cx="2604853" cy="1536374"/>
            <a:chOff x="8568180" y="1112001"/>
            <a:chExt cx="2604853" cy="1536374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508ABFE-B245-4891-9585-9911CFBCCB89}"/>
                </a:ext>
              </a:extLst>
            </p:cNvPr>
            <p:cNvSpPr txBox="1"/>
            <p:nvPr/>
          </p:nvSpPr>
          <p:spPr>
            <a:xfrm>
              <a:off x="8568180" y="1112001"/>
              <a:ext cx="26048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rgbClr val="0059E9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7F071DB-7B25-4873-8BA4-2F0A3ECB21F3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F8543BC-26EA-4503-A16C-6A6A85560853}"/>
              </a:ext>
            </a:extLst>
          </p:cNvPr>
          <p:cNvSpPr/>
          <p:nvPr/>
        </p:nvSpPr>
        <p:spPr>
          <a:xfrm>
            <a:off x="2497805" y="5617699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D977746A-CD7A-4576-AA73-8B0B512F953C}"/>
              </a:ext>
            </a:extLst>
          </p:cNvPr>
          <p:cNvSpPr/>
          <p:nvPr/>
        </p:nvSpPr>
        <p:spPr>
          <a:xfrm>
            <a:off x="4823070" y="5235277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186DE8EF-FAB4-4A88-9635-2B7B49E4F49B}"/>
              </a:ext>
            </a:extLst>
          </p:cNvPr>
          <p:cNvSpPr/>
          <p:nvPr/>
        </p:nvSpPr>
        <p:spPr>
          <a:xfrm>
            <a:off x="7181059" y="4834475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BD202EE-8154-4BB2-BCC0-BCF81884F9DF}"/>
              </a:ext>
            </a:extLst>
          </p:cNvPr>
          <p:cNvSpPr/>
          <p:nvPr/>
        </p:nvSpPr>
        <p:spPr>
          <a:xfrm>
            <a:off x="9539385" y="4465392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1" name="Graphic 80" descr="Users">
            <a:extLst>
              <a:ext uri="{FF2B5EF4-FFF2-40B4-BE49-F238E27FC236}">
                <a16:creationId xmlns:a16="http://schemas.microsoft.com/office/drawing/2014/main" id="{AF24CDE4-D179-48DA-A28F-AFACB3EBB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42321" y="3938311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F9053AEC-836F-425E-8766-A9CF7F5FF3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37889" y="4355258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05" name="Graphic 104" descr="Lightbulb">
            <a:extLst>
              <a:ext uri="{FF2B5EF4-FFF2-40B4-BE49-F238E27FC236}">
                <a16:creationId xmlns:a16="http://schemas.microsoft.com/office/drawing/2014/main" id="{5F245247-0D31-4653-AE44-617547EA43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5679" y="4759089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06" name="Graphic 105" descr="Rocket">
            <a:extLst>
              <a:ext uri="{FF2B5EF4-FFF2-40B4-BE49-F238E27FC236}">
                <a16:creationId xmlns:a16="http://schemas.microsoft.com/office/drawing/2014/main" id="{D89BF416-EEDC-4A8D-9C39-5E4261506B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19837" y="5115365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07" name="Graphic 106" descr="Users">
            <a:extLst>
              <a:ext uri="{FF2B5EF4-FFF2-40B4-BE49-F238E27FC236}">
                <a16:creationId xmlns:a16="http://schemas.microsoft.com/office/drawing/2014/main" id="{32E2DB09-5B66-41BA-B371-6611C095B64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57369" y="825895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8" name="Graphic 107" descr="Puzzle">
            <a:extLst>
              <a:ext uri="{FF2B5EF4-FFF2-40B4-BE49-F238E27FC236}">
                <a16:creationId xmlns:a16="http://schemas.microsoft.com/office/drawing/2014/main" id="{C1ABD686-CFAD-4055-8ABA-2FADA09A6FC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64879" y="1286979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9" name="Graphic 108" descr="Lightbulb">
            <a:extLst>
              <a:ext uri="{FF2B5EF4-FFF2-40B4-BE49-F238E27FC236}">
                <a16:creationId xmlns:a16="http://schemas.microsoft.com/office/drawing/2014/main" id="{31607005-7BAB-4499-9B86-53AC7064662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55586" y="1615399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0" name="Graphic 109" descr="Rocket">
            <a:extLst>
              <a:ext uri="{FF2B5EF4-FFF2-40B4-BE49-F238E27FC236}">
                <a16:creationId xmlns:a16="http://schemas.microsoft.com/office/drawing/2014/main" id="{168B90AC-7064-4079-8175-87E3ECF45DE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335590" y="1951672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720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Process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F7A3B8A-6BE4-47C0-A66C-24900FF933C7}"/>
              </a:ext>
            </a:extLst>
          </p:cNvPr>
          <p:cNvGrpSpPr/>
          <p:nvPr/>
        </p:nvGrpSpPr>
        <p:grpSpPr>
          <a:xfrm>
            <a:off x="8849868" y="2641379"/>
            <a:ext cx="2084832" cy="2117710"/>
            <a:chOff x="2169409" y="3407373"/>
            <a:chExt cx="2084832" cy="2117710"/>
          </a:xfrm>
          <a:solidFill>
            <a:schemeClr val="accent4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8433A72-80C0-449B-8466-4E2E8E049D26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0FC0D6E-015A-4414-88A3-D31AD0C4FF3E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150D5920-02EA-4DD8-B383-67637A5A1F53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C27B554-5EB0-4234-9A9D-3B0F88C8C50A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B283A266-6527-47E4-B78E-CC97C8A34465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9DF2F7D-9A49-474E-89F2-B7266929796C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A4230C0-7FB7-455F-A68A-B72C6636B165}"/>
              </a:ext>
            </a:extLst>
          </p:cNvPr>
          <p:cNvGrpSpPr/>
          <p:nvPr/>
        </p:nvGrpSpPr>
        <p:grpSpPr>
          <a:xfrm>
            <a:off x="6483349" y="3032177"/>
            <a:ext cx="2084832" cy="2117710"/>
            <a:chOff x="2169409" y="3407373"/>
            <a:chExt cx="2084832" cy="2117710"/>
          </a:xfrm>
          <a:solidFill>
            <a:srgbClr val="007E3E"/>
          </a:solidFill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1C20D13-1BB5-48D5-BAFE-A9881B3C985C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4F975DB-5254-4CBB-9A3C-6FFD16098DE2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F9D9E164-0DDB-4FE6-9B87-CB5F151EFC2B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1AD40FC-EE3C-455E-A59C-BD4ED3B695E6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DF9D4305-FC01-4D51-B642-298987609EA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5565BB5B-5307-4B4E-8C19-8C2905FA60AF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75435E4-8738-48F2-8674-7C47013B2C90}"/>
              </a:ext>
            </a:extLst>
          </p:cNvPr>
          <p:cNvGrpSpPr/>
          <p:nvPr/>
        </p:nvGrpSpPr>
        <p:grpSpPr>
          <a:xfrm>
            <a:off x="4116829" y="3422975"/>
            <a:ext cx="2084832" cy="2117710"/>
            <a:chOff x="2169409" y="3407373"/>
            <a:chExt cx="2084832" cy="2117710"/>
          </a:xfrm>
          <a:solidFill>
            <a:srgbClr val="F0831E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3B79B32-F92C-40D4-A109-BD219F379D8E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2B53787A-6520-4BAA-968D-539E780CE6A9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59FB7687-7C91-474F-916F-5E6B18147FF1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10548EE0-6630-4F62-B156-4E4D5300E0F4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4F7CBC83-41C0-4FAD-BCC5-243F1B609A66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C58EA745-582F-42FD-AE5D-5573B9F9E738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D029FC7-1D88-4B83-AB67-F5171037DC88}"/>
              </a:ext>
            </a:extLst>
          </p:cNvPr>
          <p:cNvGrpSpPr/>
          <p:nvPr/>
        </p:nvGrpSpPr>
        <p:grpSpPr>
          <a:xfrm>
            <a:off x="1750309" y="3813773"/>
            <a:ext cx="2084832" cy="2117710"/>
            <a:chOff x="2169409" y="3407373"/>
            <a:chExt cx="2084832" cy="2117710"/>
          </a:xfrm>
          <a:solidFill>
            <a:srgbClr val="0059E9"/>
          </a:solidFill>
          <a:effectLst/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8C6C601-70DE-4B53-BC34-543A7B75DBAD}"/>
                </a:ext>
              </a:extLst>
            </p:cNvPr>
            <p:cNvSpPr/>
            <p:nvPr/>
          </p:nvSpPr>
          <p:spPr>
            <a:xfrm>
              <a:off x="2169409" y="3442678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11049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7630EDC7-180A-4DEA-8628-2B33AA5DBF08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8ACE110-3D55-4331-9C2E-4DDE78949B43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C4BF3FB7-7F10-4E5A-BF24-F561F4EFC138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6147C136-FBEC-464A-94A1-30F6139F169C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FA91ABAE-C859-4288-9B17-F2165ADA2295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070E784-1E74-4A67-BDE1-5016789651E4}"/>
              </a:ext>
            </a:extLst>
          </p:cNvPr>
          <p:cNvGrpSpPr/>
          <p:nvPr/>
        </p:nvGrpSpPr>
        <p:grpSpPr>
          <a:xfrm>
            <a:off x="9054761" y="1318338"/>
            <a:ext cx="2604853" cy="1536374"/>
            <a:chOff x="8568180" y="1112001"/>
            <a:chExt cx="2604853" cy="1536374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01B48A1-B8CF-4575-B620-30004BD850FE}"/>
                </a:ext>
              </a:extLst>
            </p:cNvPr>
            <p:cNvSpPr txBox="1"/>
            <p:nvPr/>
          </p:nvSpPr>
          <p:spPr>
            <a:xfrm>
              <a:off x="8568180" y="1112001"/>
              <a:ext cx="26048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rgbClr val="FED20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9F42255-8ADB-4249-A26F-661087516B21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14EA0B2-9714-4335-8B70-D7A6244B83F5}"/>
              </a:ext>
            </a:extLst>
          </p:cNvPr>
          <p:cNvGrpSpPr/>
          <p:nvPr/>
        </p:nvGrpSpPr>
        <p:grpSpPr>
          <a:xfrm>
            <a:off x="6134766" y="1758314"/>
            <a:ext cx="2604853" cy="1536374"/>
            <a:chOff x="8568180" y="1112001"/>
            <a:chExt cx="2604853" cy="153637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2775002-A8F4-4369-97A5-40E6A0BAA4C2}"/>
                </a:ext>
              </a:extLst>
            </p:cNvPr>
            <p:cNvSpPr txBox="1"/>
            <p:nvPr/>
          </p:nvSpPr>
          <p:spPr>
            <a:xfrm>
              <a:off x="8568180" y="1112001"/>
              <a:ext cx="26048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rgbClr val="007E3E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63FCC69-1085-4DBC-A32D-D07C8EF867CE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3C59A04-361B-417C-B0C5-1A9309DE2323}"/>
              </a:ext>
            </a:extLst>
          </p:cNvPr>
          <p:cNvGrpSpPr/>
          <p:nvPr/>
        </p:nvGrpSpPr>
        <p:grpSpPr>
          <a:xfrm>
            <a:off x="3214770" y="2178093"/>
            <a:ext cx="2604853" cy="1536374"/>
            <a:chOff x="8568180" y="1112001"/>
            <a:chExt cx="2604853" cy="153637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99706B6-391A-406E-B8D3-E1259CE63235}"/>
                </a:ext>
              </a:extLst>
            </p:cNvPr>
            <p:cNvSpPr txBox="1"/>
            <p:nvPr/>
          </p:nvSpPr>
          <p:spPr>
            <a:xfrm>
              <a:off x="8568180" y="1112001"/>
              <a:ext cx="26048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rgbClr val="F0831E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BB329C6-9006-46C4-8594-1B0E40CBB1CD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08068DA-5E2F-43AA-A70E-23F68BA12A0E}"/>
              </a:ext>
            </a:extLst>
          </p:cNvPr>
          <p:cNvGrpSpPr/>
          <p:nvPr/>
        </p:nvGrpSpPr>
        <p:grpSpPr>
          <a:xfrm>
            <a:off x="294774" y="2492544"/>
            <a:ext cx="2604853" cy="1536374"/>
            <a:chOff x="8568180" y="1112001"/>
            <a:chExt cx="2604853" cy="1536374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508ABFE-B245-4891-9585-9911CFBCCB89}"/>
                </a:ext>
              </a:extLst>
            </p:cNvPr>
            <p:cNvSpPr txBox="1"/>
            <p:nvPr/>
          </p:nvSpPr>
          <p:spPr>
            <a:xfrm>
              <a:off x="8568180" y="1112001"/>
              <a:ext cx="26048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rgbClr val="0059E9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7F071DB-7B25-4873-8BA4-2F0A3ECB21F3}"/>
                </a:ext>
              </a:extLst>
            </p:cNvPr>
            <p:cNvSpPr txBox="1"/>
            <p:nvPr/>
          </p:nvSpPr>
          <p:spPr>
            <a:xfrm>
              <a:off x="8575093" y="1632712"/>
              <a:ext cx="259794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F8543BC-26EA-4503-A16C-6A6A85560853}"/>
              </a:ext>
            </a:extLst>
          </p:cNvPr>
          <p:cNvSpPr/>
          <p:nvPr/>
        </p:nvSpPr>
        <p:spPr>
          <a:xfrm>
            <a:off x="2497805" y="5617699"/>
            <a:ext cx="766278" cy="507653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D977746A-CD7A-4576-AA73-8B0B512F953C}"/>
              </a:ext>
            </a:extLst>
          </p:cNvPr>
          <p:cNvSpPr/>
          <p:nvPr/>
        </p:nvSpPr>
        <p:spPr>
          <a:xfrm>
            <a:off x="4823070" y="5235277"/>
            <a:ext cx="856357" cy="507653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186DE8EF-FAB4-4A88-9635-2B7B49E4F49B}"/>
              </a:ext>
            </a:extLst>
          </p:cNvPr>
          <p:cNvSpPr/>
          <p:nvPr/>
        </p:nvSpPr>
        <p:spPr>
          <a:xfrm>
            <a:off x="7181059" y="4834475"/>
            <a:ext cx="858701" cy="507653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BD202EE-8154-4BB2-BCC0-BCF81884F9DF}"/>
              </a:ext>
            </a:extLst>
          </p:cNvPr>
          <p:cNvSpPr/>
          <p:nvPr/>
        </p:nvSpPr>
        <p:spPr>
          <a:xfrm>
            <a:off x="9539385" y="4465392"/>
            <a:ext cx="872095" cy="507653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1" name="Graphic 80" descr="Users">
            <a:extLst>
              <a:ext uri="{FF2B5EF4-FFF2-40B4-BE49-F238E27FC236}">
                <a16:creationId xmlns:a16="http://schemas.microsoft.com/office/drawing/2014/main" id="{AF24CDE4-D179-48DA-A28F-AFACB3EBB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42321" y="3938311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F9053AEC-836F-425E-8766-A9CF7F5FF3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37889" y="4355258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05" name="Graphic 104" descr="Lightbulb">
            <a:extLst>
              <a:ext uri="{FF2B5EF4-FFF2-40B4-BE49-F238E27FC236}">
                <a16:creationId xmlns:a16="http://schemas.microsoft.com/office/drawing/2014/main" id="{5F245247-0D31-4653-AE44-617547EA43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5679" y="4759089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06" name="Graphic 105" descr="Rocket">
            <a:extLst>
              <a:ext uri="{FF2B5EF4-FFF2-40B4-BE49-F238E27FC236}">
                <a16:creationId xmlns:a16="http://schemas.microsoft.com/office/drawing/2014/main" id="{D89BF416-EEDC-4A8D-9C39-5E4261506B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19837" y="5115365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07" name="Graphic 106" descr="Users">
            <a:extLst>
              <a:ext uri="{FF2B5EF4-FFF2-40B4-BE49-F238E27FC236}">
                <a16:creationId xmlns:a16="http://schemas.microsoft.com/office/drawing/2014/main" id="{32E2DB09-5B66-41BA-B371-6611C095B64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57369" y="825895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8" name="Graphic 107" descr="Puzzle">
            <a:extLst>
              <a:ext uri="{FF2B5EF4-FFF2-40B4-BE49-F238E27FC236}">
                <a16:creationId xmlns:a16="http://schemas.microsoft.com/office/drawing/2014/main" id="{C1ABD686-CFAD-4055-8ABA-2FADA09A6FC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64879" y="1286979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9" name="Graphic 108" descr="Lightbulb">
            <a:extLst>
              <a:ext uri="{FF2B5EF4-FFF2-40B4-BE49-F238E27FC236}">
                <a16:creationId xmlns:a16="http://schemas.microsoft.com/office/drawing/2014/main" id="{31607005-7BAB-4499-9B86-53AC7064662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55586" y="1615399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0" name="Graphic 109" descr="Rocket">
            <a:extLst>
              <a:ext uri="{FF2B5EF4-FFF2-40B4-BE49-F238E27FC236}">
                <a16:creationId xmlns:a16="http://schemas.microsoft.com/office/drawing/2014/main" id="{168B90AC-7064-4079-8175-87E3ECF45DE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335590" y="1951672"/>
            <a:ext cx="523220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946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A3311017-69C9-4B3B-A2EF-0E028C1D21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074" y="3097862"/>
            <a:ext cx="2837933" cy="2094955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881A4742-9BEE-4509-B1A2-39F697B0AA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741" y="3521059"/>
            <a:ext cx="2842694" cy="2093976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2856F1EF-8E81-4BBD-A45C-5BA6F8847F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449" y="3878059"/>
            <a:ext cx="2828385" cy="2093976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CDA1F65-A1E1-4FF8-B09E-EF815EEB01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289" y="4277088"/>
            <a:ext cx="2842694" cy="20939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Process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4291404" y="1814746"/>
            <a:ext cx="3609193" cy="738664"/>
          </a:xfrm>
          <a:prstGeom prst="rect">
            <a:avLst/>
          </a:prstGeom>
          <a:solidFill>
            <a:schemeClr val="bg2"/>
          </a:solidFill>
        </p:spPr>
        <p:txBody>
          <a:bodyPr wrap="none" lIns="182880" tIns="182880" rIns="182880" bIns="182880" rtlCol="0">
            <a:spAutoFit/>
          </a:bodyPr>
          <a:lstStyle/>
          <a:p>
            <a:pPr algn="ctr"/>
            <a:r>
              <a:rPr lang="en-US" sz="2400" b="1" dirty="0"/>
              <a:t>NON-EDITABLE elements: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4D56CA-222A-4345-87CC-41879B4DA9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022" y="4096199"/>
            <a:ext cx="1046653" cy="85699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5DCFE36-9F1E-46D2-B696-E6A27F34AF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906" y="5321582"/>
            <a:ext cx="934261" cy="83591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ADDFBC3-0F30-48A0-A876-BABF453073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478" y="4896599"/>
            <a:ext cx="1032604" cy="849967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3224580D-6FCB-49EB-B15D-FAFCA4977E7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488" y="4500063"/>
            <a:ext cx="1032604" cy="84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0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8841</TotalTime>
  <Words>381</Words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Process Diagram for PowerPoint</vt:lpstr>
      <vt:lpstr>LEGO® Process Diagram for PowerPoint</vt:lpstr>
      <vt:lpstr>LEGO®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2018-11-15T00:00:14Z</dcterms:modified>
  <cp:category>Charts &amp; Diagrams</cp:category>
</cp:coreProperties>
</file>