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9" r:id="rId4"/>
    <p:sldId id="370" r:id="rId5"/>
    <p:sldId id="36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F00"/>
    <a:srgbClr val="007C3C"/>
    <a:srgbClr val="EB801C"/>
    <a:srgbClr val="0058E5"/>
    <a:srgbClr val="007E3E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3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9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3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E6ACCF10-EC9F-406C-959D-A793A9CBDCEC}"/>
              </a:ext>
            </a:extLst>
          </p:cNvPr>
          <p:cNvGrpSpPr/>
          <p:nvPr/>
        </p:nvGrpSpPr>
        <p:grpSpPr>
          <a:xfrm>
            <a:off x="5903256" y="1410114"/>
            <a:ext cx="1302055" cy="3878723"/>
            <a:chOff x="5903256" y="1410114"/>
            <a:chExt cx="1302055" cy="3878723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DE4C293-B33E-4E5B-9345-849BAD42D7DF}"/>
                </a:ext>
              </a:extLst>
            </p:cNvPr>
            <p:cNvSpPr/>
            <p:nvPr/>
          </p:nvSpPr>
          <p:spPr>
            <a:xfrm>
              <a:off x="5903256" y="3988297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1EC619A-0910-4977-9349-F0D5AC5955FC}"/>
                </a:ext>
              </a:extLst>
            </p:cNvPr>
            <p:cNvSpPr/>
            <p:nvPr/>
          </p:nvSpPr>
          <p:spPr>
            <a:xfrm>
              <a:off x="5903256" y="3129022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E45A89D-5CE4-4087-85A0-31DC954F9C3D}"/>
                </a:ext>
              </a:extLst>
            </p:cNvPr>
            <p:cNvSpPr/>
            <p:nvPr/>
          </p:nvSpPr>
          <p:spPr>
            <a:xfrm>
              <a:off x="5903256" y="2271541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9956B8D-92D9-4507-9BCB-08CF58432CBC}"/>
                </a:ext>
              </a:extLst>
            </p:cNvPr>
            <p:cNvGrpSpPr/>
            <p:nvPr/>
          </p:nvGrpSpPr>
          <p:grpSpPr>
            <a:xfrm>
              <a:off x="5903256" y="1410114"/>
              <a:ext cx="1302055" cy="1304117"/>
              <a:chOff x="5903256" y="1611150"/>
              <a:chExt cx="1302055" cy="1304117"/>
            </a:xfrm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BCCDC59-E2FE-4231-8FDB-2D21C90D67BF}"/>
                  </a:ext>
                </a:extLst>
              </p:cNvPr>
              <p:cNvSpPr/>
              <p:nvPr/>
            </p:nvSpPr>
            <p:spPr>
              <a:xfrm>
                <a:off x="5903256" y="1614727"/>
                <a:ext cx="1302055" cy="1300540"/>
              </a:xfrm>
              <a:prstGeom prst="rect">
                <a:avLst/>
              </a:prstGeom>
              <a:solidFill>
                <a:srgbClr val="FED20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8890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D8771E2-3339-4CC9-B7AC-86C45145162A}"/>
                  </a:ext>
                </a:extLst>
              </p:cNvPr>
              <p:cNvGrpSpPr/>
              <p:nvPr/>
            </p:nvGrpSpPr>
            <p:grpSpPr>
              <a:xfrm>
                <a:off x="6031219" y="1611150"/>
                <a:ext cx="1046129" cy="1042982"/>
                <a:chOff x="6017575" y="2826810"/>
                <a:chExt cx="1675047" cy="1670008"/>
              </a:xfrm>
              <a:solidFill>
                <a:srgbClr val="FED201"/>
              </a:solidFill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783F9DB3-006E-4F3A-910F-4B5B8F5362C9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D77814AF-466E-4A47-A20C-C31C3EB4435E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1EF2C0A2-2713-44FD-BB74-F392AB4DC014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BBD2B880-C1C2-4416-A6AC-55469C980D53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D6344F2-D491-429E-B050-A2FF98C2C0D6}"/>
              </a:ext>
            </a:extLst>
          </p:cNvPr>
          <p:cNvGrpSpPr/>
          <p:nvPr/>
        </p:nvGrpSpPr>
        <p:grpSpPr>
          <a:xfrm>
            <a:off x="4425276" y="2461841"/>
            <a:ext cx="1302055" cy="3061665"/>
            <a:chOff x="4425276" y="2480313"/>
            <a:chExt cx="1302055" cy="3061665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A9FAC98-6D71-404C-9821-EB3393D03323}"/>
                </a:ext>
              </a:extLst>
            </p:cNvPr>
            <p:cNvSpPr/>
            <p:nvPr/>
          </p:nvSpPr>
          <p:spPr>
            <a:xfrm>
              <a:off x="4425276" y="4241439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C306B62-4419-42C0-A2B7-DA5F3927842B}"/>
                </a:ext>
              </a:extLst>
            </p:cNvPr>
            <p:cNvSpPr/>
            <p:nvPr/>
          </p:nvSpPr>
          <p:spPr>
            <a:xfrm>
              <a:off x="4425276" y="3383530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45E8088-5140-41AB-8C84-A807A87705F5}"/>
                </a:ext>
              </a:extLst>
            </p:cNvPr>
            <p:cNvSpPr/>
            <p:nvPr/>
          </p:nvSpPr>
          <p:spPr>
            <a:xfrm>
              <a:off x="4425276" y="2524397"/>
              <a:ext cx="1302055" cy="1300540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A9E1CF4-8414-4BE8-AEAF-C9DA1D14E0EF}"/>
                </a:ext>
              </a:extLst>
            </p:cNvPr>
            <p:cNvGrpSpPr/>
            <p:nvPr/>
          </p:nvGrpSpPr>
          <p:grpSpPr>
            <a:xfrm>
              <a:off x="4553239" y="2480313"/>
              <a:ext cx="1046129" cy="1042982"/>
              <a:chOff x="6017575" y="2826810"/>
              <a:chExt cx="1675047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F172344-942E-4642-834B-B391393B47B4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F8CFBC7-189D-4399-8F19-00CF1087DCEF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1B0D3C87-15D9-44EF-8004-EB050958455E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9374346A-2D24-4A47-805A-C3AAE1B135F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E9C81E8-8531-401A-9438-3551A4DBD6A2}"/>
              </a:ext>
            </a:extLst>
          </p:cNvPr>
          <p:cNvGrpSpPr/>
          <p:nvPr/>
        </p:nvGrpSpPr>
        <p:grpSpPr>
          <a:xfrm>
            <a:off x="2947296" y="3619001"/>
            <a:ext cx="1302055" cy="2131418"/>
            <a:chOff x="2947296" y="3619001"/>
            <a:chExt cx="1302055" cy="2131418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BB53116-2225-4234-B0DF-26E6710EFBDE}"/>
                </a:ext>
              </a:extLst>
            </p:cNvPr>
            <p:cNvSpPr/>
            <p:nvPr/>
          </p:nvSpPr>
          <p:spPr>
            <a:xfrm>
              <a:off x="2947296" y="4449880"/>
              <a:ext cx="1302055" cy="130053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A757683-E14B-4E72-940A-151ECD7825AD}"/>
                </a:ext>
              </a:extLst>
            </p:cNvPr>
            <p:cNvSpPr/>
            <p:nvPr/>
          </p:nvSpPr>
          <p:spPr>
            <a:xfrm>
              <a:off x="2947296" y="3622578"/>
              <a:ext cx="1302055" cy="1300540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42DBFFE0-9683-4DF3-AD76-6A083BAE8F48}"/>
                </a:ext>
              </a:extLst>
            </p:cNvPr>
            <p:cNvGrpSpPr/>
            <p:nvPr/>
          </p:nvGrpSpPr>
          <p:grpSpPr>
            <a:xfrm>
              <a:off x="3075259" y="3619001"/>
              <a:ext cx="1046129" cy="1042982"/>
              <a:chOff x="6017575" y="2826810"/>
              <a:chExt cx="1675047" cy="1670008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F7BC3-BBC7-45D7-88F8-6DB26186354D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4E53318-B41F-472D-B2CC-3D1BA4529E79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F55C835-63B1-452D-B39B-018F4706C781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2C8D930-E603-43AC-AD80-7A56531D06C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1F49B8A-64DE-47AA-8D32-E3CD62451448}"/>
              </a:ext>
            </a:extLst>
          </p:cNvPr>
          <p:cNvGrpSpPr/>
          <p:nvPr/>
        </p:nvGrpSpPr>
        <p:grpSpPr>
          <a:xfrm>
            <a:off x="1417427" y="4631685"/>
            <a:ext cx="1302055" cy="1376195"/>
            <a:chOff x="1417427" y="4631685"/>
            <a:chExt cx="1302055" cy="137619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6599F33-8D7B-46E7-B6D5-6251E6C7C0FA}"/>
                </a:ext>
              </a:extLst>
            </p:cNvPr>
            <p:cNvSpPr/>
            <p:nvPr/>
          </p:nvSpPr>
          <p:spPr>
            <a:xfrm>
              <a:off x="1417427" y="4707340"/>
              <a:ext cx="1302055" cy="1300540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B67557C-0F75-41CB-8D79-865E0BFB601A}"/>
                </a:ext>
              </a:extLst>
            </p:cNvPr>
            <p:cNvGrpSpPr/>
            <p:nvPr/>
          </p:nvGrpSpPr>
          <p:grpSpPr>
            <a:xfrm>
              <a:off x="1545390" y="4631685"/>
              <a:ext cx="1046129" cy="1042983"/>
              <a:chOff x="6017575" y="2826810"/>
              <a:chExt cx="1675047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7480BC6-79EA-4572-8F1B-BF91114EB25C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53DD2921-DD99-491B-8EC7-C2654A1345F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AE238E1A-AA6D-4C1D-AD37-7B0CD960909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89E3BF39-DFDC-4998-A875-EAE8C19BCC5C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1C92E7A3-238F-4BDE-A850-92F2349F6C56}"/>
              </a:ext>
            </a:extLst>
          </p:cNvPr>
          <p:cNvSpPr/>
          <p:nvPr/>
        </p:nvSpPr>
        <p:spPr>
          <a:xfrm>
            <a:off x="6473048" y="2499231"/>
            <a:ext cx="732263" cy="426256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09429C0-EA5B-4A1F-99C0-69B7CB3A64C0}"/>
              </a:ext>
            </a:extLst>
          </p:cNvPr>
          <p:cNvSpPr/>
          <p:nvPr/>
        </p:nvSpPr>
        <p:spPr>
          <a:xfrm>
            <a:off x="4987480" y="3533791"/>
            <a:ext cx="721017" cy="426256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98B4C9C9-1731-4079-B3B5-5E4726662996}"/>
              </a:ext>
            </a:extLst>
          </p:cNvPr>
          <p:cNvSpPr/>
          <p:nvPr/>
        </p:nvSpPr>
        <p:spPr>
          <a:xfrm>
            <a:off x="3508432" y="4728491"/>
            <a:ext cx="719048" cy="426256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6AE577A-5A18-4163-9D99-DD846D00E85E}"/>
              </a:ext>
            </a:extLst>
          </p:cNvPr>
          <p:cNvSpPr/>
          <p:nvPr/>
        </p:nvSpPr>
        <p:spPr>
          <a:xfrm>
            <a:off x="1969877" y="5749010"/>
            <a:ext cx="643413" cy="426256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950A337-3230-4414-8797-1DE92D19BA45}"/>
              </a:ext>
            </a:extLst>
          </p:cNvPr>
          <p:cNvGrpSpPr/>
          <p:nvPr/>
        </p:nvGrpSpPr>
        <p:grpSpPr>
          <a:xfrm>
            <a:off x="7681322" y="2687267"/>
            <a:ext cx="1163430" cy="1521612"/>
            <a:chOff x="10241762" y="2440022"/>
            <a:chExt cx="1551240" cy="2028814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94EF1A60-537D-429E-8421-C58A100DAED7}"/>
                </a:ext>
              </a:extLst>
            </p:cNvPr>
            <p:cNvSpPr txBox="1"/>
            <p:nvPr/>
          </p:nvSpPr>
          <p:spPr>
            <a:xfrm>
              <a:off x="10241762" y="2440022"/>
              <a:ext cx="155124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60F4F2F-3841-4C7F-B645-14D1069589C9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60043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2538E56-C4BD-465B-BCE7-90451B249011}"/>
              </a:ext>
            </a:extLst>
          </p:cNvPr>
          <p:cNvGrpSpPr/>
          <p:nvPr/>
        </p:nvGrpSpPr>
        <p:grpSpPr>
          <a:xfrm>
            <a:off x="3180472" y="1733554"/>
            <a:ext cx="2268358" cy="967614"/>
            <a:chOff x="4374232" y="1140288"/>
            <a:chExt cx="1760104" cy="1290152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F5800A91-DFD2-4345-9CE0-FD19A3092491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79DBFF5-4F07-4E8D-AD64-5DD5E4DEA67D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325FF572-581D-4EBE-A9F8-E8D6787C0F2F}"/>
              </a:ext>
            </a:extLst>
          </p:cNvPr>
          <p:cNvGrpSpPr/>
          <p:nvPr/>
        </p:nvGrpSpPr>
        <p:grpSpPr>
          <a:xfrm>
            <a:off x="1275795" y="2674145"/>
            <a:ext cx="2268358" cy="967614"/>
            <a:chOff x="4374232" y="1140288"/>
            <a:chExt cx="1760104" cy="1290152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84DD1A91-4ED2-4F70-9544-AD3A96459EB6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A95BB25-B09E-4B76-B3BB-633FAEADA373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03" name="Graphic 202" descr="Puzzle">
            <a:extLst>
              <a:ext uri="{FF2B5EF4-FFF2-40B4-BE49-F238E27FC236}">
                <a16:creationId xmlns:a16="http://schemas.microsoft.com/office/drawing/2014/main" id="{5F792DD3-1B84-4B38-947A-F2FE90B996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7927" y="1721360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4" name="Graphic 203" descr="Lightbulb">
            <a:extLst>
              <a:ext uri="{FF2B5EF4-FFF2-40B4-BE49-F238E27FC236}">
                <a16:creationId xmlns:a16="http://schemas.microsoft.com/office/drawing/2014/main" id="{57B9A47C-EB01-4ECB-B1EA-AD494904CB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90533" y="2589624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" name="Graphic 204" descr="Rocket">
            <a:extLst>
              <a:ext uri="{FF2B5EF4-FFF2-40B4-BE49-F238E27FC236}">
                <a16:creationId xmlns:a16="http://schemas.microsoft.com/office/drawing/2014/main" id="{0FF79AA5-214C-49CB-BF9C-57BD0172A0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555" y="3746370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85D2EDC-34B2-4A11-BE5A-69660B40F0F9}"/>
              </a:ext>
            </a:extLst>
          </p:cNvPr>
          <p:cNvGrpSpPr/>
          <p:nvPr/>
        </p:nvGrpSpPr>
        <p:grpSpPr>
          <a:xfrm>
            <a:off x="185881" y="3844280"/>
            <a:ext cx="2268358" cy="967614"/>
            <a:chOff x="4374232" y="1140288"/>
            <a:chExt cx="1760104" cy="1290152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3E27D69-0B4F-4254-9A21-B5285EC04F25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58E5"/>
                  </a:solidFill>
                </a:rPr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4275DB70-84EA-4E64-9C88-B5ABFEA51DB0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A827F0-0784-480C-BFBA-C2079A8EDE42}"/>
              </a:ext>
            </a:extLst>
          </p:cNvPr>
          <p:cNvGrpSpPr/>
          <p:nvPr/>
        </p:nvGrpSpPr>
        <p:grpSpPr>
          <a:xfrm>
            <a:off x="6071133" y="690690"/>
            <a:ext cx="2268358" cy="967613"/>
            <a:chOff x="4374233" y="1140289"/>
            <a:chExt cx="1760104" cy="129015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42E7A3-CA69-4ED8-B623-EE737206E4FB}"/>
                </a:ext>
              </a:extLst>
            </p:cNvPr>
            <p:cNvSpPr txBox="1"/>
            <p:nvPr/>
          </p:nvSpPr>
          <p:spPr>
            <a:xfrm>
              <a:off x="4374233" y="1140289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8E5746B-8F20-42F9-B3CB-0FD94D507D67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0" name="Graphic 59" descr="Users">
            <a:extLst>
              <a:ext uri="{FF2B5EF4-FFF2-40B4-BE49-F238E27FC236}">
                <a16:creationId xmlns:a16="http://schemas.microsoft.com/office/drawing/2014/main" id="{CFFD1ACD-18A6-4A11-896D-9E233360C8B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98159" y="653676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412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950A337-3230-4414-8797-1DE92D19BA45}"/>
              </a:ext>
            </a:extLst>
          </p:cNvPr>
          <p:cNvGrpSpPr/>
          <p:nvPr/>
        </p:nvGrpSpPr>
        <p:grpSpPr>
          <a:xfrm>
            <a:off x="7681322" y="2687267"/>
            <a:ext cx="1163430" cy="1521612"/>
            <a:chOff x="10241762" y="2440022"/>
            <a:chExt cx="1551240" cy="2028814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94EF1A60-537D-429E-8421-C58A100DAED7}"/>
                </a:ext>
              </a:extLst>
            </p:cNvPr>
            <p:cNvSpPr txBox="1"/>
            <p:nvPr/>
          </p:nvSpPr>
          <p:spPr>
            <a:xfrm>
              <a:off x="10241762" y="2440022"/>
              <a:ext cx="155124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60F4F2F-3841-4C7F-B645-14D1069589C9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60043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2538E56-C4BD-465B-BCE7-90451B249011}"/>
              </a:ext>
            </a:extLst>
          </p:cNvPr>
          <p:cNvGrpSpPr/>
          <p:nvPr/>
        </p:nvGrpSpPr>
        <p:grpSpPr>
          <a:xfrm>
            <a:off x="3180472" y="1733554"/>
            <a:ext cx="2268358" cy="967614"/>
            <a:chOff x="4374232" y="1140288"/>
            <a:chExt cx="1760104" cy="1290152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F5800A91-DFD2-4345-9CE0-FD19A3092491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7C3C"/>
                  </a:solidFill>
                </a:rPr>
                <a:t>Lorem Ipsum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A79DBFF5-4F07-4E8D-AD64-5DD5E4DEA67D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325FF572-581D-4EBE-A9F8-E8D6787C0F2F}"/>
              </a:ext>
            </a:extLst>
          </p:cNvPr>
          <p:cNvGrpSpPr/>
          <p:nvPr/>
        </p:nvGrpSpPr>
        <p:grpSpPr>
          <a:xfrm>
            <a:off x="1275795" y="2674145"/>
            <a:ext cx="2268358" cy="967614"/>
            <a:chOff x="4374232" y="1140288"/>
            <a:chExt cx="1760104" cy="1290152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84DD1A91-4ED2-4F70-9544-AD3A96459EB6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EB801C"/>
                  </a:solidFill>
                </a:rPr>
                <a:t>Lorem Ipsum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A95BB25-B09E-4B76-B3BB-633FAEADA373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85D2EDC-34B2-4A11-BE5A-69660B40F0F9}"/>
              </a:ext>
            </a:extLst>
          </p:cNvPr>
          <p:cNvGrpSpPr/>
          <p:nvPr/>
        </p:nvGrpSpPr>
        <p:grpSpPr>
          <a:xfrm>
            <a:off x="185881" y="3844280"/>
            <a:ext cx="2268358" cy="967614"/>
            <a:chOff x="4374232" y="1140288"/>
            <a:chExt cx="1760104" cy="1290152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3E27D69-0B4F-4254-9A21-B5285EC04F25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58E5"/>
                  </a:solidFill>
                </a:rPr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4275DB70-84EA-4E64-9C88-B5ABFEA51DB0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0DC8C757-337E-40E8-AF8A-9AE7E931101B}"/>
              </a:ext>
            </a:extLst>
          </p:cNvPr>
          <p:cNvGrpSpPr/>
          <p:nvPr/>
        </p:nvGrpSpPr>
        <p:grpSpPr>
          <a:xfrm>
            <a:off x="6071133" y="690690"/>
            <a:ext cx="2268358" cy="967613"/>
            <a:chOff x="4374233" y="1140289"/>
            <a:chExt cx="1760104" cy="1290151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1558D2F-B453-4B04-BE8A-27079FE08A1B}"/>
                </a:ext>
              </a:extLst>
            </p:cNvPr>
            <p:cNvSpPr txBox="1"/>
            <p:nvPr/>
          </p:nvSpPr>
          <p:spPr>
            <a:xfrm>
              <a:off x="4374233" y="1140289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F9CF00"/>
                  </a:solidFill>
                </a:rPr>
                <a:t>Lorem Ipsum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C82313F-45AC-4B9B-BA14-E1F62EAB8B48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02" name="Graphic 201" descr="Users">
            <a:extLst>
              <a:ext uri="{FF2B5EF4-FFF2-40B4-BE49-F238E27FC236}">
                <a16:creationId xmlns:a16="http://schemas.microsoft.com/office/drawing/2014/main" id="{EF11D2F6-95C2-498E-9EE5-35F0561C7A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8159" y="653676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3" name="Graphic 202" descr="Puzzle">
            <a:extLst>
              <a:ext uri="{FF2B5EF4-FFF2-40B4-BE49-F238E27FC236}">
                <a16:creationId xmlns:a16="http://schemas.microsoft.com/office/drawing/2014/main" id="{5F792DD3-1B84-4B38-947A-F2FE90B996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7927" y="1721360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4" name="Graphic 203" descr="Lightbulb">
            <a:extLst>
              <a:ext uri="{FF2B5EF4-FFF2-40B4-BE49-F238E27FC236}">
                <a16:creationId xmlns:a16="http://schemas.microsoft.com/office/drawing/2014/main" id="{57B9A47C-EB01-4ECB-B1EA-AD494904CB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90533" y="2589624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" name="Graphic 204" descr="Rocket">
            <a:extLst>
              <a:ext uri="{FF2B5EF4-FFF2-40B4-BE49-F238E27FC236}">
                <a16:creationId xmlns:a16="http://schemas.microsoft.com/office/drawing/2014/main" id="{0FF79AA5-214C-49CB-BF9C-57BD0172A0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3555" y="3746370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7BAE171-34C2-4D2C-AAB5-CA29439EE725}"/>
              </a:ext>
            </a:extLst>
          </p:cNvPr>
          <p:cNvGrpSpPr/>
          <p:nvPr/>
        </p:nvGrpSpPr>
        <p:grpSpPr>
          <a:xfrm>
            <a:off x="5903256" y="1410114"/>
            <a:ext cx="1302055" cy="3878723"/>
            <a:chOff x="5903256" y="1410114"/>
            <a:chExt cx="1302055" cy="3878723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2676503-300A-4FF8-AC8B-FB7D910F57BA}"/>
                </a:ext>
              </a:extLst>
            </p:cNvPr>
            <p:cNvSpPr/>
            <p:nvPr/>
          </p:nvSpPr>
          <p:spPr>
            <a:xfrm>
              <a:off x="5903256" y="3988297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F387ED4-7984-42F8-8578-5B079C873360}"/>
                </a:ext>
              </a:extLst>
            </p:cNvPr>
            <p:cNvSpPr/>
            <p:nvPr/>
          </p:nvSpPr>
          <p:spPr>
            <a:xfrm>
              <a:off x="5903256" y="3129022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113A581-7B06-4393-BCB7-B8DCD4DC3A73}"/>
                </a:ext>
              </a:extLst>
            </p:cNvPr>
            <p:cNvSpPr/>
            <p:nvPr/>
          </p:nvSpPr>
          <p:spPr>
            <a:xfrm>
              <a:off x="5903256" y="2271541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1C87E529-3C97-464D-9F11-E8985F692B5B}"/>
                </a:ext>
              </a:extLst>
            </p:cNvPr>
            <p:cNvGrpSpPr/>
            <p:nvPr/>
          </p:nvGrpSpPr>
          <p:grpSpPr>
            <a:xfrm>
              <a:off x="5903256" y="1410114"/>
              <a:ext cx="1302055" cy="1304117"/>
              <a:chOff x="5903256" y="1611150"/>
              <a:chExt cx="1302055" cy="1304117"/>
            </a:xfrm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3C5B3A8E-CDDB-442B-B853-CE7AD701227E}"/>
                  </a:ext>
                </a:extLst>
              </p:cNvPr>
              <p:cNvSpPr/>
              <p:nvPr/>
            </p:nvSpPr>
            <p:spPr>
              <a:xfrm>
                <a:off x="5903256" y="1614727"/>
                <a:ext cx="1302055" cy="1300540"/>
              </a:xfrm>
              <a:prstGeom prst="rect">
                <a:avLst/>
              </a:prstGeom>
              <a:solidFill>
                <a:srgbClr val="FED20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8890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EDD9D62B-A32C-41C3-90B5-4475F70B50DC}"/>
                  </a:ext>
                </a:extLst>
              </p:cNvPr>
              <p:cNvGrpSpPr/>
              <p:nvPr/>
            </p:nvGrpSpPr>
            <p:grpSpPr>
              <a:xfrm>
                <a:off x="6031219" y="1611150"/>
                <a:ext cx="1046129" cy="1042982"/>
                <a:chOff x="6017575" y="2826810"/>
                <a:chExt cx="1675047" cy="1670008"/>
              </a:xfrm>
              <a:solidFill>
                <a:srgbClr val="FED201"/>
              </a:solidFill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8F182434-C58B-409D-BCE1-1C925E612984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8CC86368-9D20-4FC9-8431-0A827F879244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639DF50C-AA97-485B-9BBB-1435CADCBC16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A8BF35DF-D60B-4E07-8463-81DC7C98D507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1DE9233-6AA7-4C0C-A013-4B126122E469}"/>
              </a:ext>
            </a:extLst>
          </p:cNvPr>
          <p:cNvGrpSpPr/>
          <p:nvPr/>
        </p:nvGrpSpPr>
        <p:grpSpPr>
          <a:xfrm>
            <a:off x="4425276" y="2461841"/>
            <a:ext cx="1302055" cy="3061665"/>
            <a:chOff x="4425276" y="2480313"/>
            <a:chExt cx="1302055" cy="3061665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98B216A-C771-46D0-B9AB-9483C0EBD0FF}"/>
                </a:ext>
              </a:extLst>
            </p:cNvPr>
            <p:cNvSpPr/>
            <p:nvPr/>
          </p:nvSpPr>
          <p:spPr>
            <a:xfrm>
              <a:off x="4425276" y="4241439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C131C49-B281-4255-B32A-C73F9B97874F}"/>
                </a:ext>
              </a:extLst>
            </p:cNvPr>
            <p:cNvSpPr/>
            <p:nvPr/>
          </p:nvSpPr>
          <p:spPr>
            <a:xfrm>
              <a:off x="4425276" y="3383530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8FEF2A2-FF3E-4AB4-9BDF-6C35D8EDFFB3}"/>
                </a:ext>
              </a:extLst>
            </p:cNvPr>
            <p:cNvSpPr/>
            <p:nvPr/>
          </p:nvSpPr>
          <p:spPr>
            <a:xfrm>
              <a:off x="4425276" y="2524397"/>
              <a:ext cx="1302055" cy="1300540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9C042C0-C239-49B5-99DF-ECED1A8BB372}"/>
                </a:ext>
              </a:extLst>
            </p:cNvPr>
            <p:cNvGrpSpPr/>
            <p:nvPr/>
          </p:nvGrpSpPr>
          <p:grpSpPr>
            <a:xfrm>
              <a:off x="4553239" y="2480313"/>
              <a:ext cx="1046129" cy="1042982"/>
              <a:chOff x="6017575" y="2826810"/>
              <a:chExt cx="1675047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6CF6399A-EDC6-4AFC-9F5E-8AB8C98E5C68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EDD3B8BF-2DE5-43DB-9E09-1C7EDDE0D100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AD5B1E3A-B8CD-412C-97D7-D5A6F6164E1F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4C39529-4D63-4AE7-8BCF-6C794C1CC849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B7D608-4013-48B0-8981-46E6B6410AE9}"/>
              </a:ext>
            </a:extLst>
          </p:cNvPr>
          <p:cNvGrpSpPr/>
          <p:nvPr/>
        </p:nvGrpSpPr>
        <p:grpSpPr>
          <a:xfrm>
            <a:off x="2947296" y="3619001"/>
            <a:ext cx="1302055" cy="2131418"/>
            <a:chOff x="2947296" y="3619001"/>
            <a:chExt cx="1302055" cy="2131418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CDFBF93-B59E-419C-A141-5F132C0DBFF1}"/>
                </a:ext>
              </a:extLst>
            </p:cNvPr>
            <p:cNvSpPr/>
            <p:nvPr/>
          </p:nvSpPr>
          <p:spPr>
            <a:xfrm>
              <a:off x="2947296" y="4449880"/>
              <a:ext cx="1302055" cy="130053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6901A306-3B36-4F0B-80EE-4D36C119C0B4}"/>
                </a:ext>
              </a:extLst>
            </p:cNvPr>
            <p:cNvSpPr/>
            <p:nvPr/>
          </p:nvSpPr>
          <p:spPr>
            <a:xfrm>
              <a:off x="2947296" y="3622578"/>
              <a:ext cx="1302055" cy="1300540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7FAD5D7E-10B3-4683-BA4D-5B0894AEC698}"/>
                </a:ext>
              </a:extLst>
            </p:cNvPr>
            <p:cNvGrpSpPr/>
            <p:nvPr/>
          </p:nvGrpSpPr>
          <p:grpSpPr>
            <a:xfrm>
              <a:off x="3075259" y="3619001"/>
              <a:ext cx="1046129" cy="1042982"/>
              <a:chOff x="6017575" y="2826810"/>
              <a:chExt cx="1675047" cy="1670008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D920B23E-BAF8-4338-9121-7B2D49BBF9CA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6ABA8D30-F1AA-4ABC-AF53-5582B92CDAC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C9DCB01E-B79A-4EB9-81B1-7AAC2ACC3FB5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F47A1AB4-229D-47EC-9D6F-1F829BD252DE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4AB2C72-E1AC-4E06-A67D-EDDC4BBD1EA5}"/>
              </a:ext>
            </a:extLst>
          </p:cNvPr>
          <p:cNvGrpSpPr/>
          <p:nvPr/>
        </p:nvGrpSpPr>
        <p:grpSpPr>
          <a:xfrm>
            <a:off x="1417427" y="4631685"/>
            <a:ext cx="1302055" cy="1376195"/>
            <a:chOff x="1417427" y="4631685"/>
            <a:chExt cx="1302055" cy="1376195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2A279ED-FD41-46EE-9CD9-B9AFAA03E385}"/>
                </a:ext>
              </a:extLst>
            </p:cNvPr>
            <p:cNvSpPr/>
            <p:nvPr/>
          </p:nvSpPr>
          <p:spPr>
            <a:xfrm>
              <a:off x="1417427" y="4707340"/>
              <a:ext cx="1302055" cy="1300540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73AAB64-DD0C-4AC6-AC3B-5D1116AEA2C0}"/>
                </a:ext>
              </a:extLst>
            </p:cNvPr>
            <p:cNvGrpSpPr/>
            <p:nvPr/>
          </p:nvGrpSpPr>
          <p:grpSpPr>
            <a:xfrm>
              <a:off x="1545390" y="4631685"/>
              <a:ext cx="1046129" cy="1042983"/>
              <a:chOff x="6017575" y="2826810"/>
              <a:chExt cx="1675047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1B5FCB65-BB64-4C55-9698-86AFD4EDC51C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14BD59A-6AF7-463C-A473-43FBB1C2096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95F058D-EE09-45DE-977A-488CD0D43517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A55F6BF2-75EC-4E57-8458-5C1F1C62E7E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DE1BBFAF-03B5-4D55-B9AF-A7BE27A9BBA1}"/>
              </a:ext>
            </a:extLst>
          </p:cNvPr>
          <p:cNvSpPr/>
          <p:nvPr/>
        </p:nvSpPr>
        <p:spPr>
          <a:xfrm>
            <a:off x="6473048" y="2499231"/>
            <a:ext cx="732263" cy="426256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77F8858A-1BD2-46A8-BC14-6D4E232AE1A2}"/>
              </a:ext>
            </a:extLst>
          </p:cNvPr>
          <p:cNvSpPr/>
          <p:nvPr/>
        </p:nvSpPr>
        <p:spPr>
          <a:xfrm>
            <a:off x="4987480" y="3533791"/>
            <a:ext cx="721017" cy="426256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6CF0687D-855B-4E30-BB0C-7C0D0BDFD8E6}"/>
              </a:ext>
            </a:extLst>
          </p:cNvPr>
          <p:cNvSpPr/>
          <p:nvPr/>
        </p:nvSpPr>
        <p:spPr>
          <a:xfrm>
            <a:off x="3508432" y="4728491"/>
            <a:ext cx="719048" cy="426256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5A2AC3DD-C60B-40A1-87D0-20D8C15E2A4B}"/>
              </a:ext>
            </a:extLst>
          </p:cNvPr>
          <p:cNvSpPr/>
          <p:nvPr/>
        </p:nvSpPr>
        <p:spPr>
          <a:xfrm>
            <a:off x="1969877" y="5749010"/>
            <a:ext cx="643413" cy="426256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7606B7E-B391-43C5-913B-60A33A3FD8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674" y="1721360"/>
            <a:ext cx="6343318" cy="4755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906767" y="2006488"/>
            <a:ext cx="2701317" cy="553998"/>
          </a:xfrm>
          <a:prstGeom prst="rect">
            <a:avLst/>
          </a:prstGeom>
          <a:solidFill>
            <a:schemeClr val="bg2"/>
          </a:solidFill>
        </p:spPr>
        <p:txBody>
          <a:bodyPr wrap="none" lIns="137160" tIns="137160" rIns="137160" bIns="137160" rtlCol="0">
            <a:spAutoFit/>
          </a:bodyPr>
          <a:lstStyle/>
          <a:p>
            <a:pPr algn="ctr"/>
            <a:r>
              <a:rPr lang="en-US" b="1" dirty="0"/>
              <a:t>NON-EDITABLE elements: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889FAC-2DAC-4E07-BC84-86D0CBF610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048" y="2398480"/>
            <a:ext cx="784327" cy="642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E82EBE-57F5-4D70-8317-6EA29BA23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12" y="5666598"/>
            <a:ext cx="700103" cy="6264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BD7D15-102C-4711-931B-F28AE809E9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165" y="4649483"/>
            <a:ext cx="773799" cy="6369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1EB5BD-6EDD-4FC2-BB28-A6D1A5854D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72" y="3449275"/>
            <a:ext cx="773799" cy="63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9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10186</TotalTime>
  <Words>459</Words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Stairs Diagram for PowerPoint</vt:lpstr>
      <vt:lpstr>LEGO® Stairs Diagram for PowerPoint</vt:lpstr>
      <vt:lpstr>LEGO® Stairs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Stairs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2018-11-14T23:57:06Z</dcterms:modified>
  <cp:category>Charts &amp; Diagrams</cp:category>
</cp:coreProperties>
</file>